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4"/>
  </p:sldMasterIdLst>
  <p:notesMasterIdLst>
    <p:notesMasterId r:id="rId34"/>
  </p:notesMasterIdLst>
  <p:sldIdLst>
    <p:sldId id="256" r:id="rId5"/>
    <p:sldId id="294" r:id="rId6"/>
    <p:sldId id="303" r:id="rId7"/>
    <p:sldId id="307" r:id="rId8"/>
    <p:sldId id="260" r:id="rId9"/>
    <p:sldId id="308" r:id="rId10"/>
    <p:sldId id="309" r:id="rId11"/>
    <p:sldId id="259" r:id="rId12"/>
    <p:sldId id="304" r:id="rId13"/>
    <p:sldId id="318" r:id="rId14"/>
    <p:sldId id="310" r:id="rId15"/>
    <p:sldId id="306" r:id="rId16"/>
    <p:sldId id="311" r:id="rId17"/>
    <p:sldId id="312" r:id="rId18"/>
    <p:sldId id="313" r:id="rId19"/>
    <p:sldId id="319" r:id="rId20"/>
    <p:sldId id="305" r:id="rId21"/>
    <p:sldId id="314" r:id="rId22"/>
    <p:sldId id="323" r:id="rId23"/>
    <p:sldId id="315" r:id="rId24"/>
    <p:sldId id="321" r:id="rId25"/>
    <p:sldId id="322" r:id="rId26"/>
    <p:sldId id="320" r:id="rId27"/>
    <p:sldId id="317" r:id="rId28"/>
    <p:sldId id="264" r:id="rId29"/>
    <p:sldId id="316" r:id="rId30"/>
    <p:sldId id="299" r:id="rId31"/>
    <p:sldId id="300" r:id="rId32"/>
    <p:sldId id="302" r:id="rId33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35"/>
    </p:embeddedFont>
    <p:embeddedFont>
      <p:font typeface="Amasis MT Pro Black" panose="02040A04050005020304" pitchFamily="18" charset="0"/>
      <p:bold r:id="rId36"/>
      <p:boldItalic r:id="rId37"/>
    </p:embeddedFont>
    <p:embeddedFont>
      <p:font typeface="Chonburi" panose="00000500000000000000" pitchFamily="2" charset="-34"/>
      <p:regular r:id="rId38"/>
    </p:embeddedFont>
    <p:embeddedFont>
      <p:font typeface="Elephant" panose="02020904090505020303" pitchFamily="18" charset="0"/>
      <p:regular r:id="rId39"/>
      <p:italic r:id="rId40"/>
    </p:embeddedFont>
    <p:embeddedFont>
      <p:font typeface="Gaegu" pitchFamily="2" charset="0"/>
      <p:regular r:id="rId41"/>
      <p:bold r:id="rId42"/>
    </p:embeddedFont>
    <p:embeddedFont>
      <p:font typeface="Hind Madurai" panose="02000000000000000000" pitchFamily="2" charset="0"/>
      <p:regular r:id="rId43"/>
      <p:bold r:id="rId44"/>
    </p:embeddedFont>
    <p:embeddedFont>
      <p:font typeface="Hind Madurai Medium" panose="02000000000000000000" pitchFamily="2" charset="0"/>
      <p:regular r:id="rId45"/>
      <p:bold r:id="rId46"/>
    </p:embeddedFont>
    <p:embeddedFont>
      <p:font typeface="Inconsolata ExtraBold" pitchFamily="1" charset="0"/>
      <p:bold r:id="rId47"/>
    </p:embeddedFont>
    <p:embeddedFont>
      <p:font typeface="Questrial" pitchFamily="2" charset="0"/>
      <p:regular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854D0166-3B71-4577-B98A-5FCAEFBE7A34}">
          <p14:sldIdLst>
            <p14:sldId id="256"/>
            <p14:sldId id="294"/>
            <p14:sldId id="303"/>
            <p14:sldId id="307"/>
            <p14:sldId id="260"/>
            <p14:sldId id="308"/>
            <p14:sldId id="309"/>
            <p14:sldId id="259"/>
            <p14:sldId id="304"/>
            <p14:sldId id="318"/>
            <p14:sldId id="310"/>
            <p14:sldId id="306"/>
            <p14:sldId id="311"/>
            <p14:sldId id="312"/>
            <p14:sldId id="313"/>
            <p14:sldId id="319"/>
            <p14:sldId id="305"/>
            <p14:sldId id="314"/>
            <p14:sldId id="323"/>
            <p14:sldId id="315"/>
            <p14:sldId id="321"/>
            <p14:sldId id="322"/>
            <p14:sldId id="320"/>
            <p14:sldId id="317"/>
            <p14:sldId id="264"/>
            <p14:sldId id="316"/>
            <p14:sldId id="299"/>
            <p14:sldId id="300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AD4F5F-96DB-4EF5-BCFD-7E9AC0D18C20}">
  <a:tblStyle styleId="{85AD4F5F-96DB-4EF5-BCFD-7E9AC0D18C20}" styleName="Table_0">
    <a:wholeTbl>
      <a:tcTxStyle b="off" i="off">
        <a:font>
          <a:latin typeface="Arial"/>
          <a:ea typeface="Arial"/>
          <a:cs typeface="Arial"/>
        </a:font>
        <a:srgbClr val="3A3737"/>
      </a:tcTxStyle>
      <a:tcStyle>
        <a:tcBdr>
          <a:left>
            <a:ln w="12700" cap="flat" cmpd="sng">
              <a:solidFill>
                <a:srgbClr val="3A3737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3A3737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3A3737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3A3737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3A3737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3A3737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7722791-56A7-4BDB-B543-EB2E7F56E44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4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72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5.fntdata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0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6.xml"/><Relationship Id="rId41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Google Shape;15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g1b7bab4082d_0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5" name="Google Shape;2725;g1b7bab4082d_0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g116f4a803e0_0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5" name="Google Shape;1805;g116f4a803e0_0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996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g116f4a803e0_0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5" name="Google Shape;1805;g116f4a803e0_0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675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" name="Google Shape;1933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" name="Google Shape;1933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8770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g116f4a803e0_0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5" name="Google Shape;1805;g116f4a803e0_0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570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g116f4a803e0_0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5" name="Google Shape;1805;g116f4a803e0_0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g116f4a803e0_0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5" name="Google Shape;1805;g116f4a803e0_0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0786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g116f4a803e0_0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5" name="Google Shape;1805;g116f4a803e0_0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8615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g116f4a803e0_0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5" name="Google Shape;1805;g116f4a803e0_0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551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1940348" flipH="1">
            <a:off x="802901" y="-557721"/>
            <a:ext cx="8520727" cy="6438185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rgbClr val="21252B">
              <a:alpha val="4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25800" y="1483500"/>
            <a:ext cx="5305200" cy="158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25800" y="3199825"/>
            <a:ext cx="5305200" cy="46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dk1"/>
                </a:solidFill>
                <a:latin typeface="Hind Madurai Medium"/>
                <a:ea typeface="Hind Madurai Medium"/>
                <a:cs typeface="Hind Madurai Medium"/>
                <a:sym typeface="Hind Madurai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rot="-6192663">
            <a:off x="7466800" y="343477"/>
            <a:ext cx="434486" cy="162937"/>
            <a:chOff x="2665615" y="3966103"/>
            <a:chExt cx="345380" cy="129514"/>
          </a:xfrm>
        </p:grpSpPr>
        <p:sp>
          <p:nvSpPr>
            <p:cNvPr id="13" name="Google Shape;13;p2"/>
            <p:cNvSpPr/>
            <p:nvPr/>
          </p:nvSpPr>
          <p:spPr>
            <a:xfrm>
              <a:off x="2668473" y="3992584"/>
              <a:ext cx="279037" cy="67568"/>
            </a:xfrm>
            <a:custGeom>
              <a:avLst/>
              <a:gdLst/>
              <a:ahLst/>
              <a:cxnLst/>
              <a:rect l="l" t="t" r="r" b="b"/>
              <a:pathLst>
                <a:path w="8883" h="2151" extrusionOk="0">
                  <a:moveTo>
                    <a:pt x="7889" y="0"/>
                  </a:moveTo>
                  <a:cubicBezTo>
                    <a:pt x="7841" y="0"/>
                    <a:pt x="7793" y="3"/>
                    <a:pt x="7744" y="9"/>
                  </a:cubicBezTo>
                  <a:lnTo>
                    <a:pt x="918" y="846"/>
                  </a:lnTo>
                  <a:cubicBezTo>
                    <a:pt x="388" y="909"/>
                    <a:pt x="1" y="1320"/>
                    <a:pt x="57" y="1763"/>
                  </a:cubicBezTo>
                  <a:lnTo>
                    <a:pt x="78" y="1953"/>
                  </a:lnTo>
                  <a:cubicBezTo>
                    <a:pt x="82" y="1967"/>
                    <a:pt x="85" y="1985"/>
                    <a:pt x="89" y="1999"/>
                  </a:cubicBezTo>
                  <a:cubicBezTo>
                    <a:pt x="94" y="1997"/>
                    <a:pt x="100" y="1996"/>
                    <a:pt x="105" y="1996"/>
                  </a:cubicBezTo>
                  <a:cubicBezTo>
                    <a:pt x="132" y="1996"/>
                    <a:pt x="154" y="2016"/>
                    <a:pt x="184" y="2016"/>
                  </a:cubicBezTo>
                  <a:cubicBezTo>
                    <a:pt x="184" y="2002"/>
                    <a:pt x="191" y="1960"/>
                    <a:pt x="191" y="1946"/>
                  </a:cubicBezTo>
                  <a:lnTo>
                    <a:pt x="166" y="1767"/>
                  </a:lnTo>
                  <a:cubicBezTo>
                    <a:pt x="117" y="1370"/>
                    <a:pt x="447" y="979"/>
                    <a:pt x="929" y="920"/>
                  </a:cubicBezTo>
                  <a:lnTo>
                    <a:pt x="7754" y="83"/>
                  </a:lnTo>
                  <a:cubicBezTo>
                    <a:pt x="7798" y="78"/>
                    <a:pt x="7842" y="75"/>
                    <a:pt x="7885" y="75"/>
                  </a:cubicBezTo>
                  <a:cubicBezTo>
                    <a:pt x="8311" y="75"/>
                    <a:pt x="8669" y="338"/>
                    <a:pt x="8714" y="702"/>
                  </a:cubicBezTo>
                  <a:lnTo>
                    <a:pt x="8738" y="892"/>
                  </a:lnTo>
                  <a:cubicBezTo>
                    <a:pt x="8788" y="1289"/>
                    <a:pt x="8436" y="1661"/>
                    <a:pt x="7955" y="1721"/>
                  </a:cubicBezTo>
                  <a:lnTo>
                    <a:pt x="5104" y="2073"/>
                  </a:lnTo>
                  <a:cubicBezTo>
                    <a:pt x="5037" y="2076"/>
                    <a:pt x="5044" y="2150"/>
                    <a:pt x="5091" y="2150"/>
                  </a:cubicBezTo>
                  <a:cubicBezTo>
                    <a:pt x="5093" y="2150"/>
                    <a:pt x="5095" y="2150"/>
                    <a:pt x="5097" y="2150"/>
                  </a:cubicBezTo>
                  <a:lnTo>
                    <a:pt x="7965" y="1798"/>
                  </a:lnTo>
                  <a:cubicBezTo>
                    <a:pt x="8496" y="1732"/>
                    <a:pt x="8883" y="1320"/>
                    <a:pt x="8830" y="881"/>
                  </a:cubicBezTo>
                  <a:lnTo>
                    <a:pt x="8805" y="688"/>
                  </a:lnTo>
                  <a:cubicBezTo>
                    <a:pt x="8757" y="289"/>
                    <a:pt x="8359" y="0"/>
                    <a:pt x="7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666714" y="3990731"/>
              <a:ext cx="282681" cy="71086"/>
            </a:xfrm>
            <a:custGeom>
              <a:avLst/>
              <a:gdLst/>
              <a:ahLst/>
              <a:cxnLst/>
              <a:rect l="l" t="t" r="r" b="b"/>
              <a:pathLst>
                <a:path w="8999" h="2263" extrusionOk="0">
                  <a:moveTo>
                    <a:pt x="183" y="1580"/>
                  </a:moveTo>
                  <a:cubicBezTo>
                    <a:pt x="166" y="1647"/>
                    <a:pt x="162" y="1717"/>
                    <a:pt x="166" y="1787"/>
                  </a:cubicBezTo>
                  <a:cubicBezTo>
                    <a:pt x="159" y="1717"/>
                    <a:pt x="166" y="1647"/>
                    <a:pt x="183" y="1580"/>
                  </a:cubicBezTo>
                  <a:close/>
                  <a:moveTo>
                    <a:pt x="7941" y="0"/>
                  </a:moveTo>
                  <a:cubicBezTo>
                    <a:pt x="7893" y="0"/>
                    <a:pt x="7845" y="3"/>
                    <a:pt x="7796" y="9"/>
                  </a:cubicBezTo>
                  <a:lnTo>
                    <a:pt x="971" y="849"/>
                  </a:lnTo>
                  <a:cubicBezTo>
                    <a:pt x="408" y="915"/>
                    <a:pt x="1" y="1355"/>
                    <a:pt x="57" y="1826"/>
                  </a:cubicBezTo>
                  <a:lnTo>
                    <a:pt x="82" y="2019"/>
                  </a:lnTo>
                  <a:cubicBezTo>
                    <a:pt x="82" y="2033"/>
                    <a:pt x="85" y="2047"/>
                    <a:pt x="89" y="2058"/>
                  </a:cubicBezTo>
                  <a:cubicBezTo>
                    <a:pt x="92" y="2075"/>
                    <a:pt x="103" y="2093"/>
                    <a:pt x="117" y="2100"/>
                  </a:cubicBezTo>
                  <a:cubicBezTo>
                    <a:pt x="125" y="2106"/>
                    <a:pt x="139" y="2111"/>
                    <a:pt x="151" y="2111"/>
                  </a:cubicBezTo>
                  <a:cubicBezTo>
                    <a:pt x="154" y="2111"/>
                    <a:pt x="156" y="2111"/>
                    <a:pt x="159" y="2110"/>
                  </a:cubicBezTo>
                  <a:cubicBezTo>
                    <a:pt x="162" y="2110"/>
                    <a:pt x="169" y="2114"/>
                    <a:pt x="180" y="2117"/>
                  </a:cubicBezTo>
                  <a:cubicBezTo>
                    <a:pt x="191" y="2121"/>
                    <a:pt x="205" y="2125"/>
                    <a:pt x="222" y="2128"/>
                  </a:cubicBezTo>
                  <a:cubicBezTo>
                    <a:pt x="229" y="2132"/>
                    <a:pt x="240" y="2132"/>
                    <a:pt x="247" y="2132"/>
                  </a:cubicBezTo>
                  <a:cubicBezTo>
                    <a:pt x="278" y="2128"/>
                    <a:pt x="303" y="2096"/>
                    <a:pt x="296" y="2068"/>
                  </a:cubicBezTo>
                  <a:cubicBezTo>
                    <a:pt x="296" y="2068"/>
                    <a:pt x="296" y="2065"/>
                    <a:pt x="296" y="2065"/>
                  </a:cubicBezTo>
                  <a:cubicBezTo>
                    <a:pt x="296" y="2061"/>
                    <a:pt x="296" y="2054"/>
                    <a:pt x="299" y="2044"/>
                  </a:cubicBezTo>
                  <a:cubicBezTo>
                    <a:pt x="299" y="2026"/>
                    <a:pt x="303" y="2012"/>
                    <a:pt x="299" y="1998"/>
                  </a:cubicBezTo>
                  <a:lnTo>
                    <a:pt x="278" y="1819"/>
                  </a:lnTo>
                  <a:cubicBezTo>
                    <a:pt x="233" y="1439"/>
                    <a:pt x="553" y="1088"/>
                    <a:pt x="992" y="1035"/>
                  </a:cubicBezTo>
                  <a:lnTo>
                    <a:pt x="7817" y="195"/>
                  </a:lnTo>
                  <a:cubicBezTo>
                    <a:pt x="7857" y="190"/>
                    <a:pt x="7897" y="188"/>
                    <a:pt x="7936" y="188"/>
                  </a:cubicBezTo>
                  <a:cubicBezTo>
                    <a:pt x="8336" y="188"/>
                    <a:pt x="8676" y="428"/>
                    <a:pt x="8717" y="764"/>
                  </a:cubicBezTo>
                  <a:lnTo>
                    <a:pt x="8738" y="954"/>
                  </a:lnTo>
                  <a:cubicBezTo>
                    <a:pt x="8784" y="1323"/>
                    <a:pt x="8454" y="1671"/>
                    <a:pt x="8004" y="1724"/>
                  </a:cubicBezTo>
                  <a:lnTo>
                    <a:pt x="5153" y="2075"/>
                  </a:lnTo>
                  <a:cubicBezTo>
                    <a:pt x="5122" y="2079"/>
                    <a:pt x="5094" y="2089"/>
                    <a:pt x="5076" y="2114"/>
                  </a:cubicBezTo>
                  <a:cubicBezTo>
                    <a:pt x="5062" y="2132"/>
                    <a:pt x="5051" y="2160"/>
                    <a:pt x="5055" y="2184"/>
                  </a:cubicBezTo>
                  <a:cubicBezTo>
                    <a:pt x="5061" y="2232"/>
                    <a:pt x="5099" y="2263"/>
                    <a:pt x="5148" y="2263"/>
                  </a:cubicBezTo>
                  <a:cubicBezTo>
                    <a:pt x="5153" y="2263"/>
                    <a:pt x="5159" y="2262"/>
                    <a:pt x="5164" y="2262"/>
                  </a:cubicBezTo>
                  <a:lnTo>
                    <a:pt x="8028" y="1910"/>
                  </a:lnTo>
                  <a:cubicBezTo>
                    <a:pt x="8587" y="1843"/>
                    <a:pt x="8998" y="1404"/>
                    <a:pt x="8942" y="930"/>
                  </a:cubicBezTo>
                  <a:lnTo>
                    <a:pt x="8917" y="740"/>
                  </a:lnTo>
                  <a:cubicBezTo>
                    <a:pt x="8866" y="310"/>
                    <a:pt x="8440" y="0"/>
                    <a:pt x="7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667500" y="3990794"/>
              <a:ext cx="281896" cy="71558"/>
            </a:xfrm>
            <a:custGeom>
              <a:avLst/>
              <a:gdLst/>
              <a:ahLst/>
              <a:cxnLst/>
              <a:rect l="l" t="t" r="r" b="b"/>
              <a:pathLst>
                <a:path w="8974" h="2278" extrusionOk="0">
                  <a:moveTo>
                    <a:pt x="7922" y="1"/>
                  </a:moveTo>
                  <a:cubicBezTo>
                    <a:pt x="7873" y="1"/>
                    <a:pt x="7822" y="4"/>
                    <a:pt x="7771" y="10"/>
                  </a:cubicBezTo>
                  <a:lnTo>
                    <a:pt x="946" y="847"/>
                  </a:lnTo>
                  <a:cubicBezTo>
                    <a:pt x="383" y="913"/>
                    <a:pt x="0" y="1335"/>
                    <a:pt x="60" y="1806"/>
                  </a:cubicBezTo>
                  <a:lnTo>
                    <a:pt x="123" y="2270"/>
                  </a:lnTo>
                  <a:cubicBezTo>
                    <a:pt x="153" y="2261"/>
                    <a:pt x="175" y="2257"/>
                    <a:pt x="196" y="2257"/>
                  </a:cubicBezTo>
                  <a:cubicBezTo>
                    <a:pt x="225" y="2257"/>
                    <a:pt x="253" y="2265"/>
                    <a:pt x="296" y="2277"/>
                  </a:cubicBezTo>
                  <a:lnTo>
                    <a:pt x="250" y="1869"/>
                  </a:lnTo>
                  <a:cubicBezTo>
                    <a:pt x="204" y="1490"/>
                    <a:pt x="528" y="1086"/>
                    <a:pt x="967" y="1033"/>
                  </a:cubicBezTo>
                  <a:lnTo>
                    <a:pt x="7792" y="196"/>
                  </a:lnTo>
                  <a:cubicBezTo>
                    <a:pt x="7835" y="191"/>
                    <a:pt x="7876" y="189"/>
                    <a:pt x="7917" y="189"/>
                  </a:cubicBezTo>
                  <a:cubicBezTo>
                    <a:pt x="8315" y="189"/>
                    <a:pt x="8651" y="428"/>
                    <a:pt x="8692" y="762"/>
                  </a:cubicBezTo>
                  <a:lnTo>
                    <a:pt x="8713" y="956"/>
                  </a:lnTo>
                  <a:cubicBezTo>
                    <a:pt x="8759" y="1325"/>
                    <a:pt x="8432" y="1669"/>
                    <a:pt x="7979" y="1722"/>
                  </a:cubicBezTo>
                  <a:lnTo>
                    <a:pt x="5128" y="2073"/>
                  </a:lnTo>
                  <a:cubicBezTo>
                    <a:pt x="5100" y="2077"/>
                    <a:pt x="5072" y="2087"/>
                    <a:pt x="5051" y="2112"/>
                  </a:cubicBezTo>
                  <a:cubicBezTo>
                    <a:pt x="5037" y="2130"/>
                    <a:pt x="5030" y="2158"/>
                    <a:pt x="5030" y="2182"/>
                  </a:cubicBezTo>
                  <a:cubicBezTo>
                    <a:pt x="5036" y="2230"/>
                    <a:pt x="5074" y="2261"/>
                    <a:pt x="5123" y="2261"/>
                  </a:cubicBezTo>
                  <a:cubicBezTo>
                    <a:pt x="5128" y="2261"/>
                    <a:pt x="5134" y="2260"/>
                    <a:pt x="5139" y="2260"/>
                  </a:cubicBezTo>
                  <a:lnTo>
                    <a:pt x="8003" y="1908"/>
                  </a:lnTo>
                  <a:cubicBezTo>
                    <a:pt x="8566" y="1841"/>
                    <a:pt x="8973" y="1402"/>
                    <a:pt x="8917" y="931"/>
                  </a:cubicBezTo>
                  <a:lnTo>
                    <a:pt x="8892" y="738"/>
                  </a:lnTo>
                  <a:cubicBezTo>
                    <a:pt x="8841" y="310"/>
                    <a:pt x="8419" y="1"/>
                    <a:pt x="79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665615" y="3989035"/>
              <a:ext cx="285665" cy="74982"/>
            </a:xfrm>
            <a:custGeom>
              <a:avLst/>
              <a:gdLst/>
              <a:ahLst/>
              <a:cxnLst/>
              <a:rect l="l" t="t" r="r" b="b"/>
              <a:pathLst>
                <a:path w="9094" h="2387" extrusionOk="0">
                  <a:moveTo>
                    <a:pt x="7977" y="111"/>
                  </a:moveTo>
                  <a:cubicBezTo>
                    <a:pt x="8449" y="111"/>
                    <a:pt x="8848" y="400"/>
                    <a:pt x="8896" y="801"/>
                  </a:cubicBezTo>
                  <a:lnTo>
                    <a:pt x="8921" y="991"/>
                  </a:lnTo>
                  <a:cubicBezTo>
                    <a:pt x="8974" y="1433"/>
                    <a:pt x="8587" y="1845"/>
                    <a:pt x="8056" y="1911"/>
                  </a:cubicBezTo>
                  <a:lnTo>
                    <a:pt x="5192" y="2263"/>
                  </a:lnTo>
                  <a:cubicBezTo>
                    <a:pt x="5190" y="2263"/>
                    <a:pt x="5189" y="2263"/>
                    <a:pt x="5187" y="2263"/>
                  </a:cubicBezTo>
                  <a:cubicBezTo>
                    <a:pt x="5155" y="2263"/>
                    <a:pt x="5136" y="2227"/>
                    <a:pt x="5153" y="2203"/>
                  </a:cubicBezTo>
                  <a:cubicBezTo>
                    <a:pt x="5164" y="2193"/>
                    <a:pt x="5178" y="2186"/>
                    <a:pt x="5195" y="2186"/>
                  </a:cubicBezTo>
                  <a:lnTo>
                    <a:pt x="8049" y="1834"/>
                  </a:lnTo>
                  <a:cubicBezTo>
                    <a:pt x="8527" y="1774"/>
                    <a:pt x="8879" y="1402"/>
                    <a:pt x="8829" y="1005"/>
                  </a:cubicBezTo>
                  <a:lnTo>
                    <a:pt x="8805" y="815"/>
                  </a:lnTo>
                  <a:cubicBezTo>
                    <a:pt x="8760" y="451"/>
                    <a:pt x="8402" y="188"/>
                    <a:pt x="7976" y="188"/>
                  </a:cubicBezTo>
                  <a:cubicBezTo>
                    <a:pt x="7933" y="188"/>
                    <a:pt x="7889" y="191"/>
                    <a:pt x="7845" y="196"/>
                  </a:cubicBezTo>
                  <a:lnTo>
                    <a:pt x="1020" y="1033"/>
                  </a:lnTo>
                  <a:cubicBezTo>
                    <a:pt x="559" y="1089"/>
                    <a:pt x="204" y="1507"/>
                    <a:pt x="254" y="1932"/>
                  </a:cubicBezTo>
                  <a:lnTo>
                    <a:pt x="289" y="2259"/>
                  </a:lnTo>
                  <a:cubicBezTo>
                    <a:pt x="277" y="2259"/>
                    <a:pt x="264" y="2258"/>
                    <a:pt x="250" y="2258"/>
                  </a:cubicBezTo>
                  <a:cubicBezTo>
                    <a:pt x="243" y="2258"/>
                    <a:pt x="236" y="2258"/>
                    <a:pt x="229" y="2259"/>
                  </a:cubicBezTo>
                  <a:lnTo>
                    <a:pt x="173" y="1855"/>
                  </a:lnTo>
                  <a:cubicBezTo>
                    <a:pt x="120" y="1416"/>
                    <a:pt x="489" y="1022"/>
                    <a:pt x="1013" y="955"/>
                  </a:cubicBezTo>
                  <a:lnTo>
                    <a:pt x="7838" y="119"/>
                  </a:lnTo>
                  <a:cubicBezTo>
                    <a:pt x="7885" y="113"/>
                    <a:pt x="7932" y="111"/>
                    <a:pt x="7977" y="111"/>
                  </a:cubicBezTo>
                  <a:close/>
                  <a:moveTo>
                    <a:pt x="7976" y="1"/>
                  </a:moveTo>
                  <a:cubicBezTo>
                    <a:pt x="7926" y="1"/>
                    <a:pt x="7875" y="4"/>
                    <a:pt x="7824" y="10"/>
                  </a:cubicBezTo>
                  <a:lnTo>
                    <a:pt x="999" y="846"/>
                  </a:lnTo>
                  <a:cubicBezTo>
                    <a:pt x="412" y="920"/>
                    <a:pt x="1" y="1370"/>
                    <a:pt x="64" y="1869"/>
                  </a:cubicBezTo>
                  <a:lnTo>
                    <a:pt x="127" y="2337"/>
                  </a:lnTo>
                  <a:cubicBezTo>
                    <a:pt x="131" y="2351"/>
                    <a:pt x="141" y="2365"/>
                    <a:pt x="155" y="2375"/>
                  </a:cubicBezTo>
                  <a:cubicBezTo>
                    <a:pt x="164" y="2380"/>
                    <a:pt x="174" y="2383"/>
                    <a:pt x="184" y="2383"/>
                  </a:cubicBezTo>
                  <a:cubicBezTo>
                    <a:pt x="190" y="2383"/>
                    <a:pt x="196" y="2382"/>
                    <a:pt x="201" y="2379"/>
                  </a:cubicBezTo>
                  <a:cubicBezTo>
                    <a:pt x="223" y="2371"/>
                    <a:pt x="238" y="2368"/>
                    <a:pt x="253" y="2368"/>
                  </a:cubicBezTo>
                  <a:cubicBezTo>
                    <a:pt x="274" y="2368"/>
                    <a:pt x="293" y="2374"/>
                    <a:pt x="327" y="2382"/>
                  </a:cubicBezTo>
                  <a:cubicBezTo>
                    <a:pt x="335" y="2385"/>
                    <a:pt x="342" y="2386"/>
                    <a:pt x="350" y="2386"/>
                  </a:cubicBezTo>
                  <a:cubicBezTo>
                    <a:pt x="363" y="2386"/>
                    <a:pt x="375" y="2382"/>
                    <a:pt x="384" y="2375"/>
                  </a:cubicBezTo>
                  <a:cubicBezTo>
                    <a:pt x="398" y="2361"/>
                    <a:pt x="412" y="2344"/>
                    <a:pt x="408" y="2326"/>
                  </a:cubicBezTo>
                  <a:lnTo>
                    <a:pt x="366" y="1918"/>
                  </a:lnTo>
                  <a:cubicBezTo>
                    <a:pt x="320" y="1560"/>
                    <a:pt x="640" y="1191"/>
                    <a:pt x="1034" y="1142"/>
                  </a:cubicBezTo>
                  <a:lnTo>
                    <a:pt x="7859" y="305"/>
                  </a:lnTo>
                  <a:cubicBezTo>
                    <a:pt x="7897" y="301"/>
                    <a:pt x="7934" y="299"/>
                    <a:pt x="7971" y="299"/>
                  </a:cubicBezTo>
                  <a:cubicBezTo>
                    <a:pt x="8343" y="299"/>
                    <a:pt x="8658" y="518"/>
                    <a:pt x="8696" y="825"/>
                  </a:cubicBezTo>
                  <a:lnTo>
                    <a:pt x="8721" y="1019"/>
                  </a:lnTo>
                  <a:cubicBezTo>
                    <a:pt x="8763" y="1356"/>
                    <a:pt x="8453" y="1672"/>
                    <a:pt x="8035" y="1725"/>
                  </a:cubicBezTo>
                  <a:lnTo>
                    <a:pt x="5181" y="2073"/>
                  </a:lnTo>
                  <a:cubicBezTo>
                    <a:pt x="5139" y="2077"/>
                    <a:pt x="5097" y="2098"/>
                    <a:pt x="5069" y="2133"/>
                  </a:cubicBezTo>
                  <a:cubicBezTo>
                    <a:pt x="5044" y="2164"/>
                    <a:pt x="5030" y="2203"/>
                    <a:pt x="5037" y="2245"/>
                  </a:cubicBezTo>
                  <a:cubicBezTo>
                    <a:pt x="5047" y="2320"/>
                    <a:pt x="5107" y="2373"/>
                    <a:pt x="5185" y="2373"/>
                  </a:cubicBezTo>
                  <a:cubicBezTo>
                    <a:pt x="5192" y="2373"/>
                    <a:pt x="5199" y="2373"/>
                    <a:pt x="5206" y="2372"/>
                  </a:cubicBezTo>
                  <a:lnTo>
                    <a:pt x="8070" y="2020"/>
                  </a:lnTo>
                  <a:cubicBezTo>
                    <a:pt x="8661" y="1947"/>
                    <a:pt x="9093" y="1483"/>
                    <a:pt x="9030" y="980"/>
                  </a:cubicBezTo>
                  <a:lnTo>
                    <a:pt x="9009" y="790"/>
                  </a:lnTo>
                  <a:cubicBezTo>
                    <a:pt x="8951" y="331"/>
                    <a:pt x="8503" y="1"/>
                    <a:pt x="79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69479" y="3967863"/>
              <a:ext cx="339758" cy="125964"/>
            </a:xfrm>
            <a:custGeom>
              <a:avLst/>
              <a:gdLst/>
              <a:ahLst/>
              <a:cxnLst/>
              <a:rect l="l" t="t" r="r" b="b"/>
              <a:pathLst>
                <a:path w="10816" h="4010" extrusionOk="0">
                  <a:moveTo>
                    <a:pt x="9475" y="1"/>
                  </a:moveTo>
                  <a:cubicBezTo>
                    <a:pt x="9431" y="1"/>
                    <a:pt x="9387" y="4"/>
                    <a:pt x="9343" y="9"/>
                  </a:cubicBezTo>
                  <a:lnTo>
                    <a:pt x="4271" y="631"/>
                  </a:lnTo>
                  <a:cubicBezTo>
                    <a:pt x="4215" y="638"/>
                    <a:pt x="4190" y="687"/>
                    <a:pt x="4194" y="733"/>
                  </a:cubicBezTo>
                  <a:cubicBezTo>
                    <a:pt x="4201" y="775"/>
                    <a:pt x="4232" y="807"/>
                    <a:pt x="4278" y="807"/>
                  </a:cubicBezTo>
                  <a:lnTo>
                    <a:pt x="9364" y="185"/>
                  </a:lnTo>
                  <a:cubicBezTo>
                    <a:pt x="9402" y="180"/>
                    <a:pt x="9440" y="178"/>
                    <a:pt x="9478" y="178"/>
                  </a:cubicBezTo>
                  <a:cubicBezTo>
                    <a:pt x="9995" y="178"/>
                    <a:pt x="10452" y="614"/>
                    <a:pt x="10524" y="1201"/>
                  </a:cubicBezTo>
                  <a:lnTo>
                    <a:pt x="10559" y="1510"/>
                  </a:lnTo>
                  <a:cubicBezTo>
                    <a:pt x="10636" y="2139"/>
                    <a:pt x="10242" y="2708"/>
                    <a:pt x="9680" y="2775"/>
                  </a:cubicBezTo>
                  <a:lnTo>
                    <a:pt x="1132" y="3826"/>
                  </a:lnTo>
                  <a:cubicBezTo>
                    <a:pt x="1099" y="3830"/>
                    <a:pt x="1066" y="3832"/>
                    <a:pt x="1033" y="3832"/>
                  </a:cubicBezTo>
                  <a:cubicBezTo>
                    <a:pt x="584" y="3832"/>
                    <a:pt x="272" y="3448"/>
                    <a:pt x="190" y="2782"/>
                  </a:cubicBezTo>
                  <a:lnTo>
                    <a:pt x="162" y="2550"/>
                  </a:lnTo>
                  <a:cubicBezTo>
                    <a:pt x="162" y="2543"/>
                    <a:pt x="159" y="2536"/>
                    <a:pt x="152" y="2529"/>
                  </a:cubicBezTo>
                  <a:cubicBezTo>
                    <a:pt x="148" y="2527"/>
                    <a:pt x="144" y="2527"/>
                    <a:pt x="139" y="2527"/>
                  </a:cubicBezTo>
                  <a:cubicBezTo>
                    <a:pt x="135" y="2527"/>
                    <a:pt x="131" y="2527"/>
                    <a:pt x="127" y="2529"/>
                  </a:cubicBezTo>
                  <a:cubicBezTo>
                    <a:pt x="95" y="2540"/>
                    <a:pt x="64" y="2547"/>
                    <a:pt x="29" y="2547"/>
                  </a:cubicBezTo>
                  <a:cubicBezTo>
                    <a:pt x="18" y="2547"/>
                    <a:pt x="11" y="2550"/>
                    <a:pt x="8" y="2554"/>
                  </a:cubicBezTo>
                  <a:cubicBezTo>
                    <a:pt x="1" y="2561"/>
                    <a:pt x="1" y="2568"/>
                    <a:pt x="1" y="2578"/>
                  </a:cubicBezTo>
                  <a:lnTo>
                    <a:pt x="29" y="2800"/>
                  </a:lnTo>
                  <a:cubicBezTo>
                    <a:pt x="120" y="3558"/>
                    <a:pt x="501" y="4010"/>
                    <a:pt x="1031" y="4010"/>
                  </a:cubicBezTo>
                  <a:cubicBezTo>
                    <a:pt x="1071" y="4010"/>
                    <a:pt x="1112" y="4007"/>
                    <a:pt x="1153" y="4002"/>
                  </a:cubicBezTo>
                  <a:lnTo>
                    <a:pt x="9705" y="2954"/>
                  </a:lnTo>
                  <a:cubicBezTo>
                    <a:pt x="10355" y="2874"/>
                    <a:pt x="10815" y="2216"/>
                    <a:pt x="10724" y="1489"/>
                  </a:cubicBezTo>
                  <a:lnTo>
                    <a:pt x="10689" y="1183"/>
                  </a:lnTo>
                  <a:cubicBezTo>
                    <a:pt x="10604" y="505"/>
                    <a:pt x="10073" y="1"/>
                    <a:pt x="94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667594" y="3966103"/>
              <a:ext cx="343401" cy="129514"/>
            </a:xfrm>
            <a:custGeom>
              <a:avLst/>
              <a:gdLst/>
              <a:ahLst/>
              <a:cxnLst/>
              <a:rect l="l" t="t" r="r" b="b"/>
              <a:pathLst>
                <a:path w="10932" h="4123" extrusionOk="0">
                  <a:moveTo>
                    <a:pt x="9531" y="111"/>
                  </a:moveTo>
                  <a:cubicBezTo>
                    <a:pt x="10105" y="111"/>
                    <a:pt x="10614" y="592"/>
                    <a:pt x="10693" y="1246"/>
                  </a:cubicBezTo>
                  <a:lnTo>
                    <a:pt x="10731" y="1552"/>
                  </a:lnTo>
                  <a:cubicBezTo>
                    <a:pt x="10816" y="2248"/>
                    <a:pt x="10380" y="2877"/>
                    <a:pt x="9758" y="2954"/>
                  </a:cubicBezTo>
                  <a:lnTo>
                    <a:pt x="1206" y="4005"/>
                  </a:lnTo>
                  <a:cubicBezTo>
                    <a:pt x="1169" y="4010"/>
                    <a:pt x="1133" y="4012"/>
                    <a:pt x="1097" y="4012"/>
                  </a:cubicBezTo>
                  <a:cubicBezTo>
                    <a:pt x="591" y="4012"/>
                    <a:pt x="230" y="3578"/>
                    <a:pt x="141" y="2852"/>
                  </a:cubicBezTo>
                  <a:lnTo>
                    <a:pt x="117" y="2655"/>
                  </a:lnTo>
                  <a:cubicBezTo>
                    <a:pt x="138" y="2655"/>
                    <a:pt x="155" y="2652"/>
                    <a:pt x="173" y="2648"/>
                  </a:cubicBezTo>
                  <a:lnTo>
                    <a:pt x="198" y="2845"/>
                  </a:lnTo>
                  <a:cubicBezTo>
                    <a:pt x="283" y="3541"/>
                    <a:pt x="610" y="3942"/>
                    <a:pt x="1084" y="3942"/>
                  </a:cubicBezTo>
                  <a:cubicBezTo>
                    <a:pt x="1121" y="3942"/>
                    <a:pt x="1158" y="3940"/>
                    <a:pt x="1196" y="3935"/>
                  </a:cubicBezTo>
                  <a:lnTo>
                    <a:pt x="9747" y="2887"/>
                  </a:lnTo>
                  <a:cubicBezTo>
                    <a:pt x="10341" y="2814"/>
                    <a:pt x="10756" y="2220"/>
                    <a:pt x="10675" y="1559"/>
                  </a:cubicBezTo>
                  <a:lnTo>
                    <a:pt x="10636" y="1250"/>
                  </a:lnTo>
                  <a:cubicBezTo>
                    <a:pt x="10561" y="635"/>
                    <a:pt x="10077" y="178"/>
                    <a:pt x="9532" y="178"/>
                  </a:cubicBezTo>
                  <a:cubicBezTo>
                    <a:pt x="9494" y="178"/>
                    <a:pt x="9455" y="180"/>
                    <a:pt x="9417" y="185"/>
                  </a:cubicBezTo>
                  <a:lnTo>
                    <a:pt x="4331" y="810"/>
                  </a:lnTo>
                  <a:cubicBezTo>
                    <a:pt x="4324" y="810"/>
                    <a:pt x="4310" y="800"/>
                    <a:pt x="4310" y="782"/>
                  </a:cubicBezTo>
                  <a:cubicBezTo>
                    <a:pt x="4310" y="772"/>
                    <a:pt x="4310" y="743"/>
                    <a:pt x="4338" y="740"/>
                  </a:cubicBezTo>
                  <a:lnTo>
                    <a:pt x="9410" y="118"/>
                  </a:lnTo>
                  <a:cubicBezTo>
                    <a:pt x="9450" y="113"/>
                    <a:pt x="9491" y="111"/>
                    <a:pt x="9531" y="111"/>
                  </a:cubicBezTo>
                  <a:close/>
                  <a:moveTo>
                    <a:pt x="9531" y="0"/>
                  </a:moveTo>
                  <a:cubicBezTo>
                    <a:pt x="9485" y="0"/>
                    <a:pt x="9439" y="3"/>
                    <a:pt x="9392" y="9"/>
                  </a:cubicBezTo>
                  <a:lnTo>
                    <a:pt x="4320" y="631"/>
                  </a:lnTo>
                  <a:cubicBezTo>
                    <a:pt x="4233" y="642"/>
                    <a:pt x="4190" y="722"/>
                    <a:pt x="4197" y="796"/>
                  </a:cubicBezTo>
                  <a:cubicBezTo>
                    <a:pt x="4208" y="866"/>
                    <a:pt x="4264" y="919"/>
                    <a:pt x="4334" y="919"/>
                  </a:cubicBezTo>
                  <a:lnTo>
                    <a:pt x="9431" y="297"/>
                  </a:lnTo>
                  <a:cubicBezTo>
                    <a:pt x="9467" y="293"/>
                    <a:pt x="9503" y="290"/>
                    <a:pt x="9538" y="290"/>
                  </a:cubicBezTo>
                  <a:cubicBezTo>
                    <a:pt x="10026" y="290"/>
                    <a:pt x="10459" y="707"/>
                    <a:pt x="10527" y="1264"/>
                  </a:cubicBezTo>
                  <a:lnTo>
                    <a:pt x="10566" y="1573"/>
                  </a:lnTo>
                  <a:cubicBezTo>
                    <a:pt x="10636" y="2170"/>
                    <a:pt x="10264" y="2712"/>
                    <a:pt x="9733" y="2778"/>
                  </a:cubicBezTo>
                  <a:lnTo>
                    <a:pt x="1182" y="3826"/>
                  </a:lnTo>
                  <a:cubicBezTo>
                    <a:pt x="1151" y="3830"/>
                    <a:pt x="1121" y="3831"/>
                    <a:pt x="1091" y="3831"/>
                  </a:cubicBezTo>
                  <a:cubicBezTo>
                    <a:pt x="676" y="3831"/>
                    <a:pt x="385" y="3465"/>
                    <a:pt x="307" y="2831"/>
                  </a:cubicBezTo>
                  <a:lnTo>
                    <a:pt x="279" y="2599"/>
                  </a:lnTo>
                  <a:cubicBezTo>
                    <a:pt x="275" y="2575"/>
                    <a:pt x="261" y="2554"/>
                    <a:pt x="236" y="2539"/>
                  </a:cubicBezTo>
                  <a:cubicBezTo>
                    <a:pt x="224" y="2531"/>
                    <a:pt x="209" y="2528"/>
                    <a:pt x="195" y="2528"/>
                  </a:cubicBezTo>
                  <a:cubicBezTo>
                    <a:pt x="185" y="2528"/>
                    <a:pt x="175" y="2530"/>
                    <a:pt x="166" y="2532"/>
                  </a:cubicBezTo>
                  <a:cubicBezTo>
                    <a:pt x="141" y="2543"/>
                    <a:pt x="117" y="2547"/>
                    <a:pt x="89" y="2547"/>
                  </a:cubicBezTo>
                  <a:cubicBezTo>
                    <a:pt x="64" y="2547"/>
                    <a:pt x="40" y="2557"/>
                    <a:pt x="25" y="2575"/>
                  </a:cubicBezTo>
                  <a:cubicBezTo>
                    <a:pt x="8" y="2592"/>
                    <a:pt x="1" y="2617"/>
                    <a:pt x="4" y="2641"/>
                  </a:cubicBezTo>
                  <a:lnTo>
                    <a:pt x="32" y="2863"/>
                  </a:lnTo>
                  <a:cubicBezTo>
                    <a:pt x="130" y="3653"/>
                    <a:pt x="529" y="4122"/>
                    <a:pt x="1090" y="4122"/>
                  </a:cubicBezTo>
                  <a:cubicBezTo>
                    <a:pt x="1133" y="4122"/>
                    <a:pt x="1176" y="4120"/>
                    <a:pt x="1220" y="4114"/>
                  </a:cubicBezTo>
                  <a:lnTo>
                    <a:pt x="9768" y="3067"/>
                  </a:lnTo>
                  <a:cubicBezTo>
                    <a:pt x="10454" y="2982"/>
                    <a:pt x="10932" y="2297"/>
                    <a:pt x="10837" y="1538"/>
                  </a:cubicBezTo>
                  <a:lnTo>
                    <a:pt x="10801" y="1232"/>
                  </a:lnTo>
                  <a:cubicBezTo>
                    <a:pt x="10713" y="525"/>
                    <a:pt x="10161" y="0"/>
                    <a:pt x="9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 rot="-1207733">
            <a:off x="115290" y="261790"/>
            <a:ext cx="1040988" cy="486848"/>
            <a:chOff x="421595" y="3045210"/>
            <a:chExt cx="695069" cy="325041"/>
          </a:xfrm>
        </p:grpSpPr>
        <p:sp>
          <p:nvSpPr>
            <p:cNvPr id="20" name="Google Shape;20;p2"/>
            <p:cNvSpPr/>
            <p:nvPr/>
          </p:nvSpPr>
          <p:spPr>
            <a:xfrm>
              <a:off x="698112" y="3329473"/>
              <a:ext cx="350770" cy="40777"/>
            </a:xfrm>
            <a:custGeom>
              <a:avLst/>
              <a:gdLst/>
              <a:ahLst/>
              <a:cxnLst/>
              <a:rect l="l" t="t" r="r" b="b"/>
              <a:pathLst>
                <a:path w="13041" h="1516" extrusionOk="0">
                  <a:moveTo>
                    <a:pt x="13040" y="1"/>
                  </a:moveTo>
                  <a:lnTo>
                    <a:pt x="1" y="648"/>
                  </a:lnTo>
                  <a:lnTo>
                    <a:pt x="1" y="1516"/>
                  </a:lnTo>
                  <a:lnTo>
                    <a:pt x="13040" y="869"/>
                  </a:lnTo>
                  <a:lnTo>
                    <a:pt x="130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21595" y="3349916"/>
              <a:ext cx="276533" cy="20335"/>
            </a:xfrm>
            <a:custGeom>
              <a:avLst/>
              <a:gdLst/>
              <a:ahLst/>
              <a:cxnLst/>
              <a:rect l="l" t="t" r="r" b="b"/>
              <a:pathLst>
                <a:path w="10281" h="756" extrusionOk="0">
                  <a:moveTo>
                    <a:pt x="0" y="0"/>
                  </a:moveTo>
                  <a:lnTo>
                    <a:pt x="0" y="756"/>
                  </a:lnTo>
                  <a:lnTo>
                    <a:pt x="10281" y="756"/>
                  </a:lnTo>
                  <a:lnTo>
                    <a:pt x="102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97251" y="3045210"/>
              <a:ext cx="419413" cy="305179"/>
            </a:xfrm>
            <a:custGeom>
              <a:avLst/>
              <a:gdLst/>
              <a:ahLst/>
              <a:cxnLst/>
              <a:rect l="l" t="t" r="r" b="b"/>
              <a:pathLst>
                <a:path w="15593" h="11346" extrusionOk="0">
                  <a:moveTo>
                    <a:pt x="15592" y="0"/>
                  </a:moveTo>
                  <a:lnTo>
                    <a:pt x="2503" y="773"/>
                  </a:lnTo>
                  <a:lnTo>
                    <a:pt x="1" y="11346"/>
                  </a:lnTo>
                  <a:lnTo>
                    <a:pt x="13090" y="10572"/>
                  </a:lnTo>
                  <a:lnTo>
                    <a:pt x="155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1728" y="3174161"/>
              <a:ext cx="67432" cy="67432"/>
            </a:xfrm>
            <a:custGeom>
              <a:avLst/>
              <a:gdLst/>
              <a:ahLst/>
              <a:cxnLst/>
              <a:rect l="l" t="t" r="r" b="b"/>
              <a:pathLst>
                <a:path w="2507" h="2507" extrusionOk="0">
                  <a:moveTo>
                    <a:pt x="1252" y="0"/>
                  </a:moveTo>
                  <a:cubicBezTo>
                    <a:pt x="559" y="0"/>
                    <a:pt x="1" y="559"/>
                    <a:pt x="1" y="1255"/>
                  </a:cubicBezTo>
                  <a:cubicBezTo>
                    <a:pt x="1" y="1947"/>
                    <a:pt x="559" y="2506"/>
                    <a:pt x="1252" y="2506"/>
                  </a:cubicBezTo>
                  <a:cubicBezTo>
                    <a:pt x="1944" y="2506"/>
                    <a:pt x="2507" y="1947"/>
                    <a:pt x="2507" y="1255"/>
                  </a:cubicBezTo>
                  <a:cubicBezTo>
                    <a:pt x="2507" y="559"/>
                    <a:pt x="1944" y="0"/>
                    <a:pt x="12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8675784" y="3426022"/>
            <a:ext cx="225985" cy="540514"/>
            <a:chOff x="5273600" y="602550"/>
            <a:chExt cx="155050" cy="370850"/>
          </a:xfrm>
        </p:grpSpPr>
        <p:sp>
          <p:nvSpPr>
            <p:cNvPr id="25" name="Google Shape;25;p2"/>
            <p:cNvSpPr/>
            <p:nvPr/>
          </p:nvSpPr>
          <p:spPr>
            <a:xfrm>
              <a:off x="527360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27360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27360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27360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27360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27360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339675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339675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339675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339675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339675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339675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40575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40575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40575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40575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40575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40575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 rot="5400000">
            <a:off x="699481" y="4548917"/>
            <a:ext cx="27510" cy="798273"/>
            <a:chOff x="6054850" y="1271775"/>
            <a:chExt cx="18875" cy="547700"/>
          </a:xfrm>
        </p:grpSpPr>
        <p:sp>
          <p:nvSpPr>
            <p:cNvPr id="44" name="Google Shape;44;p2"/>
            <p:cNvSpPr/>
            <p:nvPr/>
          </p:nvSpPr>
          <p:spPr>
            <a:xfrm>
              <a:off x="6054850" y="1271775"/>
              <a:ext cx="18875" cy="18875"/>
            </a:xfrm>
            <a:custGeom>
              <a:avLst/>
              <a:gdLst/>
              <a:ahLst/>
              <a:cxnLst/>
              <a:rect l="l" t="t" r="r" b="b"/>
              <a:pathLst>
                <a:path w="755" h="755" extrusionOk="0">
                  <a:moveTo>
                    <a:pt x="1" y="1"/>
                  </a:moveTo>
                  <a:lnTo>
                    <a:pt x="1" y="755"/>
                  </a:lnTo>
                  <a:lnTo>
                    <a:pt x="755" y="755"/>
                  </a:lnTo>
                  <a:lnTo>
                    <a:pt x="7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054850" y="1404150"/>
              <a:ext cx="18875" cy="18650"/>
            </a:xfrm>
            <a:custGeom>
              <a:avLst/>
              <a:gdLst/>
              <a:ahLst/>
              <a:cxnLst/>
              <a:rect l="l" t="t" r="r" b="b"/>
              <a:pathLst>
                <a:path w="755" h="746" extrusionOk="0">
                  <a:moveTo>
                    <a:pt x="1" y="0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054850" y="1536300"/>
              <a:ext cx="18875" cy="18650"/>
            </a:xfrm>
            <a:custGeom>
              <a:avLst/>
              <a:gdLst/>
              <a:ahLst/>
              <a:cxnLst/>
              <a:rect l="l" t="t" r="r" b="b"/>
              <a:pathLst>
                <a:path w="755" h="746" extrusionOk="0">
                  <a:moveTo>
                    <a:pt x="1" y="0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054850" y="1668450"/>
              <a:ext cx="18875" cy="18875"/>
            </a:xfrm>
            <a:custGeom>
              <a:avLst/>
              <a:gdLst/>
              <a:ahLst/>
              <a:cxnLst/>
              <a:rect l="l" t="t" r="r" b="b"/>
              <a:pathLst>
                <a:path w="755" h="755" extrusionOk="0">
                  <a:moveTo>
                    <a:pt x="1" y="0"/>
                  </a:moveTo>
                  <a:lnTo>
                    <a:pt x="1" y="754"/>
                  </a:lnTo>
                  <a:lnTo>
                    <a:pt x="755" y="754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054850" y="1800800"/>
              <a:ext cx="18875" cy="18675"/>
            </a:xfrm>
            <a:custGeom>
              <a:avLst/>
              <a:gdLst/>
              <a:ahLst/>
              <a:cxnLst/>
              <a:rect l="l" t="t" r="r" b="b"/>
              <a:pathLst>
                <a:path w="755" h="747" extrusionOk="0">
                  <a:moveTo>
                    <a:pt x="1" y="1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2"/>
          <p:cNvGrpSpPr/>
          <p:nvPr/>
        </p:nvGrpSpPr>
        <p:grpSpPr>
          <a:xfrm>
            <a:off x="209886" y="280231"/>
            <a:ext cx="137078" cy="137078"/>
            <a:chOff x="2495900" y="1640275"/>
            <a:chExt cx="94050" cy="94050"/>
          </a:xfrm>
        </p:grpSpPr>
        <p:sp>
          <p:nvSpPr>
            <p:cNvPr id="50" name="Google Shape;50;p2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8872636" y="859481"/>
            <a:ext cx="137078" cy="137078"/>
            <a:chOff x="2495900" y="1640275"/>
            <a:chExt cx="94050" cy="94050"/>
          </a:xfrm>
        </p:grpSpPr>
        <p:sp>
          <p:nvSpPr>
            <p:cNvPr id="53" name="Google Shape;53;p2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8284053" y="194838"/>
            <a:ext cx="634068" cy="689326"/>
            <a:chOff x="1897202" y="4415836"/>
            <a:chExt cx="435786" cy="473763"/>
          </a:xfrm>
        </p:grpSpPr>
        <p:sp>
          <p:nvSpPr>
            <p:cNvPr id="56" name="Google Shape;56;p2"/>
            <p:cNvSpPr/>
            <p:nvPr/>
          </p:nvSpPr>
          <p:spPr>
            <a:xfrm>
              <a:off x="1970959" y="4423407"/>
              <a:ext cx="362029" cy="431953"/>
            </a:xfrm>
            <a:custGeom>
              <a:avLst/>
              <a:gdLst/>
              <a:ahLst/>
              <a:cxnLst/>
              <a:rect l="l" t="t" r="r" b="b"/>
              <a:pathLst>
                <a:path w="11525" h="13751" extrusionOk="0">
                  <a:moveTo>
                    <a:pt x="6615" y="0"/>
                  </a:moveTo>
                  <a:cubicBezTo>
                    <a:pt x="6488" y="0"/>
                    <a:pt x="6358" y="24"/>
                    <a:pt x="6232" y="72"/>
                  </a:cubicBezTo>
                  <a:lnTo>
                    <a:pt x="816" y="2181"/>
                  </a:lnTo>
                  <a:cubicBezTo>
                    <a:pt x="271" y="2395"/>
                    <a:pt x="0" y="3010"/>
                    <a:pt x="211" y="3559"/>
                  </a:cubicBezTo>
                  <a:lnTo>
                    <a:pt x="3916" y="13073"/>
                  </a:lnTo>
                  <a:cubicBezTo>
                    <a:pt x="4080" y="13494"/>
                    <a:pt x="4481" y="13751"/>
                    <a:pt x="4906" y="13751"/>
                  </a:cubicBezTo>
                  <a:cubicBezTo>
                    <a:pt x="5035" y="13751"/>
                    <a:pt x="5166" y="13727"/>
                    <a:pt x="5293" y="13677"/>
                  </a:cubicBezTo>
                  <a:lnTo>
                    <a:pt x="10706" y="11572"/>
                  </a:lnTo>
                  <a:cubicBezTo>
                    <a:pt x="11254" y="11358"/>
                    <a:pt x="11525" y="10743"/>
                    <a:pt x="11314" y="10194"/>
                  </a:cubicBezTo>
                  <a:lnTo>
                    <a:pt x="7609" y="680"/>
                  </a:lnTo>
                  <a:cubicBezTo>
                    <a:pt x="7444" y="258"/>
                    <a:pt x="7042" y="0"/>
                    <a:pt x="6615" y="0"/>
                  </a:cubicBezTo>
                  <a:close/>
                </a:path>
              </a:pathLst>
            </a:custGeom>
            <a:solidFill>
              <a:srgbClr val="21252B">
                <a:alpha val="1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902731" y="4492671"/>
              <a:ext cx="232421" cy="396928"/>
            </a:xfrm>
            <a:custGeom>
              <a:avLst/>
              <a:gdLst/>
              <a:ahLst/>
              <a:cxnLst/>
              <a:rect l="l" t="t" r="r" b="b"/>
              <a:pathLst>
                <a:path w="7399" h="12636" extrusionOk="0">
                  <a:moveTo>
                    <a:pt x="2924" y="0"/>
                  </a:moveTo>
                  <a:lnTo>
                    <a:pt x="0" y="1139"/>
                  </a:lnTo>
                  <a:lnTo>
                    <a:pt x="4474" y="12636"/>
                  </a:lnTo>
                  <a:lnTo>
                    <a:pt x="7399" y="11501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21252B">
                <a:alpha val="1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946645" y="4415836"/>
              <a:ext cx="362186" cy="431985"/>
            </a:xfrm>
            <a:custGeom>
              <a:avLst/>
              <a:gdLst/>
              <a:ahLst/>
              <a:cxnLst/>
              <a:rect l="l" t="t" r="r" b="b"/>
              <a:pathLst>
                <a:path w="11530" h="13752" extrusionOk="0">
                  <a:moveTo>
                    <a:pt x="6622" y="1"/>
                  </a:moveTo>
                  <a:cubicBezTo>
                    <a:pt x="6493" y="1"/>
                    <a:pt x="6363" y="24"/>
                    <a:pt x="6236" y="74"/>
                  </a:cubicBezTo>
                  <a:lnTo>
                    <a:pt x="820" y="2183"/>
                  </a:lnTo>
                  <a:cubicBezTo>
                    <a:pt x="275" y="2394"/>
                    <a:pt x="1" y="3012"/>
                    <a:pt x="215" y="3557"/>
                  </a:cubicBezTo>
                  <a:lnTo>
                    <a:pt x="3920" y="13071"/>
                  </a:lnTo>
                  <a:cubicBezTo>
                    <a:pt x="4082" y="13493"/>
                    <a:pt x="4486" y="13751"/>
                    <a:pt x="4914" y="13751"/>
                  </a:cubicBezTo>
                  <a:cubicBezTo>
                    <a:pt x="5041" y="13751"/>
                    <a:pt x="5171" y="13728"/>
                    <a:pt x="5298" y="13679"/>
                  </a:cubicBezTo>
                  <a:lnTo>
                    <a:pt x="10710" y="11571"/>
                  </a:lnTo>
                  <a:cubicBezTo>
                    <a:pt x="11258" y="11356"/>
                    <a:pt x="11529" y="10741"/>
                    <a:pt x="11315" y="10193"/>
                  </a:cubicBezTo>
                  <a:lnTo>
                    <a:pt x="7610" y="679"/>
                  </a:lnTo>
                  <a:cubicBezTo>
                    <a:pt x="7448" y="258"/>
                    <a:pt x="7046" y="1"/>
                    <a:pt x="6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897202" y="4485038"/>
              <a:ext cx="213982" cy="389766"/>
            </a:xfrm>
            <a:custGeom>
              <a:avLst/>
              <a:gdLst/>
              <a:ahLst/>
              <a:cxnLst/>
              <a:rect l="l" t="t" r="r" b="b"/>
              <a:pathLst>
                <a:path w="6812" h="12408" extrusionOk="0">
                  <a:moveTo>
                    <a:pt x="2338" y="1"/>
                  </a:moveTo>
                  <a:lnTo>
                    <a:pt x="0" y="908"/>
                  </a:lnTo>
                  <a:lnTo>
                    <a:pt x="4475" y="12408"/>
                  </a:lnTo>
                  <a:lnTo>
                    <a:pt x="6812" y="11498"/>
                  </a:lnTo>
                  <a:lnTo>
                    <a:pt x="2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026716" y="4480200"/>
              <a:ext cx="173146" cy="139471"/>
            </a:xfrm>
            <a:custGeom>
              <a:avLst/>
              <a:gdLst/>
              <a:ahLst/>
              <a:cxnLst/>
              <a:rect l="l" t="t" r="r" b="b"/>
              <a:pathLst>
                <a:path w="5512" h="4440" extrusionOk="0">
                  <a:moveTo>
                    <a:pt x="4460" y="0"/>
                  </a:moveTo>
                  <a:lnTo>
                    <a:pt x="0" y="1737"/>
                  </a:lnTo>
                  <a:lnTo>
                    <a:pt x="1055" y="4439"/>
                  </a:lnTo>
                  <a:lnTo>
                    <a:pt x="5511" y="2703"/>
                  </a:lnTo>
                  <a:lnTo>
                    <a:pt x="44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047134" y="4500524"/>
              <a:ext cx="115724" cy="53998"/>
            </a:xfrm>
            <a:custGeom>
              <a:avLst/>
              <a:gdLst/>
              <a:ahLst/>
              <a:cxnLst/>
              <a:rect l="l" t="t" r="r" b="b"/>
              <a:pathLst>
                <a:path w="3684" h="1719" extrusionOk="0">
                  <a:moveTo>
                    <a:pt x="3554" y="0"/>
                  </a:moveTo>
                  <a:lnTo>
                    <a:pt x="0" y="1385"/>
                  </a:lnTo>
                  <a:lnTo>
                    <a:pt x="130" y="1719"/>
                  </a:lnTo>
                  <a:lnTo>
                    <a:pt x="3684" y="337"/>
                  </a:lnTo>
                  <a:lnTo>
                    <a:pt x="35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055396" y="4522921"/>
              <a:ext cx="115755" cy="54029"/>
            </a:xfrm>
            <a:custGeom>
              <a:avLst/>
              <a:gdLst/>
              <a:ahLst/>
              <a:cxnLst/>
              <a:rect l="l" t="t" r="r" b="b"/>
              <a:pathLst>
                <a:path w="3685" h="1720" extrusionOk="0">
                  <a:moveTo>
                    <a:pt x="3551" y="1"/>
                  </a:moveTo>
                  <a:lnTo>
                    <a:pt x="1" y="1385"/>
                  </a:lnTo>
                  <a:lnTo>
                    <a:pt x="131" y="1719"/>
                  </a:lnTo>
                  <a:lnTo>
                    <a:pt x="3684" y="338"/>
                  </a:lnTo>
                  <a:lnTo>
                    <a:pt x="35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064568" y="4545319"/>
              <a:ext cx="115755" cy="54029"/>
            </a:xfrm>
            <a:custGeom>
              <a:avLst/>
              <a:gdLst/>
              <a:ahLst/>
              <a:cxnLst/>
              <a:rect l="l" t="t" r="r" b="b"/>
              <a:pathLst>
                <a:path w="3685" h="1720" extrusionOk="0">
                  <a:moveTo>
                    <a:pt x="3554" y="1"/>
                  </a:moveTo>
                  <a:lnTo>
                    <a:pt x="1" y="1382"/>
                  </a:lnTo>
                  <a:lnTo>
                    <a:pt x="131" y="1720"/>
                  </a:lnTo>
                  <a:lnTo>
                    <a:pt x="3684" y="338"/>
                  </a:lnTo>
                  <a:lnTo>
                    <a:pt x="35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5" name="Google Shape;1355;p24"/>
          <p:cNvGrpSpPr/>
          <p:nvPr/>
        </p:nvGrpSpPr>
        <p:grpSpPr>
          <a:xfrm rot="-6192663">
            <a:off x="8504475" y="4361102"/>
            <a:ext cx="434486" cy="162937"/>
            <a:chOff x="2665615" y="3966103"/>
            <a:chExt cx="345380" cy="129514"/>
          </a:xfrm>
        </p:grpSpPr>
        <p:sp>
          <p:nvSpPr>
            <p:cNvPr id="1356" name="Google Shape;1356;p24"/>
            <p:cNvSpPr/>
            <p:nvPr/>
          </p:nvSpPr>
          <p:spPr>
            <a:xfrm>
              <a:off x="2668473" y="3992584"/>
              <a:ext cx="279037" cy="67568"/>
            </a:xfrm>
            <a:custGeom>
              <a:avLst/>
              <a:gdLst/>
              <a:ahLst/>
              <a:cxnLst/>
              <a:rect l="l" t="t" r="r" b="b"/>
              <a:pathLst>
                <a:path w="8883" h="2151" extrusionOk="0">
                  <a:moveTo>
                    <a:pt x="7889" y="0"/>
                  </a:moveTo>
                  <a:cubicBezTo>
                    <a:pt x="7841" y="0"/>
                    <a:pt x="7793" y="3"/>
                    <a:pt x="7744" y="9"/>
                  </a:cubicBezTo>
                  <a:lnTo>
                    <a:pt x="918" y="846"/>
                  </a:lnTo>
                  <a:cubicBezTo>
                    <a:pt x="388" y="909"/>
                    <a:pt x="1" y="1320"/>
                    <a:pt x="57" y="1763"/>
                  </a:cubicBezTo>
                  <a:lnTo>
                    <a:pt x="78" y="1953"/>
                  </a:lnTo>
                  <a:cubicBezTo>
                    <a:pt x="82" y="1967"/>
                    <a:pt x="85" y="1985"/>
                    <a:pt x="89" y="1999"/>
                  </a:cubicBezTo>
                  <a:cubicBezTo>
                    <a:pt x="94" y="1997"/>
                    <a:pt x="100" y="1996"/>
                    <a:pt x="105" y="1996"/>
                  </a:cubicBezTo>
                  <a:cubicBezTo>
                    <a:pt x="132" y="1996"/>
                    <a:pt x="154" y="2016"/>
                    <a:pt x="184" y="2016"/>
                  </a:cubicBezTo>
                  <a:cubicBezTo>
                    <a:pt x="184" y="2002"/>
                    <a:pt x="191" y="1960"/>
                    <a:pt x="191" y="1946"/>
                  </a:cubicBezTo>
                  <a:lnTo>
                    <a:pt x="166" y="1767"/>
                  </a:lnTo>
                  <a:cubicBezTo>
                    <a:pt x="117" y="1370"/>
                    <a:pt x="447" y="979"/>
                    <a:pt x="929" y="920"/>
                  </a:cubicBezTo>
                  <a:lnTo>
                    <a:pt x="7754" y="83"/>
                  </a:lnTo>
                  <a:cubicBezTo>
                    <a:pt x="7798" y="78"/>
                    <a:pt x="7842" y="75"/>
                    <a:pt x="7885" y="75"/>
                  </a:cubicBezTo>
                  <a:cubicBezTo>
                    <a:pt x="8311" y="75"/>
                    <a:pt x="8669" y="338"/>
                    <a:pt x="8714" y="702"/>
                  </a:cubicBezTo>
                  <a:lnTo>
                    <a:pt x="8738" y="892"/>
                  </a:lnTo>
                  <a:cubicBezTo>
                    <a:pt x="8788" y="1289"/>
                    <a:pt x="8436" y="1661"/>
                    <a:pt x="7955" y="1721"/>
                  </a:cubicBezTo>
                  <a:lnTo>
                    <a:pt x="5104" y="2073"/>
                  </a:lnTo>
                  <a:cubicBezTo>
                    <a:pt x="5037" y="2076"/>
                    <a:pt x="5044" y="2150"/>
                    <a:pt x="5091" y="2150"/>
                  </a:cubicBezTo>
                  <a:cubicBezTo>
                    <a:pt x="5093" y="2150"/>
                    <a:pt x="5095" y="2150"/>
                    <a:pt x="5097" y="2150"/>
                  </a:cubicBezTo>
                  <a:lnTo>
                    <a:pt x="7965" y="1798"/>
                  </a:lnTo>
                  <a:cubicBezTo>
                    <a:pt x="8496" y="1732"/>
                    <a:pt x="8883" y="1320"/>
                    <a:pt x="8830" y="881"/>
                  </a:cubicBezTo>
                  <a:lnTo>
                    <a:pt x="8805" y="688"/>
                  </a:lnTo>
                  <a:cubicBezTo>
                    <a:pt x="8757" y="289"/>
                    <a:pt x="8359" y="0"/>
                    <a:pt x="7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4"/>
            <p:cNvSpPr/>
            <p:nvPr/>
          </p:nvSpPr>
          <p:spPr>
            <a:xfrm>
              <a:off x="2666714" y="3990731"/>
              <a:ext cx="282681" cy="71086"/>
            </a:xfrm>
            <a:custGeom>
              <a:avLst/>
              <a:gdLst/>
              <a:ahLst/>
              <a:cxnLst/>
              <a:rect l="l" t="t" r="r" b="b"/>
              <a:pathLst>
                <a:path w="8999" h="2263" extrusionOk="0">
                  <a:moveTo>
                    <a:pt x="183" y="1580"/>
                  </a:moveTo>
                  <a:cubicBezTo>
                    <a:pt x="166" y="1647"/>
                    <a:pt x="162" y="1717"/>
                    <a:pt x="166" y="1787"/>
                  </a:cubicBezTo>
                  <a:cubicBezTo>
                    <a:pt x="159" y="1717"/>
                    <a:pt x="166" y="1647"/>
                    <a:pt x="183" y="1580"/>
                  </a:cubicBezTo>
                  <a:close/>
                  <a:moveTo>
                    <a:pt x="7941" y="0"/>
                  </a:moveTo>
                  <a:cubicBezTo>
                    <a:pt x="7893" y="0"/>
                    <a:pt x="7845" y="3"/>
                    <a:pt x="7796" y="9"/>
                  </a:cubicBezTo>
                  <a:lnTo>
                    <a:pt x="971" y="849"/>
                  </a:lnTo>
                  <a:cubicBezTo>
                    <a:pt x="408" y="915"/>
                    <a:pt x="1" y="1355"/>
                    <a:pt x="57" y="1826"/>
                  </a:cubicBezTo>
                  <a:lnTo>
                    <a:pt x="82" y="2019"/>
                  </a:lnTo>
                  <a:cubicBezTo>
                    <a:pt x="82" y="2033"/>
                    <a:pt x="85" y="2047"/>
                    <a:pt x="89" y="2058"/>
                  </a:cubicBezTo>
                  <a:cubicBezTo>
                    <a:pt x="92" y="2075"/>
                    <a:pt x="103" y="2093"/>
                    <a:pt x="117" y="2100"/>
                  </a:cubicBezTo>
                  <a:cubicBezTo>
                    <a:pt x="125" y="2106"/>
                    <a:pt x="139" y="2111"/>
                    <a:pt x="151" y="2111"/>
                  </a:cubicBezTo>
                  <a:cubicBezTo>
                    <a:pt x="154" y="2111"/>
                    <a:pt x="156" y="2111"/>
                    <a:pt x="159" y="2110"/>
                  </a:cubicBezTo>
                  <a:cubicBezTo>
                    <a:pt x="162" y="2110"/>
                    <a:pt x="169" y="2114"/>
                    <a:pt x="180" y="2117"/>
                  </a:cubicBezTo>
                  <a:cubicBezTo>
                    <a:pt x="191" y="2121"/>
                    <a:pt x="205" y="2125"/>
                    <a:pt x="222" y="2128"/>
                  </a:cubicBezTo>
                  <a:cubicBezTo>
                    <a:pt x="229" y="2132"/>
                    <a:pt x="240" y="2132"/>
                    <a:pt x="247" y="2132"/>
                  </a:cubicBezTo>
                  <a:cubicBezTo>
                    <a:pt x="278" y="2128"/>
                    <a:pt x="303" y="2096"/>
                    <a:pt x="296" y="2068"/>
                  </a:cubicBezTo>
                  <a:cubicBezTo>
                    <a:pt x="296" y="2068"/>
                    <a:pt x="296" y="2065"/>
                    <a:pt x="296" y="2065"/>
                  </a:cubicBezTo>
                  <a:cubicBezTo>
                    <a:pt x="296" y="2061"/>
                    <a:pt x="296" y="2054"/>
                    <a:pt x="299" y="2044"/>
                  </a:cubicBezTo>
                  <a:cubicBezTo>
                    <a:pt x="299" y="2026"/>
                    <a:pt x="303" y="2012"/>
                    <a:pt x="299" y="1998"/>
                  </a:cubicBezTo>
                  <a:lnTo>
                    <a:pt x="278" y="1819"/>
                  </a:lnTo>
                  <a:cubicBezTo>
                    <a:pt x="233" y="1439"/>
                    <a:pt x="553" y="1088"/>
                    <a:pt x="992" y="1035"/>
                  </a:cubicBezTo>
                  <a:lnTo>
                    <a:pt x="7817" y="195"/>
                  </a:lnTo>
                  <a:cubicBezTo>
                    <a:pt x="7857" y="190"/>
                    <a:pt x="7897" y="188"/>
                    <a:pt x="7936" y="188"/>
                  </a:cubicBezTo>
                  <a:cubicBezTo>
                    <a:pt x="8336" y="188"/>
                    <a:pt x="8676" y="428"/>
                    <a:pt x="8717" y="764"/>
                  </a:cubicBezTo>
                  <a:lnTo>
                    <a:pt x="8738" y="954"/>
                  </a:lnTo>
                  <a:cubicBezTo>
                    <a:pt x="8784" y="1323"/>
                    <a:pt x="8454" y="1671"/>
                    <a:pt x="8004" y="1724"/>
                  </a:cubicBezTo>
                  <a:lnTo>
                    <a:pt x="5153" y="2075"/>
                  </a:lnTo>
                  <a:cubicBezTo>
                    <a:pt x="5122" y="2079"/>
                    <a:pt x="5094" y="2089"/>
                    <a:pt x="5076" y="2114"/>
                  </a:cubicBezTo>
                  <a:cubicBezTo>
                    <a:pt x="5062" y="2132"/>
                    <a:pt x="5051" y="2160"/>
                    <a:pt x="5055" y="2184"/>
                  </a:cubicBezTo>
                  <a:cubicBezTo>
                    <a:pt x="5061" y="2232"/>
                    <a:pt x="5099" y="2263"/>
                    <a:pt x="5148" y="2263"/>
                  </a:cubicBezTo>
                  <a:cubicBezTo>
                    <a:pt x="5153" y="2263"/>
                    <a:pt x="5159" y="2262"/>
                    <a:pt x="5164" y="2262"/>
                  </a:cubicBezTo>
                  <a:lnTo>
                    <a:pt x="8028" y="1910"/>
                  </a:lnTo>
                  <a:cubicBezTo>
                    <a:pt x="8587" y="1843"/>
                    <a:pt x="8998" y="1404"/>
                    <a:pt x="8942" y="930"/>
                  </a:cubicBezTo>
                  <a:lnTo>
                    <a:pt x="8917" y="740"/>
                  </a:lnTo>
                  <a:cubicBezTo>
                    <a:pt x="8866" y="310"/>
                    <a:pt x="8440" y="0"/>
                    <a:pt x="7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4"/>
            <p:cNvSpPr/>
            <p:nvPr/>
          </p:nvSpPr>
          <p:spPr>
            <a:xfrm>
              <a:off x="2667500" y="3990794"/>
              <a:ext cx="281896" cy="71558"/>
            </a:xfrm>
            <a:custGeom>
              <a:avLst/>
              <a:gdLst/>
              <a:ahLst/>
              <a:cxnLst/>
              <a:rect l="l" t="t" r="r" b="b"/>
              <a:pathLst>
                <a:path w="8974" h="2278" extrusionOk="0">
                  <a:moveTo>
                    <a:pt x="7922" y="1"/>
                  </a:moveTo>
                  <a:cubicBezTo>
                    <a:pt x="7873" y="1"/>
                    <a:pt x="7822" y="4"/>
                    <a:pt x="7771" y="10"/>
                  </a:cubicBezTo>
                  <a:lnTo>
                    <a:pt x="946" y="847"/>
                  </a:lnTo>
                  <a:cubicBezTo>
                    <a:pt x="383" y="913"/>
                    <a:pt x="0" y="1335"/>
                    <a:pt x="60" y="1806"/>
                  </a:cubicBezTo>
                  <a:lnTo>
                    <a:pt x="123" y="2270"/>
                  </a:lnTo>
                  <a:cubicBezTo>
                    <a:pt x="153" y="2261"/>
                    <a:pt x="175" y="2257"/>
                    <a:pt x="196" y="2257"/>
                  </a:cubicBezTo>
                  <a:cubicBezTo>
                    <a:pt x="225" y="2257"/>
                    <a:pt x="253" y="2265"/>
                    <a:pt x="296" y="2277"/>
                  </a:cubicBezTo>
                  <a:lnTo>
                    <a:pt x="250" y="1869"/>
                  </a:lnTo>
                  <a:cubicBezTo>
                    <a:pt x="204" y="1490"/>
                    <a:pt x="528" y="1086"/>
                    <a:pt x="967" y="1033"/>
                  </a:cubicBezTo>
                  <a:lnTo>
                    <a:pt x="7792" y="196"/>
                  </a:lnTo>
                  <a:cubicBezTo>
                    <a:pt x="7835" y="191"/>
                    <a:pt x="7876" y="189"/>
                    <a:pt x="7917" y="189"/>
                  </a:cubicBezTo>
                  <a:cubicBezTo>
                    <a:pt x="8315" y="189"/>
                    <a:pt x="8651" y="428"/>
                    <a:pt x="8692" y="762"/>
                  </a:cubicBezTo>
                  <a:lnTo>
                    <a:pt x="8713" y="956"/>
                  </a:lnTo>
                  <a:cubicBezTo>
                    <a:pt x="8759" y="1325"/>
                    <a:pt x="8432" y="1669"/>
                    <a:pt x="7979" y="1722"/>
                  </a:cubicBezTo>
                  <a:lnTo>
                    <a:pt x="5128" y="2073"/>
                  </a:lnTo>
                  <a:cubicBezTo>
                    <a:pt x="5100" y="2077"/>
                    <a:pt x="5072" y="2087"/>
                    <a:pt x="5051" y="2112"/>
                  </a:cubicBezTo>
                  <a:cubicBezTo>
                    <a:pt x="5037" y="2130"/>
                    <a:pt x="5030" y="2158"/>
                    <a:pt x="5030" y="2182"/>
                  </a:cubicBezTo>
                  <a:cubicBezTo>
                    <a:pt x="5036" y="2230"/>
                    <a:pt x="5074" y="2261"/>
                    <a:pt x="5123" y="2261"/>
                  </a:cubicBezTo>
                  <a:cubicBezTo>
                    <a:pt x="5128" y="2261"/>
                    <a:pt x="5134" y="2260"/>
                    <a:pt x="5139" y="2260"/>
                  </a:cubicBezTo>
                  <a:lnTo>
                    <a:pt x="8003" y="1908"/>
                  </a:lnTo>
                  <a:cubicBezTo>
                    <a:pt x="8566" y="1841"/>
                    <a:pt x="8973" y="1402"/>
                    <a:pt x="8917" y="931"/>
                  </a:cubicBezTo>
                  <a:lnTo>
                    <a:pt x="8892" y="738"/>
                  </a:lnTo>
                  <a:cubicBezTo>
                    <a:pt x="8841" y="310"/>
                    <a:pt x="8419" y="1"/>
                    <a:pt x="79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4"/>
            <p:cNvSpPr/>
            <p:nvPr/>
          </p:nvSpPr>
          <p:spPr>
            <a:xfrm>
              <a:off x="2665615" y="3989035"/>
              <a:ext cx="285665" cy="74982"/>
            </a:xfrm>
            <a:custGeom>
              <a:avLst/>
              <a:gdLst/>
              <a:ahLst/>
              <a:cxnLst/>
              <a:rect l="l" t="t" r="r" b="b"/>
              <a:pathLst>
                <a:path w="9094" h="2387" extrusionOk="0">
                  <a:moveTo>
                    <a:pt x="7977" y="111"/>
                  </a:moveTo>
                  <a:cubicBezTo>
                    <a:pt x="8449" y="111"/>
                    <a:pt x="8848" y="400"/>
                    <a:pt x="8896" y="801"/>
                  </a:cubicBezTo>
                  <a:lnTo>
                    <a:pt x="8921" y="991"/>
                  </a:lnTo>
                  <a:cubicBezTo>
                    <a:pt x="8974" y="1433"/>
                    <a:pt x="8587" y="1845"/>
                    <a:pt x="8056" y="1911"/>
                  </a:cubicBezTo>
                  <a:lnTo>
                    <a:pt x="5192" y="2263"/>
                  </a:lnTo>
                  <a:cubicBezTo>
                    <a:pt x="5190" y="2263"/>
                    <a:pt x="5189" y="2263"/>
                    <a:pt x="5187" y="2263"/>
                  </a:cubicBezTo>
                  <a:cubicBezTo>
                    <a:pt x="5155" y="2263"/>
                    <a:pt x="5136" y="2227"/>
                    <a:pt x="5153" y="2203"/>
                  </a:cubicBezTo>
                  <a:cubicBezTo>
                    <a:pt x="5164" y="2193"/>
                    <a:pt x="5178" y="2186"/>
                    <a:pt x="5195" y="2186"/>
                  </a:cubicBezTo>
                  <a:lnTo>
                    <a:pt x="8049" y="1834"/>
                  </a:lnTo>
                  <a:cubicBezTo>
                    <a:pt x="8527" y="1774"/>
                    <a:pt x="8879" y="1402"/>
                    <a:pt x="8829" y="1005"/>
                  </a:cubicBezTo>
                  <a:lnTo>
                    <a:pt x="8805" y="815"/>
                  </a:lnTo>
                  <a:cubicBezTo>
                    <a:pt x="8760" y="451"/>
                    <a:pt x="8402" y="188"/>
                    <a:pt x="7976" y="188"/>
                  </a:cubicBezTo>
                  <a:cubicBezTo>
                    <a:pt x="7933" y="188"/>
                    <a:pt x="7889" y="191"/>
                    <a:pt x="7845" y="196"/>
                  </a:cubicBezTo>
                  <a:lnTo>
                    <a:pt x="1020" y="1033"/>
                  </a:lnTo>
                  <a:cubicBezTo>
                    <a:pt x="559" y="1089"/>
                    <a:pt x="204" y="1507"/>
                    <a:pt x="254" y="1932"/>
                  </a:cubicBezTo>
                  <a:lnTo>
                    <a:pt x="289" y="2259"/>
                  </a:lnTo>
                  <a:cubicBezTo>
                    <a:pt x="277" y="2259"/>
                    <a:pt x="264" y="2258"/>
                    <a:pt x="250" y="2258"/>
                  </a:cubicBezTo>
                  <a:cubicBezTo>
                    <a:pt x="243" y="2258"/>
                    <a:pt x="236" y="2258"/>
                    <a:pt x="229" y="2259"/>
                  </a:cubicBezTo>
                  <a:lnTo>
                    <a:pt x="173" y="1855"/>
                  </a:lnTo>
                  <a:cubicBezTo>
                    <a:pt x="120" y="1416"/>
                    <a:pt x="489" y="1022"/>
                    <a:pt x="1013" y="955"/>
                  </a:cubicBezTo>
                  <a:lnTo>
                    <a:pt x="7838" y="119"/>
                  </a:lnTo>
                  <a:cubicBezTo>
                    <a:pt x="7885" y="113"/>
                    <a:pt x="7932" y="111"/>
                    <a:pt x="7977" y="111"/>
                  </a:cubicBezTo>
                  <a:close/>
                  <a:moveTo>
                    <a:pt x="7976" y="1"/>
                  </a:moveTo>
                  <a:cubicBezTo>
                    <a:pt x="7926" y="1"/>
                    <a:pt x="7875" y="4"/>
                    <a:pt x="7824" y="10"/>
                  </a:cubicBezTo>
                  <a:lnTo>
                    <a:pt x="999" y="846"/>
                  </a:lnTo>
                  <a:cubicBezTo>
                    <a:pt x="412" y="920"/>
                    <a:pt x="1" y="1370"/>
                    <a:pt x="64" y="1869"/>
                  </a:cubicBezTo>
                  <a:lnTo>
                    <a:pt x="127" y="2337"/>
                  </a:lnTo>
                  <a:cubicBezTo>
                    <a:pt x="131" y="2351"/>
                    <a:pt x="141" y="2365"/>
                    <a:pt x="155" y="2375"/>
                  </a:cubicBezTo>
                  <a:cubicBezTo>
                    <a:pt x="164" y="2380"/>
                    <a:pt x="174" y="2383"/>
                    <a:pt x="184" y="2383"/>
                  </a:cubicBezTo>
                  <a:cubicBezTo>
                    <a:pt x="190" y="2383"/>
                    <a:pt x="196" y="2382"/>
                    <a:pt x="201" y="2379"/>
                  </a:cubicBezTo>
                  <a:cubicBezTo>
                    <a:pt x="223" y="2371"/>
                    <a:pt x="238" y="2368"/>
                    <a:pt x="253" y="2368"/>
                  </a:cubicBezTo>
                  <a:cubicBezTo>
                    <a:pt x="274" y="2368"/>
                    <a:pt x="293" y="2374"/>
                    <a:pt x="327" y="2382"/>
                  </a:cubicBezTo>
                  <a:cubicBezTo>
                    <a:pt x="335" y="2385"/>
                    <a:pt x="342" y="2386"/>
                    <a:pt x="350" y="2386"/>
                  </a:cubicBezTo>
                  <a:cubicBezTo>
                    <a:pt x="363" y="2386"/>
                    <a:pt x="375" y="2382"/>
                    <a:pt x="384" y="2375"/>
                  </a:cubicBezTo>
                  <a:cubicBezTo>
                    <a:pt x="398" y="2361"/>
                    <a:pt x="412" y="2344"/>
                    <a:pt x="408" y="2326"/>
                  </a:cubicBezTo>
                  <a:lnTo>
                    <a:pt x="366" y="1918"/>
                  </a:lnTo>
                  <a:cubicBezTo>
                    <a:pt x="320" y="1560"/>
                    <a:pt x="640" y="1191"/>
                    <a:pt x="1034" y="1142"/>
                  </a:cubicBezTo>
                  <a:lnTo>
                    <a:pt x="7859" y="305"/>
                  </a:lnTo>
                  <a:cubicBezTo>
                    <a:pt x="7897" y="301"/>
                    <a:pt x="7934" y="299"/>
                    <a:pt x="7971" y="299"/>
                  </a:cubicBezTo>
                  <a:cubicBezTo>
                    <a:pt x="8343" y="299"/>
                    <a:pt x="8658" y="518"/>
                    <a:pt x="8696" y="825"/>
                  </a:cubicBezTo>
                  <a:lnTo>
                    <a:pt x="8721" y="1019"/>
                  </a:lnTo>
                  <a:cubicBezTo>
                    <a:pt x="8763" y="1356"/>
                    <a:pt x="8453" y="1672"/>
                    <a:pt x="8035" y="1725"/>
                  </a:cubicBezTo>
                  <a:lnTo>
                    <a:pt x="5181" y="2073"/>
                  </a:lnTo>
                  <a:cubicBezTo>
                    <a:pt x="5139" y="2077"/>
                    <a:pt x="5097" y="2098"/>
                    <a:pt x="5069" y="2133"/>
                  </a:cubicBezTo>
                  <a:cubicBezTo>
                    <a:pt x="5044" y="2164"/>
                    <a:pt x="5030" y="2203"/>
                    <a:pt x="5037" y="2245"/>
                  </a:cubicBezTo>
                  <a:cubicBezTo>
                    <a:pt x="5047" y="2320"/>
                    <a:pt x="5107" y="2373"/>
                    <a:pt x="5185" y="2373"/>
                  </a:cubicBezTo>
                  <a:cubicBezTo>
                    <a:pt x="5192" y="2373"/>
                    <a:pt x="5199" y="2373"/>
                    <a:pt x="5206" y="2372"/>
                  </a:cubicBezTo>
                  <a:lnTo>
                    <a:pt x="8070" y="2020"/>
                  </a:lnTo>
                  <a:cubicBezTo>
                    <a:pt x="8661" y="1947"/>
                    <a:pt x="9093" y="1483"/>
                    <a:pt x="9030" y="980"/>
                  </a:cubicBezTo>
                  <a:lnTo>
                    <a:pt x="9009" y="790"/>
                  </a:lnTo>
                  <a:cubicBezTo>
                    <a:pt x="8951" y="331"/>
                    <a:pt x="8503" y="1"/>
                    <a:pt x="79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4"/>
            <p:cNvSpPr/>
            <p:nvPr/>
          </p:nvSpPr>
          <p:spPr>
            <a:xfrm>
              <a:off x="2669479" y="3967863"/>
              <a:ext cx="339758" cy="125964"/>
            </a:xfrm>
            <a:custGeom>
              <a:avLst/>
              <a:gdLst/>
              <a:ahLst/>
              <a:cxnLst/>
              <a:rect l="l" t="t" r="r" b="b"/>
              <a:pathLst>
                <a:path w="10816" h="4010" extrusionOk="0">
                  <a:moveTo>
                    <a:pt x="9475" y="1"/>
                  </a:moveTo>
                  <a:cubicBezTo>
                    <a:pt x="9431" y="1"/>
                    <a:pt x="9387" y="4"/>
                    <a:pt x="9343" y="9"/>
                  </a:cubicBezTo>
                  <a:lnTo>
                    <a:pt x="4271" y="631"/>
                  </a:lnTo>
                  <a:cubicBezTo>
                    <a:pt x="4215" y="638"/>
                    <a:pt x="4190" y="687"/>
                    <a:pt x="4194" y="733"/>
                  </a:cubicBezTo>
                  <a:cubicBezTo>
                    <a:pt x="4201" y="775"/>
                    <a:pt x="4232" y="807"/>
                    <a:pt x="4278" y="807"/>
                  </a:cubicBezTo>
                  <a:lnTo>
                    <a:pt x="9364" y="185"/>
                  </a:lnTo>
                  <a:cubicBezTo>
                    <a:pt x="9402" y="180"/>
                    <a:pt x="9440" y="178"/>
                    <a:pt x="9478" y="178"/>
                  </a:cubicBezTo>
                  <a:cubicBezTo>
                    <a:pt x="9995" y="178"/>
                    <a:pt x="10452" y="614"/>
                    <a:pt x="10524" y="1201"/>
                  </a:cubicBezTo>
                  <a:lnTo>
                    <a:pt x="10559" y="1510"/>
                  </a:lnTo>
                  <a:cubicBezTo>
                    <a:pt x="10636" y="2139"/>
                    <a:pt x="10242" y="2708"/>
                    <a:pt x="9680" y="2775"/>
                  </a:cubicBezTo>
                  <a:lnTo>
                    <a:pt x="1132" y="3826"/>
                  </a:lnTo>
                  <a:cubicBezTo>
                    <a:pt x="1099" y="3830"/>
                    <a:pt x="1066" y="3832"/>
                    <a:pt x="1033" y="3832"/>
                  </a:cubicBezTo>
                  <a:cubicBezTo>
                    <a:pt x="584" y="3832"/>
                    <a:pt x="272" y="3448"/>
                    <a:pt x="190" y="2782"/>
                  </a:cubicBezTo>
                  <a:lnTo>
                    <a:pt x="162" y="2550"/>
                  </a:lnTo>
                  <a:cubicBezTo>
                    <a:pt x="162" y="2543"/>
                    <a:pt x="159" y="2536"/>
                    <a:pt x="152" y="2529"/>
                  </a:cubicBezTo>
                  <a:cubicBezTo>
                    <a:pt x="148" y="2527"/>
                    <a:pt x="144" y="2527"/>
                    <a:pt x="139" y="2527"/>
                  </a:cubicBezTo>
                  <a:cubicBezTo>
                    <a:pt x="135" y="2527"/>
                    <a:pt x="131" y="2527"/>
                    <a:pt x="127" y="2529"/>
                  </a:cubicBezTo>
                  <a:cubicBezTo>
                    <a:pt x="95" y="2540"/>
                    <a:pt x="64" y="2547"/>
                    <a:pt x="29" y="2547"/>
                  </a:cubicBezTo>
                  <a:cubicBezTo>
                    <a:pt x="18" y="2547"/>
                    <a:pt x="11" y="2550"/>
                    <a:pt x="8" y="2554"/>
                  </a:cubicBezTo>
                  <a:cubicBezTo>
                    <a:pt x="1" y="2561"/>
                    <a:pt x="1" y="2568"/>
                    <a:pt x="1" y="2578"/>
                  </a:cubicBezTo>
                  <a:lnTo>
                    <a:pt x="29" y="2800"/>
                  </a:lnTo>
                  <a:cubicBezTo>
                    <a:pt x="120" y="3558"/>
                    <a:pt x="501" y="4010"/>
                    <a:pt x="1031" y="4010"/>
                  </a:cubicBezTo>
                  <a:cubicBezTo>
                    <a:pt x="1071" y="4010"/>
                    <a:pt x="1112" y="4007"/>
                    <a:pt x="1153" y="4002"/>
                  </a:cubicBezTo>
                  <a:lnTo>
                    <a:pt x="9705" y="2954"/>
                  </a:lnTo>
                  <a:cubicBezTo>
                    <a:pt x="10355" y="2874"/>
                    <a:pt x="10815" y="2216"/>
                    <a:pt x="10724" y="1489"/>
                  </a:cubicBezTo>
                  <a:lnTo>
                    <a:pt x="10689" y="1183"/>
                  </a:lnTo>
                  <a:cubicBezTo>
                    <a:pt x="10604" y="505"/>
                    <a:pt x="10073" y="1"/>
                    <a:pt x="94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4"/>
            <p:cNvSpPr/>
            <p:nvPr/>
          </p:nvSpPr>
          <p:spPr>
            <a:xfrm>
              <a:off x="2667594" y="3966103"/>
              <a:ext cx="343401" cy="129514"/>
            </a:xfrm>
            <a:custGeom>
              <a:avLst/>
              <a:gdLst/>
              <a:ahLst/>
              <a:cxnLst/>
              <a:rect l="l" t="t" r="r" b="b"/>
              <a:pathLst>
                <a:path w="10932" h="4123" extrusionOk="0">
                  <a:moveTo>
                    <a:pt x="9531" y="111"/>
                  </a:moveTo>
                  <a:cubicBezTo>
                    <a:pt x="10105" y="111"/>
                    <a:pt x="10614" y="592"/>
                    <a:pt x="10693" y="1246"/>
                  </a:cubicBezTo>
                  <a:lnTo>
                    <a:pt x="10731" y="1552"/>
                  </a:lnTo>
                  <a:cubicBezTo>
                    <a:pt x="10816" y="2248"/>
                    <a:pt x="10380" y="2877"/>
                    <a:pt x="9758" y="2954"/>
                  </a:cubicBezTo>
                  <a:lnTo>
                    <a:pt x="1206" y="4005"/>
                  </a:lnTo>
                  <a:cubicBezTo>
                    <a:pt x="1169" y="4010"/>
                    <a:pt x="1133" y="4012"/>
                    <a:pt x="1097" y="4012"/>
                  </a:cubicBezTo>
                  <a:cubicBezTo>
                    <a:pt x="591" y="4012"/>
                    <a:pt x="230" y="3578"/>
                    <a:pt x="141" y="2852"/>
                  </a:cubicBezTo>
                  <a:lnTo>
                    <a:pt x="117" y="2655"/>
                  </a:lnTo>
                  <a:cubicBezTo>
                    <a:pt x="138" y="2655"/>
                    <a:pt x="155" y="2652"/>
                    <a:pt x="173" y="2648"/>
                  </a:cubicBezTo>
                  <a:lnTo>
                    <a:pt x="198" y="2845"/>
                  </a:lnTo>
                  <a:cubicBezTo>
                    <a:pt x="283" y="3541"/>
                    <a:pt x="610" y="3942"/>
                    <a:pt x="1084" y="3942"/>
                  </a:cubicBezTo>
                  <a:cubicBezTo>
                    <a:pt x="1121" y="3942"/>
                    <a:pt x="1158" y="3940"/>
                    <a:pt x="1196" y="3935"/>
                  </a:cubicBezTo>
                  <a:lnTo>
                    <a:pt x="9747" y="2887"/>
                  </a:lnTo>
                  <a:cubicBezTo>
                    <a:pt x="10341" y="2814"/>
                    <a:pt x="10756" y="2220"/>
                    <a:pt x="10675" y="1559"/>
                  </a:cubicBezTo>
                  <a:lnTo>
                    <a:pt x="10636" y="1250"/>
                  </a:lnTo>
                  <a:cubicBezTo>
                    <a:pt x="10561" y="635"/>
                    <a:pt x="10077" y="178"/>
                    <a:pt x="9532" y="178"/>
                  </a:cubicBezTo>
                  <a:cubicBezTo>
                    <a:pt x="9494" y="178"/>
                    <a:pt x="9455" y="180"/>
                    <a:pt x="9417" y="185"/>
                  </a:cubicBezTo>
                  <a:lnTo>
                    <a:pt x="4331" y="810"/>
                  </a:lnTo>
                  <a:cubicBezTo>
                    <a:pt x="4324" y="810"/>
                    <a:pt x="4310" y="800"/>
                    <a:pt x="4310" y="782"/>
                  </a:cubicBezTo>
                  <a:cubicBezTo>
                    <a:pt x="4310" y="772"/>
                    <a:pt x="4310" y="743"/>
                    <a:pt x="4338" y="740"/>
                  </a:cubicBezTo>
                  <a:lnTo>
                    <a:pt x="9410" y="118"/>
                  </a:lnTo>
                  <a:cubicBezTo>
                    <a:pt x="9450" y="113"/>
                    <a:pt x="9491" y="111"/>
                    <a:pt x="9531" y="111"/>
                  </a:cubicBezTo>
                  <a:close/>
                  <a:moveTo>
                    <a:pt x="9531" y="0"/>
                  </a:moveTo>
                  <a:cubicBezTo>
                    <a:pt x="9485" y="0"/>
                    <a:pt x="9439" y="3"/>
                    <a:pt x="9392" y="9"/>
                  </a:cubicBezTo>
                  <a:lnTo>
                    <a:pt x="4320" y="631"/>
                  </a:lnTo>
                  <a:cubicBezTo>
                    <a:pt x="4233" y="642"/>
                    <a:pt x="4190" y="722"/>
                    <a:pt x="4197" y="796"/>
                  </a:cubicBezTo>
                  <a:cubicBezTo>
                    <a:pt x="4208" y="866"/>
                    <a:pt x="4264" y="919"/>
                    <a:pt x="4334" y="919"/>
                  </a:cubicBezTo>
                  <a:lnTo>
                    <a:pt x="9431" y="297"/>
                  </a:lnTo>
                  <a:cubicBezTo>
                    <a:pt x="9467" y="293"/>
                    <a:pt x="9503" y="290"/>
                    <a:pt x="9538" y="290"/>
                  </a:cubicBezTo>
                  <a:cubicBezTo>
                    <a:pt x="10026" y="290"/>
                    <a:pt x="10459" y="707"/>
                    <a:pt x="10527" y="1264"/>
                  </a:cubicBezTo>
                  <a:lnTo>
                    <a:pt x="10566" y="1573"/>
                  </a:lnTo>
                  <a:cubicBezTo>
                    <a:pt x="10636" y="2170"/>
                    <a:pt x="10264" y="2712"/>
                    <a:pt x="9733" y="2778"/>
                  </a:cubicBezTo>
                  <a:lnTo>
                    <a:pt x="1182" y="3826"/>
                  </a:lnTo>
                  <a:cubicBezTo>
                    <a:pt x="1151" y="3830"/>
                    <a:pt x="1121" y="3831"/>
                    <a:pt x="1091" y="3831"/>
                  </a:cubicBezTo>
                  <a:cubicBezTo>
                    <a:pt x="676" y="3831"/>
                    <a:pt x="385" y="3465"/>
                    <a:pt x="307" y="2831"/>
                  </a:cubicBezTo>
                  <a:lnTo>
                    <a:pt x="279" y="2599"/>
                  </a:lnTo>
                  <a:cubicBezTo>
                    <a:pt x="275" y="2575"/>
                    <a:pt x="261" y="2554"/>
                    <a:pt x="236" y="2539"/>
                  </a:cubicBezTo>
                  <a:cubicBezTo>
                    <a:pt x="224" y="2531"/>
                    <a:pt x="209" y="2528"/>
                    <a:pt x="195" y="2528"/>
                  </a:cubicBezTo>
                  <a:cubicBezTo>
                    <a:pt x="185" y="2528"/>
                    <a:pt x="175" y="2530"/>
                    <a:pt x="166" y="2532"/>
                  </a:cubicBezTo>
                  <a:cubicBezTo>
                    <a:pt x="141" y="2543"/>
                    <a:pt x="117" y="2547"/>
                    <a:pt x="89" y="2547"/>
                  </a:cubicBezTo>
                  <a:cubicBezTo>
                    <a:pt x="64" y="2547"/>
                    <a:pt x="40" y="2557"/>
                    <a:pt x="25" y="2575"/>
                  </a:cubicBezTo>
                  <a:cubicBezTo>
                    <a:pt x="8" y="2592"/>
                    <a:pt x="1" y="2617"/>
                    <a:pt x="4" y="2641"/>
                  </a:cubicBezTo>
                  <a:lnTo>
                    <a:pt x="32" y="2863"/>
                  </a:lnTo>
                  <a:cubicBezTo>
                    <a:pt x="130" y="3653"/>
                    <a:pt x="529" y="4122"/>
                    <a:pt x="1090" y="4122"/>
                  </a:cubicBezTo>
                  <a:cubicBezTo>
                    <a:pt x="1133" y="4122"/>
                    <a:pt x="1176" y="4120"/>
                    <a:pt x="1220" y="4114"/>
                  </a:cubicBezTo>
                  <a:lnTo>
                    <a:pt x="9768" y="3067"/>
                  </a:lnTo>
                  <a:cubicBezTo>
                    <a:pt x="10454" y="2982"/>
                    <a:pt x="10932" y="2297"/>
                    <a:pt x="10837" y="1538"/>
                  </a:cubicBezTo>
                  <a:lnTo>
                    <a:pt x="10801" y="1232"/>
                  </a:lnTo>
                  <a:cubicBezTo>
                    <a:pt x="10713" y="525"/>
                    <a:pt x="10161" y="0"/>
                    <a:pt x="9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2" name="Google Shape;1362;p24"/>
          <p:cNvGrpSpPr/>
          <p:nvPr/>
        </p:nvGrpSpPr>
        <p:grpSpPr>
          <a:xfrm rot="-1207733">
            <a:off x="-242072" y="4283215"/>
            <a:ext cx="1040988" cy="486848"/>
            <a:chOff x="421595" y="3045210"/>
            <a:chExt cx="695069" cy="325041"/>
          </a:xfrm>
        </p:grpSpPr>
        <p:sp>
          <p:nvSpPr>
            <p:cNvPr id="1363" name="Google Shape;1363;p24"/>
            <p:cNvSpPr/>
            <p:nvPr/>
          </p:nvSpPr>
          <p:spPr>
            <a:xfrm>
              <a:off x="698112" y="3329473"/>
              <a:ext cx="350770" cy="40777"/>
            </a:xfrm>
            <a:custGeom>
              <a:avLst/>
              <a:gdLst/>
              <a:ahLst/>
              <a:cxnLst/>
              <a:rect l="l" t="t" r="r" b="b"/>
              <a:pathLst>
                <a:path w="13041" h="1516" extrusionOk="0">
                  <a:moveTo>
                    <a:pt x="13040" y="1"/>
                  </a:moveTo>
                  <a:lnTo>
                    <a:pt x="1" y="648"/>
                  </a:lnTo>
                  <a:lnTo>
                    <a:pt x="1" y="1516"/>
                  </a:lnTo>
                  <a:lnTo>
                    <a:pt x="13040" y="869"/>
                  </a:lnTo>
                  <a:lnTo>
                    <a:pt x="130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4"/>
            <p:cNvSpPr/>
            <p:nvPr/>
          </p:nvSpPr>
          <p:spPr>
            <a:xfrm>
              <a:off x="421595" y="3349916"/>
              <a:ext cx="276533" cy="20335"/>
            </a:xfrm>
            <a:custGeom>
              <a:avLst/>
              <a:gdLst/>
              <a:ahLst/>
              <a:cxnLst/>
              <a:rect l="l" t="t" r="r" b="b"/>
              <a:pathLst>
                <a:path w="10281" h="756" extrusionOk="0">
                  <a:moveTo>
                    <a:pt x="0" y="0"/>
                  </a:moveTo>
                  <a:lnTo>
                    <a:pt x="0" y="756"/>
                  </a:lnTo>
                  <a:lnTo>
                    <a:pt x="10281" y="756"/>
                  </a:lnTo>
                  <a:lnTo>
                    <a:pt x="102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4"/>
            <p:cNvSpPr/>
            <p:nvPr/>
          </p:nvSpPr>
          <p:spPr>
            <a:xfrm>
              <a:off x="697251" y="3045210"/>
              <a:ext cx="419413" cy="305179"/>
            </a:xfrm>
            <a:custGeom>
              <a:avLst/>
              <a:gdLst/>
              <a:ahLst/>
              <a:cxnLst/>
              <a:rect l="l" t="t" r="r" b="b"/>
              <a:pathLst>
                <a:path w="15593" h="11346" extrusionOk="0">
                  <a:moveTo>
                    <a:pt x="15592" y="0"/>
                  </a:moveTo>
                  <a:lnTo>
                    <a:pt x="2503" y="773"/>
                  </a:lnTo>
                  <a:lnTo>
                    <a:pt x="1" y="11346"/>
                  </a:lnTo>
                  <a:lnTo>
                    <a:pt x="13090" y="10572"/>
                  </a:lnTo>
                  <a:lnTo>
                    <a:pt x="155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4"/>
            <p:cNvSpPr/>
            <p:nvPr/>
          </p:nvSpPr>
          <p:spPr>
            <a:xfrm>
              <a:off x="891728" y="3174161"/>
              <a:ext cx="67432" cy="67432"/>
            </a:xfrm>
            <a:custGeom>
              <a:avLst/>
              <a:gdLst/>
              <a:ahLst/>
              <a:cxnLst/>
              <a:rect l="l" t="t" r="r" b="b"/>
              <a:pathLst>
                <a:path w="2507" h="2507" extrusionOk="0">
                  <a:moveTo>
                    <a:pt x="1252" y="0"/>
                  </a:moveTo>
                  <a:cubicBezTo>
                    <a:pt x="559" y="0"/>
                    <a:pt x="1" y="559"/>
                    <a:pt x="1" y="1255"/>
                  </a:cubicBezTo>
                  <a:cubicBezTo>
                    <a:pt x="1" y="1947"/>
                    <a:pt x="559" y="2506"/>
                    <a:pt x="1252" y="2506"/>
                  </a:cubicBezTo>
                  <a:cubicBezTo>
                    <a:pt x="1944" y="2506"/>
                    <a:pt x="2507" y="1947"/>
                    <a:pt x="2507" y="1255"/>
                  </a:cubicBezTo>
                  <a:cubicBezTo>
                    <a:pt x="2507" y="559"/>
                    <a:pt x="1944" y="0"/>
                    <a:pt x="12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7" name="Google Shape;1367;p24"/>
          <p:cNvGrpSpPr/>
          <p:nvPr/>
        </p:nvGrpSpPr>
        <p:grpSpPr>
          <a:xfrm>
            <a:off x="8608721" y="206347"/>
            <a:ext cx="225985" cy="540514"/>
            <a:chOff x="5273600" y="602550"/>
            <a:chExt cx="155050" cy="370850"/>
          </a:xfrm>
        </p:grpSpPr>
        <p:sp>
          <p:nvSpPr>
            <p:cNvPr id="1368" name="Google Shape;1368;p24"/>
            <p:cNvSpPr/>
            <p:nvPr/>
          </p:nvSpPr>
          <p:spPr>
            <a:xfrm>
              <a:off x="527360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4"/>
            <p:cNvSpPr/>
            <p:nvPr/>
          </p:nvSpPr>
          <p:spPr>
            <a:xfrm>
              <a:off x="527360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4"/>
            <p:cNvSpPr/>
            <p:nvPr/>
          </p:nvSpPr>
          <p:spPr>
            <a:xfrm>
              <a:off x="527360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4"/>
            <p:cNvSpPr/>
            <p:nvPr/>
          </p:nvSpPr>
          <p:spPr>
            <a:xfrm>
              <a:off x="527360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4"/>
            <p:cNvSpPr/>
            <p:nvPr/>
          </p:nvSpPr>
          <p:spPr>
            <a:xfrm>
              <a:off x="527360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4"/>
            <p:cNvSpPr/>
            <p:nvPr/>
          </p:nvSpPr>
          <p:spPr>
            <a:xfrm>
              <a:off x="527360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4"/>
            <p:cNvSpPr/>
            <p:nvPr/>
          </p:nvSpPr>
          <p:spPr>
            <a:xfrm>
              <a:off x="5339675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4"/>
            <p:cNvSpPr/>
            <p:nvPr/>
          </p:nvSpPr>
          <p:spPr>
            <a:xfrm>
              <a:off x="5339675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4"/>
            <p:cNvSpPr/>
            <p:nvPr/>
          </p:nvSpPr>
          <p:spPr>
            <a:xfrm>
              <a:off x="5339675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4"/>
            <p:cNvSpPr/>
            <p:nvPr/>
          </p:nvSpPr>
          <p:spPr>
            <a:xfrm>
              <a:off x="5339675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4"/>
            <p:cNvSpPr/>
            <p:nvPr/>
          </p:nvSpPr>
          <p:spPr>
            <a:xfrm>
              <a:off x="5339675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4"/>
            <p:cNvSpPr/>
            <p:nvPr/>
          </p:nvSpPr>
          <p:spPr>
            <a:xfrm>
              <a:off x="5339675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4"/>
            <p:cNvSpPr/>
            <p:nvPr/>
          </p:nvSpPr>
          <p:spPr>
            <a:xfrm>
              <a:off x="540575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4"/>
            <p:cNvSpPr/>
            <p:nvPr/>
          </p:nvSpPr>
          <p:spPr>
            <a:xfrm>
              <a:off x="540575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4"/>
            <p:cNvSpPr/>
            <p:nvPr/>
          </p:nvSpPr>
          <p:spPr>
            <a:xfrm>
              <a:off x="540575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4"/>
            <p:cNvSpPr/>
            <p:nvPr/>
          </p:nvSpPr>
          <p:spPr>
            <a:xfrm>
              <a:off x="540575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4"/>
            <p:cNvSpPr/>
            <p:nvPr/>
          </p:nvSpPr>
          <p:spPr>
            <a:xfrm>
              <a:off x="540575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4"/>
            <p:cNvSpPr/>
            <p:nvPr/>
          </p:nvSpPr>
          <p:spPr>
            <a:xfrm>
              <a:off x="540575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6" name="Google Shape;1386;p24"/>
          <p:cNvGrpSpPr/>
          <p:nvPr/>
        </p:nvGrpSpPr>
        <p:grpSpPr>
          <a:xfrm rot="5400000">
            <a:off x="699481" y="4548917"/>
            <a:ext cx="27510" cy="798273"/>
            <a:chOff x="6054850" y="1271775"/>
            <a:chExt cx="18875" cy="547700"/>
          </a:xfrm>
        </p:grpSpPr>
        <p:sp>
          <p:nvSpPr>
            <p:cNvPr id="1387" name="Google Shape;1387;p24"/>
            <p:cNvSpPr/>
            <p:nvPr/>
          </p:nvSpPr>
          <p:spPr>
            <a:xfrm>
              <a:off x="6054850" y="1271775"/>
              <a:ext cx="18875" cy="18875"/>
            </a:xfrm>
            <a:custGeom>
              <a:avLst/>
              <a:gdLst/>
              <a:ahLst/>
              <a:cxnLst/>
              <a:rect l="l" t="t" r="r" b="b"/>
              <a:pathLst>
                <a:path w="755" h="755" extrusionOk="0">
                  <a:moveTo>
                    <a:pt x="1" y="1"/>
                  </a:moveTo>
                  <a:lnTo>
                    <a:pt x="1" y="755"/>
                  </a:lnTo>
                  <a:lnTo>
                    <a:pt x="755" y="755"/>
                  </a:lnTo>
                  <a:lnTo>
                    <a:pt x="7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4"/>
            <p:cNvSpPr/>
            <p:nvPr/>
          </p:nvSpPr>
          <p:spPr>
            <a:xfrm>
              <a:off x="6054850" y="1404150"/>
              <a:ext cx="18875" cy="18650"/>
            </a:xfrm>
            <a:custGeom>
              <a:avLst/>
              <a:gdLst/>
              <a:ahLst/>
              <a:cxnLst/>
              <a:rect l="l" t="t" r="r" b="b"/>
              <a:pathLst>
                <a:path w="755" h="746" extrusionOk="0">
                  <a:moveTo>
                    <a:pt x="1" y="0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4"/>
            <p:cNvSpPr/>
            <p:nvPr/>
          </p:nvSpPr>
          <p:spPr>
            <a:xfrm>
              <a:off x="6054850" y="1536300"/>
              <a:ext cx="18875" cy="18650"/>
            </a:xfrm>
            <a:custGeom>
              <a:avLst/>
              <a:gdLst/>
              <a:ahLst/>
              <a:cxnLst/>
              <a:rect l="l" t="t" r="r" b="b"/>
              <a:pathLst>
                <a:path w="755" h="746" extrusionOk="0">
                  <a:moveTo>
                    <a:pt x="1" y="0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4"/>
            <p:cNvSpPr/>
            <p:nvPr/>
          </p:nvSpPr>
          <p:spPr>
            <a:xfrm>
              <a:off x="6054850" y="1668450"/>
              <a:ext cx="18875" cy="18875"/>
            </a:xfrm>
            <a:custGeom>
              <a:avLst/>
              <a:gdLst/>
              <a:ahLst/>
              <a:cxnLst/>
              <a:rect l="l" t="t" r="r" b="b"/>
              <a:pathLst>
                <a:path w="755" h="755" extrusionOk="0">
                  <a:moveTo>
                    <a:pt x="1" y="0"/>
                  </a:moveTo>
                  <a:lnTo>
                    <a:pt x="1" y="754"/>
                  </a:lnTo>
                  <a:lnTo>
                    <a:pt x="755" y="754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4"/>
            <p:cNvSpPr/>
            <p:nvPr/>
          </p:nvSpPr>
          <p:spPr>
            <a:xfrm>
              <a:off x="6054850" y="1800800"/>
              <a:ext cx="18875" cy="18675"/>
            </a:xfrm>
            <a:custGeom>
              <a:avLst/>
              <a:gdLst/>
              <a:ahLst/>
              <a:cxnLst/>
              <a:rect l="l" t="t" r="r" b="b"/>
              <a:pathLst>
                <a:path w="755" h="747" extrusionOk="0">
                  <a:moveTo>
                    <a:pt x="1" y="1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2" name="Google Shape;1392;p24"/>
          <p:cNvGrpSpPr/>
          <p:nvPr/>
        </p:nvGrpSpPr>
        <p:grpSpPr>
          <a:xfrm>
            <a:off x="397836" y="3719181"/>
            <a:ext cx="137078" cy="137078"/>
            <a:chOff x="2495900" y="1640275"/>
            <a:chExt cx="94050" cy="94050"/>
          </a:xfrm>
        </p:grpSpPr>
        <p:sp>
          <p:nvSpPr>
            <p:cNvPr id="1393" name="Google Shape;1393;p24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4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24"/>
          <p:cNvGrpSpPr/>
          <p:nvPr/>
        </p:nvGrpSpPr>
        <p:grpSpPr>
          <a:xfrm>
            <a:off x="8656665" y="3242464"/>
            <a:ext cx="570733" cy="746527"/>
            <a:chOff x="5578779" y="4244952"/>
            <a:chExt cx="403431" cy="527730"/>
          </a:xfrm>
        </p:grpSpPr>
        <p:sp>
          <p:nvSpPr>
            <p:cNvPr id="1396" name="Google Shape;1396;p24"/>
            <p:cNvSpPr/>
            <p:nvPr/>
          </p:nvSpPr>
          <p:spPr>
            <a:xfrm>
              <a:off x="5588579" y="4305767"/>
              <a:ext cx="393630" cy="466915"/>
            </a:xfrm>
            <a:custGeom>
              <a:avLst/>
              <a:gdLst/>
              <a:ahLst/>
              <a:cxnLst/>
              <a:rect l="l" t="t" r="r" b="b"/>
              <a:pathLst>
                <a:path w="12531" h="14864" extrusionOk="0">
                  <a:moveTo>
                    <a:pt x="3737" y="0"/>
                  </a:moveTo>
                  <a:lnTo>
                    <a:pt x="1" y="12161"/>
                  </a:lnTo>
                  <a:lnTo>
                    <a:pt x="8795" y="14864"/>
                  </a:lnTo>
                  <a:lnTo>
                    <a:pt x="12531" y="2703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4"/>
            <p:cNvSpPr/>
            <p:nvPr/>
          </p:nvSpPr>
          <p:spPr>
            <a:xfrm>
              <a:off x="5585281" y="4286323"/>
              <a:ext cx="393724" cy="466947"/>
            </a:xfrm>
            <a:custGeom>
              <a:avLst/>
              <a:gdLst/>
              <a:ahLst/>
              <a:cxnLst/>
              <a:rect l="l" t="t" r="r" b="b"/>
              <a:pathLst>
                <a:path w="12534" h="14865" extrusionOk="0">
                  <a:moveTo>
                    <a:pt x="3740" y="0"/>
                  </a:moveTo>
                  <a:lnTo>
                    <a:pt x="0" y="12161"/>
                  </a:lnTo>
                  <a:lnTo>
                    <a:pt x="8798" y="14864"/>
                  </a:lnTo>
                  <a:lnTo>
                    <a:pt x="12534" y="2703"/>
                  </a:lnTo>
                  <a:lnTo>
                    <a:pt x="3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4"/>
            <p:cNvSpPr/>
            <p:nvPr/>
          </p:nvSpPr>
          <p:spPr>
            <a:xfrm>
              <a:off x="5582077" y="4275391"/>
              <a:ext cx="391086" cy="458434"/>
            </a:xfrm>
            <a:custGeom>
              <a:avLst/>
              <a:gdLst/>
              <a:ahLst/>
              <a:cxnLst/>
              <a:rect l="l" t="t" r="r" b="b"/>
              <a:pathLst>
                <a:path w="12450" h="14594" extrusionOk="0">
                  <a:moveTo>
                    <a:pt x="3656" y="1"/>
                  </a:moveTo>
                  <a:lnTo>
                    <a:pt x="1" y="11891"/>
                  </a:lnTo>
                  <a:lnTo>
                    <a:pt x="8794" y="14594"/>
                  </a:lnTo>
                  <a:lnTo>
                    <a:pt x="12450" y="2700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4"/>
            <p:cNvSpPr/>
            <p:nvPr/>
          </p:nvSpPr>
          <p:spPr>
            <a:xfrm>
              <a:off x="5578779" y="4264240"/>
              <a:ext cx="388541" cy="450047"/>
            </a:xfrm>
            <a:custGeom>
              <a:avLst/>
              <a:gdLst/>
              <a:ahLst/>
              <a:cxnLst/>
              <a:rect l="l" t="t" r="r" b="b"/>
              <a:pathLst>
                <a:path w="12369" h="14327" extrusionOk="0">
                  <a:moveTo>
                    <a:pt x="3575" y="1"/>
                  </a:moveTo>
                  <a:lnTo>
                    <a:pt x="0" y="11627"/>
                  </a:lnTo>
                  <a:lnTo>
                    <a:pt x="8794" y="14326"/>
                  </a:lnTo>
                  <a:lnTo>
                    <a:pt x="12368" y="2703"/>
                  </a:lnTo>
                  <a:lnTo>
                    <a:pt x="35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4"/>
            <p:cNvSpPr/>
            <p:nvPr/>
          </p:nvSpPr>
          <p:spPr>
            <a:xfrm>
              <a:off x="5709140" y="4244952"/>
              <a:ext cx="38009" cy="61663"/>
            </a:xfrm>
            <a:custGeom>
              <a:avLst/>
              <a:gdLst/>
              <a:ahLst/>
              <a:cxnLst/>
              <a:rect l="l" t="t" r="r" b="b"/>
              <a:pathLst>
                <a:path w="1210" h="1963" extrusionOk="0">
                  <a:moveTo>
                    <a:pt x="791" y="1"/>
                  </a:moveTo>
                  <a:cubicBezTo>
                    <a:pt x="632" y="1"/>
                    <a:pt x="485" y="103"/>
                    <a:pt x="437" y="263"/>
                  </a:cubicBezTo>
                  <a:lnTo>
                    <a:pt x="61" y="1479"/>
                  </a:lnTo>
                  <a:cubicBezTo>
                    <a:pt x="1" y="1676"/>
                    <a:pt x="113" y="1887"/>
                    <a:pt x="310" y="1947"/>
                  </a:cubicBezTo>
                  <a:cubicBezTo>
                    <a:pt x="347" y="1958"/>
                    <a:pt x="383" y="1963"/>
                    <a:pt x="420" y="1963"/>
                  </a:cubicBezTo>
                  <a:cubicBezTo>
                    <a:pt x="579" y="1963"/>
                    <a:pt x="726" y="1860"/>
                    <a:pt x="778" y="1697"/>
                  </a:cubicBezTo>
                  <a:lnTo>
                    <a:pt x="1150" y="485"/>
                  </a:lnTo>
                  <a:cubicBezTo>
                    <a:pt x="1210" y="288"/>
                    <a:pt x="1098" y="77"/>
                    <a:pt x="901" y="17"/>
                  </a:cubicBezTo>
                  <a:cubicBezTo>
                    <a:pt x="864" y="6"/>
                    <a:pt x="827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4"/>
            <p:cNvSpPr/>
            <p:nvPr/>
          </p:nvSpPr>
          <p:spPr>
            <a:xfrm>
              <a:off x="5749568" y="4257392"/>
              <a:ext cx="38009" cy="61631"/>
            </a:xfrm>
            <a:custGeom>
              <a:avLst/>
              <a:gdLst/>
              <a:ahLst/>
              <a:cxnLst/>
              <a:rect l="l" t="t" r="r" b="b"/>
              <a:pathLst>
                <a:path w="1210" h="1962" extrusionOk="0">
                  <a:moveTo>
                    <a:pt x="788" y="1"/>
                  </a:moveTo>
                  <a:cubicBezTo>
                    <a:pt x="630" y="1"/>
                    <a:pt x="484" y="105"/>
                    <a:pt x="433" y="264"/>
                  </a:cubicBezTo>
                  <a:lnTo>
                    <a:pt x="60" y="1477"/>
                  </a:lnTo>
                  <a:cubicBezTo>
                    <a:pt x="0" y="1677"/>
                    <a:pt x="113" y="1885"/>
                    <a:pt x="310" y="1944"/>
                  </a:cubicBezTo>
                  <a:cubicBezTo>
                    <a:pt x="347" y="1956"/>
                    <a:pt x="385" y="1962"/>
                    <a:pt x="422" y="1962"/>
                  </a:cubicBezTo>
                  <a:cubicBezTo>
                    <a:pt x="580" y="1962"/>
                    <a:pt x="726" y="1858"/>
                    <a:pt x="777" y="1698"/>
                  </a:cubicBezTo>
                  <a:lnTo>
                    <a:pt x="1150" y="482"/>
                  </a:lnTo>
                  <a:cubicBezTo>
                    <a:pt x="1209" y="285"/>
                    <a:pt x="1100" y="78"/>
                    <a:pt x="900" y="18"/>
                  </a:cubicBezTo>
                  <a:cubicBezTo>
                    <a:pt x="863" y="6"/>
                    <a:pt x="825" y="1"/>
                    <a:pt x="7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4"/>
            <p:cNvSpPr/>
            <p:nvPr/>
          </p:nvSpPr>
          <p:spPr>
            <a:xfrm>
              <a:off x="5789965" y="4269800"/>
              <a:ext cx="38009" cy="61663"/>
            </a:xfrm>
            <a:custGeom>
              <a:avLst/>
              <a:gdLst/>
              <a:ahLst/>
              <a:cxnLst/>
              <a:rect l="l" t="t" r="r" b="b"/>
              <a:pathLst>
                <a:path w="1210" h="1963" extrusionOk="0">
                  <a:moveTo>
                    <a:pt x="791" y="1"/>
                  </a:moveTo>
                  <a:cubicBezTo>
                    <a:pt x="632" y="1"/>
                    <a:pt x="485" y="103"/>
                    <a:pt x="433" y="263"/>
                  </a:cubicBezTo>
                  <a:lnTo>
                    <a:pt x="60" y="1479"/>
                  </a:lnTo>
                  <a:cubicBezTo>
                    <a:pt x="1" y="1676"/>
                    <a:pt x="110" y="1883"/>
                    <a:pt x="310" y="1946"/>
                  </a:cubicBezTo>
                  <a:cubicBezTo>
                    <a:pt x="346" y="1957"/>
                    <a:pt x="382" y="1962"/>
                    <a:pt x="418" y="1962"/>
                  </a:cubicBezTo>
                  <a:cubicBezTo>
                    <a:pt x="577" y="1962"/>
                    <a:pt x="725" y="1858"/>
                    <a:pt x="774" y="1697"/>
                  </a:cubicBezTo>
                  <a:lnTo>
                    <a:pt x="1150" y="484"/>
                  </a:lnTo>
                  <a:cubicBezTo>
                    <a:pt x="1210" y="287"/>
                    <a:pt x="1097" y="77"/>
                    <a:pt x="900" y="17"/>
                  </a:cubicBezTo>
                  <a:cubicBezTo>
                    <a:pt x="864" y="6"/>
                    <a:pt x="827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4"/>
            <p:cNvSpPr/>
            <p:nvPr/>
          </p:nvSpPr>
          <p:spPr>
            <a:xfrm>
              <a:off x="5830393" y="4282176"/>
              <a:ext cx="38009" cy="61663"/>
            </a:xfrm>
            <a:custGeom>
              <a:avLst/>
              <a:gdLst/>
              <a:ahLst/>
              <a:cxnLst/>
              <a:rect l="l" t="t" r="r" b="b"/>
              <a:pathLst>
                <a:path w="1210" h="1963" extrusionOk="0">
                  <a:moveTo>
                    <a:pt x="792" y="0"/>
                  </a:moveTo>
                  <a:cubicBezTo>
                    <a:pt x="631" y="0"/>
                    <a:pt x="481" y="105"/>
                    <a:pt x="432" y="266"/>
                  </a:cubicBezTo>
                  <a:lnTo>
                    <a:pt x="60" y="1479"/>
                  </a:lnTo>
                  <a:cubicBezTo>
                    <a:pt x="0" y="1675"/>
                    <a:pt x="109" y="1886"/>
                    <a:pt x="306" y="1946"/>
                  </a:cubicBezTo>
                  <a:cubicBezTo>
                    <a:pt x="342" y="1957"/>
                    <a:pt x="379" y="1962"/>
                    <a:pt x="416" y="1962"/>
                  </a:cubicBezTo>
                  <a:cubicBezTo>
                    <a:pt x="576" y="1962"/>
                    <a:pt x="725" y="1860"/>
                    <a:pt x="773" y="1700"/>
                  </a:cubicBezTo>
                  <a:lnTo>
                    <a:pt x="1146" y="484"/>
                  </a:lnTo>
                  <a:cubicBezTo>
                    <a:pt x="1209" y="287"/>
                    <a:pt x="1097" y="80"/>
                    <a:pt x="900" y="17"/>
                  </a:cubicBezTo>
                  <a:cubicBezTo>
                    <a:pt x="864" y="6"/>
                    <a:pt x="828" y="0"/>
                    <a:pt x="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4"/>
            <p:cNvSpPr/>
            <p:nvPr/>
          </p:nvSpPr>
          <p:spPr>
            <a:xfrm>
              <a:off x="5870664" y="4294615"/>
              <a:ext cx="38009" cy="61631"/>
            </a:xfrm>
            <a:custGeom>
              <a:avLst/>
              <a:gdLst/>
              <a:ahLst/>
              <a:cxnLst/>
              <a:rect l="l" t="t" r="r" b="b"/>
              <a:pathLst>
                <a:path w="1210" h="1962" extrusionOk="0">
                  <a:moveTo>
                    <a:pt x="791" y="0"/>
                  </a:moveTo>
                  <a:cubicBezTo>
                    <a:pt x="631" y="0"/>
                    <a:pt x="485" y="104"/>
                    <a:pt x="437" y="264"/>
                  </a:cubicBezTo>
                  <a:lnTo>
                    <a:pt x="64" y="1480"/>
                  </a:lnTo>
                  <a:cubicBezTo>
                    <a:pt x="1" y="1677"/>
                    <a:pt x="113" y="1884"/>
                    <a:pt x="310" y="1944"/>
                  </a:cubicBezTo>
                  <a:cubicBezTo>
                    <a:pt x="348" y="1956"/>
                    <a:pt x="385" y="1961"/>
                    <a:pt x="422" y="1961"/>
                  </a:cubicBezTo>
                  <a:cubicBezTo>
                    <a:pt x="581" y="1961"/>
                    <a:pt x="729" y="1857"/>
                    <a:pt x="778" y="1698"/>
                  </a:cubicBezTo>
                  <a:lnTo>
                    <a:pt x="1150" y="485"/>
                  </a:lnTo>
                  <a:cubicBezTo>
                    <a:pt x="1210" y="285"/>
                    <a:pt x="1101" y="77"/>
                    <a:pt x="904" y="18"/>
                  </a:cubicBezTo>
                  <a:cubicBezTo>
                    <a:pt x="866" y="6"/>
                    <a:pt x="828" y="0"/>
                    <a:pt x="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4"/>
            <p:cNvSpPr/>
            <p:nvPr/>
          </p:nvSpPr>
          <p:spPr>
            <a:xfrm>
              <a:off x="5911091" y="4306992"/>
              <a:ext cx="38009" cy="61694"/>
            </a:xfrm>
            <a:custGeom>
              <a:avLst/>
              <a:gdLst/>
              <a:ahLst/>
              <a:cxnLst/>
              <a:rect l="l" t="t" r="r" b="b"/>
              <a:pathLst>
                <a:path w="1210" h="1964" extrusionOk="0">
                  <a:moveTo>
                    <a:pt x="792" y="1"/>
                  </a:moveTo>
                  <a:cubicBezTo>
                    <a:pt x="631" y="1"/>
                    <a:pt x="485" y="103"/>
                    <a:pt x="436" y="263"/>
                  </a:cubicBezTo>
                  <a:lnTo>
                    <a:pt x="64" y="1479"/>
                  </a:lnTo>
                  <a:cubicBezTo>
                    <a:pt x="0" y="1676"/>
                    <a:pt x="113" y="1887"/>
                    <a:pt x="310" y="1947"/>
                  </a:cubicBezTo>
                  <a:cubicBezTo>
                    <a:pt x="346" y="1958"/>
                    <a:pt x="383" y="1963"/>
                    <a:pt x="419" y="1963"/>
                  </a:cubicBezTo>
                  <a:cubicBezTo>
                    <a:pt x="579" y="1963"/>
                    <a:pt x="728" y="1861"/>
                    <a:pt x="777" y="1697"/>
                  </a:cubicBezTo>
                  <a:lnTo>
                    <a:pt x="1150" y="485"/>
                  </a:lnTo>
                  <a:cubicBezTo>
                    <a:pt x="1209" y="288"/>
                    <a:pt x="1100" y="77"/>
                    <a:pt x="904" y="17"/>
                  </a:cubicBezTo>
                  <a:cubicBezTo>
                    <a:pt x="866" y="6"/>
                    <a:pt x="829" y="1"/>
                    <a:pt x="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4"/>
            <p:cNvSpPr/>
            <p:nvPr/>
          </p:nvSpPr>
          <p:spPr>
            <a:xfrm>
              <a:off x="5694345" y="4340572"/>
              <a:ext cx="225824" cy="74856"/>
            </a:xfrm>
            <a:custGeom>
              <a:avLst/>
              <a:gdLst/>
              <a:ahLst/>
              <a:cxnLst/>
              <a:rect l="l" t="t" r="r" b="b"/>
              <a:pathLst>
                <a:path w="7189" h="2383" extrusionOk="0">
                  <a:moveTo>
                    <a:pt x="168" y="1"/>
                  </a:moveTo>
                  <a:cubicBezTo>
                    <a:pt x="101" y="1"/>
                    <a:pt x="41" y="37"/>
                    <a:pt x="22" y="94"/>
                  </a:cubicBezTo>
                  <a:cubicBezTo>
                    <a:pt x="1" y="168"/>
                    <a:pt x="54" y="249"/>
                    <a:pt x="145" y="277"/>
                  </a:cubicBezTo>
                  <a:lnTo>
                    <a:pt x="6964" y="2375"/>
                  </a:lnTo>
                  <a:cubicBezTo>
                    <a:pt x="6983" y="2380"/>
                    <a:pt x="7003" y="2383"/>
                    <a:pt x="7021" y="2383"/>
                  </a:cubicBezTo>
                  <a:cubicBezTo>
                    <a:pt x="7090" y="2383"/>
                    <a:pt x="7148" y="2349"/>
                    <a:pt x="7167" y="2291"/>
                  </a:cubicBezTo>
                  <a:cubicBezTo>
                    <a:pt x="7189" y="2217"/>
                    <a:pt x="7136" y="2133"/>
                    <a:pt x="7048" y="2105"/>
                  </a:cubicBezTo>
                  <a:lnTo>
                    <a:pt x="226" y="10"/>
                  </a:lnTo>
                  <a:cubicBezTo>
                    <a:pt x="206" y="4"/>
                    <a:pt x="187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4"/>
            <p:cNvSpPr/>
            <p:nvPr/>
          </p:nvSpPr>
          <p:spPr>
            <a:xfrm>
              <a:off x="5687089" y="4364194"/>
              <a:ext cx="225919" cy="74793"/>
            </a:xfrm>
            <a:custGeom>
              <a:avLst/>
              <a:gdLst/>
              <a:ahLst/>
              <a:cxnLst/>
              <a:rect l="l" t="t" r="r" b="b"/>
              <a:pathLst>
                <a:path w="7192" h="2381" extrusionOk="0">
                  <a:moveTo>
                    <a:pt x="167" y="1"/>
                  </a:moveTo>
                  <a:cubicBezTo>
                    <a:pt x="100" y="1"/>
                    <a:pt x="41" y="37"/>
                    <a:pt x="25" y="94"/>
                  </a:cubicBezTo>
                  <a:cubicBezTo>
                    <a:pt x="0" y="168"/>
                    <a:pt x="56" y="249"/>
                    <a:pt x="144" y="277"/>
                  </a:cubicBezTo>
                  <a:lnTo>
                    <a:pt x="6966" y="2372"/>
                  </a:lnTo>
                  <a:cubicBezTo>
                    <a:pt x="6986" y="2378"/>
                    <a:pt x="7005" y="2381"/>
                    <a:pt x="7024" y="2381"/>
                  </a:cubicBezTo>
                  <a:cubicBezTo>
                    <a:pt x="7091" y="2381"/>
                    <a:pt x="7150" y="2345"/>
                    <a:pt x="7166" y="2287"/>
                  </a:cubicBezTo>
                  <a:cubicBezTo>
                    <a:pt x="7191" y="2214"/>
                    <a:pt x="7135" y="2133"/>
                    <a:pt x="7047" y="2105"/>
                  </a:cubicBezTo>
                  <a:lnTo>
                    <a:pt x="225" y="10"/>
                  </a:lnTo>
                  <a:cubicBezTo>
                    <a:pt x="205" y="4"/>
                    <a:pt x="186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4"/>
            <p:cNvSpPr/>
            <p:nvPr/>
          </p:nvSpPr>
          <p:spPr>
            <a:xfrm>
              <a:off x="5679895" y="4387722"/>
              <a:ext cx="225824" cy="74793"/>
            </a:xfrm>
            <a:custGeom>
              <a:avLst/>
              <a:gdLst/>
              <a:ahLst/>
              <a:cxnLst/>
              <a:rect l="l" t="t" r="r" b="b"/>
              <a:pathLst>
                <a:path w="7189" h="2381" extrusionOk="0">
                  <a:moveTo>
                    <a:pt x="166" y="0"/>
                  </a:moveTo>
                  <a:cubicBezTo>
                    <a:pt x="98" y="0"/>
                    <a:pt x="41" y="36"/>
                    <a:pt x="22" y="94"/>
                  </a:cubicBezTo>
                  <a:cubicBezTo>
                    <a:pt x="1" y="168"/>
                    <a:pt x="53" y="249"/>
                    <a:pt x="141" y="277"/>
                  </a:cubicBezTo>
                  <a:lnTo>
                    <a:pt x="6963" y="2371"/>
                  </a:lnTo>
                  <a:cubicBezTo>
                    <a:pt x="6983" y="2378"/>
                    <a:pt x="7002" y="2381"/>
                    <a:pt x="7021" y="2381"/>
                  </a:cubicBezTo>
                  <a:cubicBezTo>
                    <a:pt x="7088" y="2381"/>
                    <a:pt x="7148" y="2344"/>
                    <a:pt x="7167" y="2287"/>
                  </a:cubicBezTo>
                  <a:cubicBezTo>
                    <a:pt x="7188" y="2213"/>
                    <a:pt x="7135" y="2132"/>
                    <a:pt x="7048" y="2104"/>
                  </a:cubicBezTo>
                  <a:lnTo>
                    <a:pt x="226" y="10"/>
                  </a:lnTo>
                  <a:cubicBezTo>
                    <a:pt x="205" y="3"/>
                    <a:pt x="185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4"/>
            <p:cNvSpPr/>
            <p:nvPr/>
          </p:nvSpPr>
          <p:spPr>
            <a:xfrm>
              <a:off x="5672608" y="4411219"/>
              <a:ext cx="225919" cy="74919"/>
            </a:xfrm>
            <a:custGeom>
              <a:avLst/>
              <a:gdLst/>
              <a:ahLst/>
              <a:cxnLst/>
              <a:rect l="l" t="t" r="r" b="b"/>
              <a:pathLst>
                <a:path w="7192" h="2385" extrusionOk="0">
                  <a:moveTo>
                    <a:pt x="167" y="1"/>
                  </a:moveTo>
                  <a:cubicBezTo>
                    <a:pt x="101" y="1"/>
                    <a:pt x="42" y="37"/>
                    <a:pt x="25" y="95"/>
                  </a:cubicBezTo>
                  <a:cubicBezTo>
                    <a:pt x="1" y="168"/>
                    <a:pt x="57" y="253"/>
                    <a:pt x="145" y="277"/>
                  </a:cubicBezTo>
                  <a:lnTo>
                    <a:pt x="6967" y="2376"/>
                  </a:lnTo>
                  <a:cubicBezTo>
                    <a:pt x="6986" y="2382"/>
                    <a:pt x="7006" y="2385"/>
                    <a:pt x="7025" y="2385"/>
                  </a:cubicBezTo>
                  <a:cubicBezTo>
                    <a:pt x="7092" y="2385"/>
                    <a:pt x="7151" y="2349"/>
                    <a:pt x="7167" y="2291"/>
                  </a:cubicBezTo>
                  <a:cubicBezTo>
                    <a:pt x="7192" y="2217"/>
                    <a:pt x="7135" y="2133"/>
                    <a:pt x="7048" y="2105"/>
                  </a:cubicBezTo>
                  <a:lnTo>
                    <a:pt x="226" y="10"/>
                  </a:lnTo>
                  <a:cubicBezTo>
                    <a:pt x="206" y="4"/>
                    <a:pt x="186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4"/>
            <p:cNvSpPr/>
            <p:nvPr/>
          </p:nvSpPr>
          <p:spPr>
            <a:xfrm>
              <a:off x="5665446" y="4434872"/>
              <a:ext cx="225793" cy="74793"/>
            </a:xfrm>
            <a:custGeom>
              <a:avLst/>
              <a:gdLst/>
              <a:ahLst/>
              <a:cxnLst/>
              <a:rect l="l" t="t" r="r" b="b"/>
              <a:pathLst>
                <a:path w="7188" h="2381" extrusionOk="0">
                  <a:moveTo>
                    <a:pt x="165" y="0"/>
                  </a:moveTo>
                  <a:cubicBezTo>
                    <a:pt x="98" y="0"/>
                    <a:pt x="40" y="36"/>
                    <a:pt x="21" y="94"/>
                  </a:cubicBezTo>
                  <a:cubicBezTo>
                    <a:pt x="0" y="167"/>
                    <a:pt x="53" y="248"/>
                    <a:pt x="141" y="276"/>
                  </a:cubicBezTo>
                  <a:lnTo>
                    <a:pt x="6963" y="2371"/>
                  </a:lnTo>
                  <a:cubicBezTo>
                    <a:pt x="6982" y="2377"/>
                    <a:pt x="7002" y="2380"/>
                    <a:pt x="7021" y="2380"/>
                  </a:cubicBezTo>
                  <a:cubicBezTo>
                    <a:pt x="7088" y="2380"/>
                    <a:pt x="7147" y="2344"/>
                    <a:pt x="7167" y="2287"/>
                  </a:cubicBezTo>
                  <a:cubicBezTo>
                    <a:pt x="7188" y="2213"/>
                    <a:pt x="7135" y="2132"/>
                    <a:pt x="7044" y="2104"/>
                  </a:cubicBezTo>
                  <a:lnTo>
                    <a:pt x="225" y="9"/>
                  </a:lnTo>
                  <a:cubicBezTo>
                    <a:pt x="205" y="3"/>
                    <a:pt x="185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4"/>
            <p:cNvSpPr/>
            <p:nvPr/>
          </p:nvSpPr>
          <p:spPr>
            <a:xfrm>
              <a:off x="5658158" y="4458369"/>
              <a:ext cx="225793" cy="74887"/>
            </a:xfrm>
            <a:custGeom>
              <a:avLst/>
              <a:gdLst/>
              <a:ahLst/>
              <a:cxnLst/>
              <a:rect l="l" t="t" r="r" b="b"/>
              <a:pathLst>
                <a:path w="7188" h="2384" extrusionOk="0">
                  <a:moveTo>
                    <a:pt x="167" y="1"/>
                  </a:moveTo>
                  <a:cubicBezTo>
                    <a:pt x="100" y="1"/>
                    <a:pt x="41" y="37"/>
                    <a:pt x="25" y="94"/>
                  </a:cubicBezTo>
                  <a:cubicBezTo>
                    <a:pt x="0" y="168"/>
                    <a:pt x="53" y="252"/>
                    <a:pt x="144" y="277"/>
                  </a:cubicBezTo>
                  <a:lnTo>
                    <a:pt x="6966" y="2375"/>
                  </a:lnTo>
                  <a:cubicBezTo>
                    <a:pt x="6985" y="2381"/>
                    <a:pt x="7004" y="2383"/>
                    <a:pt x="7022" y="2383"/>
                  </a:cubicBezTo>
                  <a:cubicBezTo>
                    <a:pt x="7090" y="2383"/>
                    <a:pt x="7150" y="2349"/>
                    <a:pt x="7167" y="2291"/>
                  </a:cubicBezTo>
                  <a:cubicBezTo>
                    <a:pt x="7188" y="2217"/>
                    <a:pt x="7135" y="2133"/>
                    <a:pt x="7047" y="2105"/>
                  </a:cubicBezTo>
                  <a:lnTo>
                    <a:pt x="225" y="10"/>
                  </a:lnTo>
                  <a:cubicBezTo>
                    <a:pt x="206" y="4"/>
                    <a:pt x="186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4"/>
            <p:cNvSpPr/>
            <p:nvPr/>
          </p:nvSpPr>
          <p:spPr>
            <a:xfrm>
              <a:off x="5644462" y="4502975"/>
              <a:ext cx="225793" cy="74887"/>
            </a:xfrm>
            <a:custGeom>
              <a:avLst/>
              <a:gdLst/>
              <a:ahLst/>
              <a:cxnLst/>
              <a:rect l="l" t="t" r="r" b="b"/>
              <a:pathLst>
                <a:path w="7188" h="2384" extrusionOk="0">
                  <a:moveTo>
                    <a:pt x="167" y="1"/>
                  </a:moveTo>
                  <a:cubicBezTo>
                    <a:pt x="100" y="1"/>
                    <a:pt x="41" y="37"/>
                    <a:pt x="25" y="94"/>
                  </a:cubicBezTo>
                  <a:cubicBezTo>
                    <a:pt x="0" y="168"/>
                    <a:pt x="53" y="252"/>
                    <a:pt x="144" y="277"/>
                  </a:cubicBezTo>
                  <a:lnTo>
                    <a:pt x="6963" y="2375"/>
                  </a:lnTo>
                  <a:cubicBezTo>
                    <a:pt x="6983" y="2381"/>
                    <a:pt x="7002" y="2383"/>
                    <a:pt x="7021" y="2383"/>
                  </a:cubicBezTo>
                  <a:cubicBezTo>
                    <a:pt x="7089" y="2383"/>
                    <a:pt x="7147" y="2349"/>
                    <a:pt x="7167" y="2291"/>
                  </a:cubicBezTo>
                  <a:cubicBezTo>
                    <a:pt x="7188" y="2214"/>
                    <a:pt x="7135" y="2133"/>
                    <a:pt x="7047" y="2105"/>
                  </a:cubicBezTo>
                  <a:lnTo>
                    <a:pt x="225" y="10"/>
                  </a:lnTo>
                  <a:cubicBezTo>
                    <a:pt x="206" y="4"/>
                    <a:pt x="186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4"/>
            <p:cNvSpPr/>
            <p:nvPr/>
          </p:nvSpPr>
          <p:spPr>
            <a:xfrm>
              <a:off x="5637174" y="4526534"/>
              <a:ext cx="225919" cy="74887"/>
            </a:xfrm>
            <a:custGeom>
              <a:avLst/>
              <a:gdLst/>
              <a:ahLst/>
              <a:cxnLst/>
              <a:rect l="l" t="t" r="r" b="b"/>
              <a:pathLst>
                <a:path w="7192" h="2384" extrusionOk="0">
                  <a:moveTo>
                    <a:pt x="169" y="1"/>
                  </a:moveTo>
                  <a:cubicBezTo>
                    <a:pt x="102" y="1"/>
                    <a:pt x="42" y="35"/>
                    <a:pt x="25" y="93"/>
                  </a:cubicBezTo>
                  <a:cubicBezTo>
                    <a:pt x="0" y="170"/>
                    <a:pt x="57" y="251"/>
                    <a:pt x="144" y="279"/>
                  </a:cubicBezTo>
                  <a:lnTo>
                    <a:pt x="6966" y="2374"/>
                  </a:lnTo>
                  <a:cubicBezTo>
                    <a:pt x="6986" y="2380"/>
                    <a:pt x="7006" y="2383"/>
                    <a:pt x="7025" y="2383"/>
                  </a:cubicBezTo>
                  <a:cubicBezTo>
                    <a:pt x="7092" y="2383"/>
                    <a:pt x="7150" y="2347"/>
                    <a:pt x="7167" y="2290"/>
                  </a:cubicBezTo>
                  <a:cubicBezTo>
                    <a:pt x="7191" y="2216"/>
                    <a:pt x="7139" y="2131"/>
                    <a:pt x="7047" y="2107"/>
                  </a:cubicBezTo>
                  <a:lnTo>
                    <a:pt x="225" y="9"/>
                  </a:lnTo>
                  <a:cubicBezTo>
                    <a:pt x="207" y="3"/>
                    <a:pt x="188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4"/>
            <p:cNvSpPr/>
            <p:nvPr/>
          </p:nvSpPr>
          <p:spPr>
            <a:xfrm>
              <a:off x="5629981" y="4550125"/>
              <a:ext cx="225824" cy="74793"/>
            </a:xfrm>
            <a:custGeom>
              <a:avLst/>
              <a:gdLst/>
              <a:ahLst/>
              <a:cxnLst/>
              <a:rect l="l" t="t" r="r" b="b"/>
              <a:pathLst>
                <a:path w="7189" h="2381" extrusionOk="0">
                  <a:moveTo>
                    <a:pt x="168" y="0"/>
                  </a:moveTo>
                  <a:cubicBezTo>
                    <a:pt x="101" y="0"/>
                    <a:pt x="41" y="37"/>
                    <a:pt x="22" y="94"/>
                  </a:cubicBezTo>
                  <a:cubicBezTo>
                    <a:pt x="1" y="168"/>
                    <a:pt x="54" y="249"/>
                    <a:pt x="145" y="277"/>
                  </a:cubicBezTo>
                  <a:lnTo>
                    <a:pt x="6964" y="2372"/>
                  </a:lnTo>
                  <a:cubicBezTo>
                    <a:pt x="6984" y="2378"/>
                    <a:pt x="7004" y="2381"/>
                    <a:pt x="7023" y="2381"/>
                  </a:cubicBezTo>
                  <a:cubicBezTo>
                    <a:pt x="7091" y="2381"/>
                    <a:pt x="7148" y="2345"/>
                    <a:pt x="7167" y="2287"/>
                  </a:cubicBezTo>
                  <a:cubicBezTo>
                    <a:pt x="7188" y="2213"/>
                    <a:pt x="7136" y="2133"/>
                    <a:pt x="7048" y="2104"/>
                  </a:cubicBezTo>
                  <a:lnTo>
                    <a:pt x="226" y="10"/>
                  </a:lnTo>
                  <a:cubicBezTo>
                    <a:pt x="206" y="3"/>
                    <a:pt x="187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4"/>
            <p:cNvSpPr/>
            <p:nvPr/>
          </p:nvSpPr>
          <p:spPr>
            <a:xfrm>
              <a:off x="5622693" y="4573653"/>
              <a:ext cx="225919" cy="74856"/>
            </a:xfrm>
            <a:custGeom>
              <a:avLst/>
              <a:gdLst/>
              <a:ahLst/>
              <a:cxnLst/>
              <a:rect l="l" t="t" r="r" b="b"/>
              <a:pathLst>
                <a:path w="7192" h="2383" extrusionOk="0">
                  <a:moveTo>
                    <a:pt x="168" y="0"/>
                  </a:moveTo>
                  <a:cubicBezTo>
                    <a:pt x="101" y="0"/>
                    <a:pt x="42" y="36"/>
                    <a:pt x="26" y="94"/>
                  </a:cubicBezTo>
                  <a:cubicBezTo>
                    <a:pt x="1" y="167"/>
                    <a:pt x="57" y="252"/>
                    <a:pt x="145" y="276"/>
                  </a:cubicBezTo>
                  <a:lnTo>
                    <a:pt x="6967" y="2375"/>
                  </a:lnTo>
                  <a:cubicBezTo>
                    <a:pt x="6986" y="2380"/>
                    <a:pt x="7005" y="2382"/>
                    <a:pt x="7023" y="2382"/>
                  </a:cubicBezTo>
                  <a:cubicBezTo>
                    <a:pt x="7091" y="2382"/>
                    <a:pt x="7151" y="2348"/>
                    <a:pt x="7167" y="2290"/>
                  </a:cubicBezTo>
                  <a:cubicBezTo>
                    <a:pt x="7192" y="2217"/>
                    <a:pt x="7136" y="2132"/>
                    <a:pt x="7048" y="2108"/>
                  </a:cubicBezTo>
                  <a:lnTo>
                    <a:pt x="226" y="9"/>
                  </a:lnTo>
                  <a:cubicBezTo>
                    <a:pt x="206" y="3"/>
                    <a:pt x="187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4"/>
            <p:cNvSpPr/>
            <p:nvPr/>
          </p:nvSpPr>
          <p:spPr>
            <a:xfrm>
              <a:off x="5615531" y="4597212"/>
              <a:ext cx="225824" cy="74856"/>
            </a:xfrm>
            <a:custGeom>
              <a:avLst/>
              <a:gdLst/>
              <a:ahLst/>
              <a:cxnLst/>
              <a:rect l="l" t="t" r="r" b="b"/>
              <a:pathLst>
                <a:path w="7189" h="2383" extrusionOk="0">
                  <a:moveTo>
                    <a:pt x="168" y="0"/>
                  </a:moveTo>
                  <a:cubicBezTo>
                    <a:pt x="99" y="0"/>
                    <a:pt x="41" y="34"/>
                    <a:pt x="22" y="92"/>
                  </a:cubicBezTo>
                  <a:cubicBezTo>
                    <a:pt x="1" y="170"/>
                    <a:pt x="53" y="250"/>
                    <a:pt x="141" y="279"/>
                  </a:cubicBezTo>
                  <a:lnTo>
                    <a:pt x="6963" y="2373"/>
                  </a:lnTo>
                  <a:cubicBezTo>
                    <a:pt x="6983" y="2380"/>
                    <a:pt x="7002" y="2383"/>
                    <a:pt x="7021" y="2383"/>
                  </a:cubicBezTo>
                  <a:cubicBezTo>
                    <a:pt x="7088" y="2383"/>
                    <a:pt x="7148" y="2346"/>
                    <a:pt x="7167" y="2289"/>
                  </a:cubicBezTo>
                  <a:cubicBezTo>
                    <a:pt x="7188" y="2215"/>
                    <a:pt x="7135" y="2134"/>
                    <a:pt x="7047" y="2106"/>
                  </a:cubicBezTo>
                  <a:lnTo>
                    <a:pt x="225" y="8"/>
                  </a:lnTo>
                  <a:cubicBezTo>
                    <a:pt x="206" y="3"/>
                    <a:pt x="187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" name="Google Shape;1417;p24"/>
          <p:cNvGrpSpPr/>
          <p:nvPr/>
        </p:nvGrpSpPr>
        <p:grpSpPr>
          <a:xfrm rot="1499786">
            <a:off x="-295990" y="3368282"/>
            <a:ext cx="733196" cy="625065"/>
            <a:chOff x="3163880" y="4192776"/>
            <a:chExt cx="466036" cy="397305"/>
          </a:xfrm>
        </p:grpSpPr>
        <p:sp>
          <p:nvSpPr>
            <p:cNvPr id="1418" name="Google Shape;1418;p24"/>
            <p:cNvSpPr/>
            <p:nvPr/>
          </p:nvSpPr>
          <p:spPr>
            <a:xfrm>
              <a:off x="3191366" y="4209707"/>
              <a:ext cx="391211" cy="348899"/>
            </a:xfrm>
            <a:custGeom>
              <a:avLst/>
              <a:gdLst/>
              <a:ahLst/>
              <a:cxnLst/>
              <a:rect l="l" t="t" r="r" b="b"/>
              <a:pathLst>
                <a:path w="12454" h="11107" extrusionOk="0">
                  <a:moveTo>
                    <a:pt x="1621" y="0"/>
                  </a:moveTo>
                  <a:lnTo>
                    <a:pt x="1" y="1912"/>
                  </a:lnTo>
                  <a:lnTo>
                    <a:pt x="10833" y="11107"/>
                  </a:lnTo>
                  <a:lnTo>
                    <a:pt x="12453" y="9198"/>
                  </a:lnTo>
                  <a:lnTo>
                    <a:pt x="16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4"/>
            <p:cNvSpPr/>
            <p:nvPr/>
          </p:nvSpPr>
          <p:spPr>
            <a:xfrm>
              <a:off x="3206821" y="4227801"/>
              <a:ext cx="360270" cy="312492"/>
            </a:xfrm>
            <a:custGeom>
              <a:avLst/>
              <a:gdLst/>
              <a:ahLst/>
              <a:cxnLst/>
              <a:rect l="l" t="t" r="r" b="b"/>
              <a:pathLst>
                <a:path w="11469" h="9948" extrusionOk="0">
                  <a:moveTo>
                    <a:pt x="637" y="1"/>
                  </a:moveTo>
                  <a:lnTo>
                    <a:pt x="1" y="749"/>
                  </a:lnTo>
                  <a:lnTo>
                    <a:pt x="10836" y="9947"/>
                  </a:lnTo>
                  <a:lnTo>
                    <a:pt x="11469" y="9199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4"/>
            <p:cNvSpPr/>
            <p:nvPr/>
          </p:nvSpPr>
          <p:spPr>
            <a:xfrm>
              <a:off x="3531186" y="4497854"/>
              <a:ext cx="98729" cy="92227"/>
            </a:xfrm>
            <a:custGeom>
              <a:avLst/>
              <a:gdLst/>
              <a:ahLst/>
              <a:cxnLst/>
              <a:rect l="l" t="t" r="r" b="b"/>
              <a:pathLst>
                <a:path w="3143" h="2936" extrusionOk="0">
                  <a:moveTo>
                    <a:pt x="1621" y="1"/>
                  </a:moveTo>
                  <a:lnTo>
                    <a:pt x="1" y="1909"/>
                  </a:lnTo>
                  <a:lnTo>
                    <a:pt x="3143" y="2935"/>
                  </a:lnTo>
                  <a:lnTo>
                    <a:pt x="1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4"/>
            <p:cNvSpPr/>
            <p:nvPr/>
          </p:nvSpPr>
          <p:spPr>
            <a:xfrm>
              <a:off x="3594451" y="4556941"/>
              <a:ext cx="35465" cy="33140"/>
            </a:xfrm>
            <a:custGeom>
              <a:avLst/>
              <a:gdLst/>
              <a:ahLst/>
              <a:cxnLst/>
              <a:rect l="l" t="t" r="r" b="b"/>
              <a:pathLst>
                <a:path w="1129" h="1055" extrusionOk="0">
                  <a:moveTo>
                    <a:pt x="584" y="0"/>
                  </a:moveTo>
                  <a:lnTo>
                    <a:pt x="1" y="685"/>
                  </a:lnTo>
                  <a:lnTo>
                    <a:pt x="1129" y="1054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4"/>
            <p:cNvSpPr/>
            <p:nvPr/>
          </p:nvSpPr>
          <p:spPr>
            <a:xfrm>
              <a:off x="3163880" y="4192776"/>
              <a:ext cx="70678" cy="70050"/>
            </a:xfrm>
            <a:custGeom>
              <a:avLst/>
              <a:gdLst/>
              <a:ahLst/>
              <a:cxnLst/>
              <a:rect l="l" t="t" r="r" b="b"/>
              <a:pathLst>
                <a:path w="2250" h="2230" extrusionOk="0">
                  <a:moveTo>
                    <a:pt x="1391" y="0"/>
                  </a:moveTo>
                  <a:cubicBezTo>
                    <a:pt x="1036" y="0"/>
                    <a:pt x="688" y="146"/>
                    <a:pt x="447" y="434"/>
                  </a:cubicBezTo>
                  <a:cubicBezTo>
                    <a:pt x="0" y="961"/>
                    <a:pt x="78" y="1762"/>
                    <a:pt x="626" y="2230"/>
                  </a:cubicBezTo>
                  <a:lnTo>
                    <a:pt x="2250" y="318"/>
                  </a:lnTo>
                  <a:cubicBezTo>
                    <a:pt x="1998" y="105"/>
                    <a:pt x="1692" y="0"/>
                    <a:pt x="13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4"/>
            <p:cNvSpPr/>
            <p:nvPr/>
          </p:nvSpPr>
          <p:spPr>
            <a:xfrm>
              <a:off x="3178015" y="4197111"/>
              <a:ext cx="87798" cy="92541"/>
            </a:xfrm>
            <a:custGeom>
              <a:avLst/>
              <a:gdLst/>
              <a:ahLst/>
              <a:cxnLst/>
              <a:rect l="l" t="t" r="r" b="b"/>
              <a:pathLst>
                <a:path w="2795" h="2946" extrusionOk="0">
                  <a:moveTo>
                    <a:pt x="1747" y="1"/>
                  </a:moveTo>
                  <a:lnTo>
                    <a:pt x="0" y="2057"/>
                  </a:lnTo>
                  <a:lnTo>
                    <a:pt x="1051" y="2946"/>
                  </a:lnTo>
                  <a:lnTo>
                    <a:pt x="2794" y="89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4" name="Google Shape;1424;p24"/>
          <p:cNvGrpSpPr/>
          <p:nvPr/>
        </p:nvGrpSpPr>
        <p:grpSpPr>
          <a:xfrm>
            <a:off x="8514636" y="4888331"/>
            <a:ext cx="137078" cy="137078"/>
            <a:chOff x="2495900" y="1640275"/>
            <a:chExt cx="94050" cy="94050"/>
          </a:xfrm>
        </p:grpSpPr>
        <p:sp>
          <p:nvSpPr>
            <p:cNvPr id="1425" name="Google Shape;1425;p24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4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7" name="Google Shape;1427;p24"/>
          <p:cNvGrpSpPr/>
          <p:nvPr/>
        </p:nvGrpSpPr>
        <p:grpSpPr>
          <a:xfrm rot="4906734">
            <a:off x="33849" y="87444"/>
            <a:ext cx="758002" cy="497449"/>
            <a:chOff x="3192474" y="3800142"/>
            <a:chExt cx="670311" cy="439901"/>
          </a:xfrm>
        </p:grpSpPr>
        <p:sp>
          <p:nvSpPr>
            <p:cNvPr id="1428" name="Google Shape;1428;p24"/>
            <p:cNvSpPr/>
            <p:nvPr/>
          </p:nvSpPr>
          <p:spPr>
            <a:xfrm>
              <a:off x="3531195" y="3967854"/>
              <a:ext cx="27643" cy="42313"/>
            </a:xfrm>
            <a:custGeom>
              <a:avLst/>
              <a:gdLst/>
              <a:ahLst/>
              <a:cxnLst/>
              <a:rect l="l" t="t" r="r" b="b"/>
              <a:pathLst>
                <a:path w="880" h="1347" extrusionOk="0">
                  <a:moveTo>
                    <a:pt x="704" y="1"/>
                  </a:moveTo>
                  <a:lnTo>
                    <a:pt x="1" y="1248"/>
                  </a:lnTo>
                  <a:lnTo>
                    <a:pt x="177" y="1347"/>
                  </a:lnTo>
                  <a:lnTo>
                    <a:pt x="880" y="99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4"/>
            <p:cNvSpPr/>
            <p:nvPr/>
          </p:nvSpPr>
          <p:spPr>
            <a:xfrm>
              <a:off x="3564869" y="3986732"/>
              <a:ext cx="27517" cy="42313"/>
            </a:xfrm>
            <a:custGeom>
              <a:avLst/>
              <a:gdLst/>
              <a:ahLst/>
              <a:cxnLst/>
              <a:rect l="l" t="t" r="r" b="b"/>
              <a:pathLst>
                <a:path w="876" h="1347" extrusionOk="0">
                  <a:moveTo>
                    <a:pt x="704" y="1"/>
                  </a:moveTo>
                  <a:lnTo>
                    <a:pt x="1" y="1248"/>
                  </a:lnTo>
                  <a:lnTo>
                    <a:pt x="177" y="1347"/>
                  </a:lnTo>
                  <a:lnTo>
                    <a:pt x="876" y="95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4"/>
            <p:cNvSpPr/>
            <p:nvPr/>
          </p:nvSpPr>
          <p:spPr>
            <a:xfrm>
              <a:off x="3598763" y="4005831"/>
              <a:ext cx="27517" cy="42313"/>
            </a:xfrm>
            <a:custGeom>
              <a:avLst/>
              <a:gdLst/>
              <a:ahLst/>
              <a:cxnLst/>
              <a:rect l="l" t="t" r="r" b="b"/>
              <a:pathLst>
                <a:path w="876" h="1347" extrusionOk="0">
                  <a:moveTo>
                    <a:pt x="700" y="1"/>
                  </a:moveTo>
                  <a:lnTo>
                    <a:pt x="1" y="1248"/>
                  </a:lnTo>
                  <a:lnTo>
                    <a:pt x="173" y="1347"/>
                  </a:lnTo>
                  <a:lnTo>
                    <a:pt x="876" y="99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4"/>
            <p:cNvSpPr/>
            <p:nvPr/>
          </p:nvSpPr>
          <p:spPr>
            <a:xfrm>
              <a:off x="3632437" y="4024710"/>
              <a:ext cx="27643" cy="42438"/>
            </a:xfrm>
            <a:custGeom>
              <a:avLst/>
              <a:gdLst/>
              <a:ahLst/>
              <a:cxnLst/>
              <a:rect l="l" t="t" r="r" b="b"/>
              <a:pathLst>
                <a:path w="880" h="1351" extrusionOk="0">
                  <a:moveTo>
                    <a:pt x="704" y="1"/>
                  </a:moveTo>
                  <a:lnTo>
                    <a:pt x="1" y="1252"/>
                  </a:lnTo>
                  <a:lnTo>
                    <a:pt x="177" y="1350"/>
                  </a:lnTo>
                  <a:lnTo>
                    <a:pt x="879" y="99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4"/>
            <p:cNvSpPr/>
            <p:nvPr/>
          </p:nvSpPr>
          <p:spPr>
            <a:xfrm>
              <a:off x="3192474" y="3800142"/>
              <a:ext cx="670311" cy="439901"/>
            </a:xfrm>
            <a:custGeom>
              <a:avLst/>
              <a:gdLst/>
              <a:ahLst/>
              <a:cxnLst/>
              <a:rect l="l" t="t" r="r" b="b"/>
              <a:pathLst>
                <a:path w="21339" h="14004" extrusionOk="0">
                  <a:moveTo>
                    <a:pt x="1875" y="0"/>
                  </a:moveTo>
                  <a:cubicBezTo>
                    <a:pt x="1739" y="0"/>
                    <a:pt x="1607" y="70"/>
                    <a:pt x="1537" y="194"/>
                  </a:cubicBezTo>
                  <a:lnTo>
                    <a:pt x="103" y="2746"/>
                  </a:lnTo>
                  <a:cubicBezTo>
                    <a:pt x="1" y="2932"/>
                    <a:pt x="71" y="3171"/>
                    <a:pt x="264" y="3280"/>
                  </a:cubicBezTo>
                  <a:lnTo>
                    <a:pt x="19261" y="13951"/>
                  </a:lnTo>
                  <a:cubicBezTo>
                    <a:pt x="19325" y="13987"/>
                    <a:pt x="19395" y="14004"/>
                    <a:pt x="19463" y="14004"/>
                  </a:cubicBezTo>
                  <a:cubicBezTo>
                    <a:pt x="19601" y="14004"/>
                    <a:pt x="19732" y="13934"/>
                    <a:pt x="19803" y="13810"/>
                  </a:cubicBezTo>
                  <a:lnTo>
                    <a:pt x="21233" y="11255"/>
                  </a:lnTo>
                  <a:cubicBezTo>
                    <a:pt x="21338" y="11072"/>
                    <a:pt x="21265" y="10833"/>
                    <a:pt x="21075" y="10724"/>
                  </a:cubicBezTo>
                  <a:lnTo>
                    <a:pt x="2074" y="53"/>
                  </a:lnTo>
                  <a:cubicBezTo>
                    <a:pt x="2011" y="17"/>
                    <a:pt x="1943" y="0"/>
                    <a:pt x="18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4"/>
            <p:cNvSpPr/>
            <p:nvPr/>
          </p:nvSpPr>
          <p:spPr>
            <a:xfrm>
              <a:off x="3666112" y="4043935"/>
              <a:ext cx="27643" cy="42407"/>
            </a:xfrm>
            <a:custGeom>
              <a:avLst/>
              <a:gdLst/>
              <a:ahLst/>
              <a:cxnLst/>
              <a:rect l="l" t="t" r="r" b="b"/>
              <a:pathLst>
                <a:path w="880" h="1350" extrusionOk="0">
                  <a:moveTo>
                    <a:pt x="704" y="0"/>
                  </a:moveTo>
                  <a:lnTo>
                    <a:pt x="1" y="1251"/>
                  </a:lnTo>
                  <a:lnTo>
                    <a:pt x="177" y="1350"/>
                  </a:lnTo>
                  <a:lnTo>
                    <a:pt x="879" y="99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4"/>
            <p:cNvSpPr/>
            <p:nvPr/>
          </p:nvSpPr>
          <p:spPr>
            <a:xfrm>
              <a:off x="3699911" y="4062594"/>
              <a:ext cx="27612" cy="42313"/>
            </a:xfrm>
            <a:custGeom>
              <a:avLst/>
              <a:gdLst/>
              <a:ahLst/>
              <a:cxnLst/>
              <a:rect l="l" t="t" r="r" b="b"/>
              <a:pathLst>
                <a:path w="879" h="1347" extrusionOk="0">
                  <a:moveTo>
                    <a:pt x="703" y="0"/>
                  </a:moveTo>
                  <a:lnTo>
                    <a:pt x="0" y="1248"/>
                  </a:lnTo>
                  <a:lnTo>
                    <a:pt x="176" y="1346"/>
                  </a:lnTo>
                  <a:lnTo>
                    <a:pt x="879" y="9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4"/>
            <p:cNvSpPr/>
            <p:nvPr/>
          </p:nvSpPr>
          <p:spPr>
            <a:xfrm>
              <a:off x="3733680" y="4081473"/>
              <a:ext cx="27643" cy="42407"/>
            </a:xfrm>
            <a:custGeom>
              <a:avLst/>
              <a:gdLst/>
              <a:ahLst/>
              <a:cxnLst/>
              <a:rect l="l" t="t" r="r" b="b"/>
              <a:pathLst>
                <a:path w="880" h="1350" extrusionOk="0">
                  <a:moveTo>
                    <a:pt x="704" y="0"/>
                  </a:moveTo>
                  <a:lnTo>
                    <a:pt x="1" y="1251"/>
                  </a:lnTo>
                  <a:lnTo>
                    <a:pt x="177" y="1350"/>
                  </a:lnTo>
                  <a:lnTo>
                    <a:pt x="879" y="99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4"/>
            <p:cNvSpPr/>
            <p:nvPr/>
          </p:nvSpPr>
          <p:spPr>
            <a:xfrm>
              <a:off x="3767700" y="4100791"/>
              <a:ext cx="27612" cy="42313"/>
            </a:xfrm>
            <a:custGeom>
              <a:avLst/>
              <a:gdLst/>
              <a:ahLst/>
              <a:cxnLst/>
              <a:rect l="l" t="t" r="r" b="b"/>
              <a:pathLst>
                <a:path w="879" h="1347" extrusionOk="0">
                  <a:moveTo>
                    <a:pt x="703" y="0"/>
                  </a:moveTo>
                  <a:lnTo>
                    <a:pt x="0" y="1248"/>
                  </a:lnTo>
                  <a:lnTo>
                    <a:pt x="176" y="1346"/>
                  </a:lnTo>
                  <a:lnTo>
                    <a:pt x="879" y="95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4"/>
            <p:cNvSpPr/>
            <p:nvPr/>
          </p:nvSpPr>
          <p:spPr>
            <a:xfrm>
              <a:off x="3801374" y="4119544"/>
              <a:ext cx="27517" cy="42438"/>
            </a:xfrm>
            <a:custGeom>
              <a:avLst/>
              <a:gdLst/>
              <a:ahLst/>
              <a:cxnLst/>
              <a:rect l="l" t="t" r="r" b="b"/>
              <a:pathLst>
                <a:path w="876" h="1351" extrusionOk="0">
                  <a:moveTo>
                    <a:pt x="700" y="1"/>
                  </a:moveTo>
                  <a:lnTo>
                    <a:pt x="0" y="1252"/>
                  </a:lnTo>
                  <a:lnTo>
                    <a:pt x="172" y="1350"/>
                  </a:lnTo>
                  <a:lnTo>
                    <a:pt x="875" y="99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4"/>
            <p:cNvSpPr/>
            <p:nvPr/>
          </p:nvSpPr>
          <p:spPr>
            <a:xfrm>
              <a:off x="3261047" y="3816477"/>
              <a:ext cx="27643" cy="42344"/>
            </a:xfrm>
            <a:custGeom>
              <a:avLst/>
              <a:gdLst/>
              <a:ahLst/>
              <a:cxnLst/>
              <a:rect l="l" t="t" r="r" b="b"/>
              <a:pathLst>
                <a:path w="880" h="1348" extrusionOk="0">
                  <a:moveTo>
                    <a:pt x="703" y="1"/>
                  </a:moveTo>
                  <a:lnTo>
                    <a:pt x="0" y="1249"/>
                  </a:lnTo>
                  <a:lnTo>
                    <a:pt x="176" y="1347"/>
                  </a:lnTo>
                  <a:lnTo>
                    <a:pt x="879" y="99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4"/>
            <p:cNvSpPr/>
            <p:nvPr/>
          </p:nvSpPr>
          <p:spPr>
            <a:xfrm>
              <a:off x="3294941" y="3834916"/>
              <a:ext cx="27517" cy="42438"/>
            </a:xfrm>
            <a:custGeom>
              <a:avLst/>
              <a:gdLst/>
              <a:ahLst/>
              <a:cxnLst/>
              <a:rect l="l" t="t" r="r" b="b"/>
              <a:pathLst>
                <a:path w="876" h="1351" extrusionOk="0">
                  <a:moveTo>
                    <a:pt x="700" y="1"/>
                  </a:moveTo>
                  <a:lnTo>
                    <a:pt x="0" y="1252"/>
                  </a:lnTo>
                  <a:lnTo>
                    <a:pt x="173" y="1350"/>
                  </a:lnTo>
                  <a:lnTo>
                    <a:pt x="876" y="99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4"/>
            <p:cNvSpPr/>
            <p:nvPr/>
          </p:nvSpPr>
          <p:spPr>
            <a:xfrm>
              <a:off x="3328396" y="3854235"/>
              <a:ext cx="27643" cy="42438"/>
            </a:xfrm>
            <a:custGeom>
              <a:avLst/>
              <a:gdLst/>
              <a:ahLst/>
              <a:cxnLst/>
              <a:rect l="l" t="t" r="r" b="b"/>
              <a:pathLst>
                <a:path w="880" h="1351" extrusionOk="0">
                  <a:moveTo>
                    <a:pt x="703" y="1"/>
                  </a:moveTo>
                  <a:lnTo>
                    <a:pt x="0" y="1252"/>
                  </a:lnTo>
                  <a:lnTo>
                    <a:pt x="176" y="1351"/>
                  </a:lnTo>
                  <a:lnTo>
                    <a:pt x="879" y="99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4"/>
            <p:cNvSpPr/>
            <p:nvPr/>
          </p:nvSpPr>
          <p:spPr>
            <a:xfrm>
              <a:off x="3362290" y="3872894"/>
              <a:ext cx="27517" cy="42344"/>
            </a:xfrm>
            <a:custGeom>
              <a:avLst/>
              <a:gdLst/>
              <a:ahLst/>
              <a:cxnLst/>
              <a:rect l="l" t="t" r="r" b="b"/>
              <a:pathLst>
                <a:path w="876" h="1348" extrusionOk="0">
                  <a:moveTo>
                    <a:pt x="700" y="1"/>
                  </a:moveTo>
                  <a:lnTo>
                    <a:pt x="0" y="1249"/>
                  </a:lnTo>
                  <a:lnTo>
                    <a:pt x="173" y="1347"/>
                  </a:lnTo>
                  <a:lnTo>
                    <a:pt x="876" y="99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4"/>
            <p:cNvSpPr/>
            <p:nvPr/>
          </p:nvSpPr>
          <p:spPr>
            <a:xfrm>
              <a:off x="3396058" y="3891992"/>
              <a:ext cx="27643" cy="42438"/>
            </a:xfrm>
            <a:custGeom>
              <a:avLst/>
              <a:gdLst/>
              <a:ahLst/>
              <a:cxnLst/>
              <a:rect l="l" t="t" r="r" b="b"/>
              <a:pathLst>
                <a:path w="880" h="1351" extrusionOk="0">
                  <a:moveTo>
                    <a:pt x="704" y="1"/>
                  </a:moveTo>
                  <a:lnTo>
                    <a:pt x="1" y="1252"/>
                  </a:lnTo>
                  <a:lnTo>
                    <a:pt x="177" y="1351"/>
                  </a:lnTo>
                  <a:lnTo>
                    <a:pt x="880" y="99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4"/>
            <p:cNvSpPr/>
            <p:nvPr/>
          </p:nvSpPr>
          <p:spPr>
            <a:xfrm>
              <a:off x="3429952" y="3910997"/>
              <a:ext cx="27643" cy="42313"/>
            </a:xfrm>
            <a:custGeom>
              <a:avLst/>
              <a:gdLst/>
              <a:ahLst/>
              <a:cxnLst/>
              <a:rect l="l" t="t" r="r" b="b"/>
              <a:pathLst>
                <a:path w="880" h="1347" extrusionOk="0">
                  <a:moveTo>
                    <a:pt x="704" y="0"/>
                  </a:moveTo>
                  <a:lnTo>
                    <a:pt x="1" y="1248"/>
                  </a:lnTo>
                  <a:lnTo>
                    <a:pt x="177" y="1347"/>
                  </a:lnTo>
                  <a:lnTo>
                    <a:pt x="880" y="99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4"/>
            <p:cNvSpPr/>
            <p:nvPr/>
          </p:nvSpPr>
          <p:spPr>
            <a:xfrm>
              <a:off x="3463752" y="3930096"/>
              <a:ext cx="27643" cy="42313"/>
            </a:xfrm>
            <a:custGeom>
              <a:avLst/>
              <a:gdLst/>
              <a:ahLst/>
              <a:cxnLst/>
              <a:rect l="l" t="t" r="r" b="b"/>
              <a:pathLst>
                <a:path w="880" h="1347" extrusionOk="0">
                  <a:moveTo>
                    <a:pt x="703" y="1"/>
                  </a:moveTo>
                  <a:lnTo>
                    <a:pt x="0" y="1248"/>
                  </a:lnTo>
                  <a:lnTo>
                    <a:pt x="176" y="1347"/>
                  </a:lnTo>
                  <a:lnTo>
                    <a:pt x="879" y="99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4"/>
            <p:cNvSpPr/>
            <p:nvPr/>
          </p:nvSpPr>
          <p:spPr>
            <a:xfrm>
              <a:off x="3497426" y="3949194"/>
              <a:ext cx="27517" cy="42438"/>
            </a:xfrm>
            <a:custGeom>
              <a:avLst/>
              <a:gdLst/>
              <a:ahLst/>
              <a:cxnLst/>
              <a:rect l="l" t="t" r="r" b="b"/>
              <a:pathLst>
                <a:path w="876" h="1351" extrusionOk="0">
                  <a:moveTo>
                    <a:pt x="700" y="1"/>
                  </a:moveTo>
                  <a:lnTo>
                    <a:pt x="0" y="1252"/>
                  </a:lnTo>
                  <a:lnTo>
                    <a:pt x="173" y="1350"/>
                  </a:lnTo>
                  <a:lnTo>
                    <a:pt x="875" y="99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4"/>
            <p:cNvSpPr/>
            <p:nvPr/>
          </p:nvSpPr>
          <p:spPr>
            <a:xfrm>
              <a:off x="3557142" y="3978000"/>
              <a:ext cx="17717" cy="27423"/>
            </a:xfrm>
            <a:custGeom>
              <a:avLst/>
              <a:gdLst/>
              <a:ahLst/>
              <a:cxnLst/>
              <a:rect l="l" t="t" r="r" b="b"/>
              <a:pathLst>
                <a:path w="564" h="873" extrusionOk="0">
                  <a:moveTo>
                    <a:pt x="458" y="1"/>
                  </a:moveTo>
                  <a:lnTo>
                    <a:pt x="1" y="809"/>
                  </a:lnTo>
                  <a:lnTo>
                    <a:pt x="110" y="873"/>
                  </a:lnTo>
                  <a:lnTo>
                    <a:pt x="563" y="61"/>
                  </a:lnTo>
                  <a:lnTo>
                    <a:pt x="4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4"/>
            <p:cNvSpPr/>
            <p:nvPr/>
          </p:nvSpPr>
          <p:spPr>
            <a:xfrm>
              <a:off x="3590941" y="3997004"/>
              <a:ext cx="17685" cy="27297"/>
            </a:xfrm>
            <a:custGeom>
              <a:avLst/>
              <a:gdLst/>
              <a:ahLst/>
              <a:cxnLst/>
              <a:rect l="l" t="t" r="r" b="b"/>
              <a:pathLst>
                <a:path w="563" h="869" extrusionOk="0">
                  <a:moveTo>
                    <a:pt x="454" y="0"/>
                  </a:moveTo>
                  <a:lnTo>
                    <a:pt x="0" y="809"/>
                  </a:lnTo>
                  <a:lnTo>
                    <a:pt x="106" y="869"/>
                  </a:lnTo>
                  <a:lnTo>
                    <a:pt x="563" y="60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4"/>
            <p:cNvSpPr/>
            <p:nvPr/>
          </p:nvSpPr>
          <p:spPr>
            <a:xfrm>
              <a:off x="3624490" y="4015883"/>
              <a:ext cx="17717" cy="27423"/>
            </a:xfrm>
            <a:custGeom>
              <a:avLst/>
              <a:gdLst/>
              <a:ahLst/>
              <a:cxnLst/>
              <a:rect l="l" t="t" r="r" b="b"/>
              <a:pathLst>
                <a:path w="564" h="873" extrusionOk="0">
                  <a:moveTo>
                    <a:pt x="454" y="0"/>
                  </a:moveTo>
                  <a:lnTo>
                    <a:pt x="1" y="809"/>
                  </a:lnTo>
                  <a:lnTo>
                    <a:pt x="110" y="872"/>
                  </a:lnTo>
                  <a:lnTo>
                    <a:pt x="563" y="60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4"/>
            <p:cNvSpPr/>
            <p:nvPr/>
          </p:nvSpPr>
          <p:spPr>
            <a:xfrm>
              <a:off x="3658510" y="4034982"/>
              <a:ext cx="17685" cy="27297"/>
            </a:xfrm>
            <a:custGeom>
              <a:avLst/>
              <a:gdLst/>
              <a:ahLst/>
              <a:cxnLst/>
              <a:rect l="l" t="t" r="r" b="b"/>
              <a:pathLst>
                <a:path w="563" h="869" extrusionOk="0">
                  <a:moveTo>
                    <a:pt x="454" y="0"/>
                  </a:moveTo>
                  <a:lnTo>
                    <a:pt x="0" y="809"/>
                  </a:lnTo>
                  <a:lnTo>
                    <a:pt x="106" y="869"/>
                  </a:lnTo>
                  <a:lnTo>
                    <a:pt x="563" y="60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4"/>
            <p:cNvSpPr/>
            <p:nvPr/>
          </p:nvSpPr>
          <p:spPr>
            <a:xfrm>
              <a:off x="3692184" y="4053735"/>
              <a:ext cx="17685" cy="27423"/>
            </a:xfrm>
            <a:custGeom>
              <a:avLst/>
              <a:gdLst/>
              <a:ahLst/>
              <a:cxnLst/>
              <a:rect l="l" t="t" r="r" b="b"/>
              <a:pathLst>
                <a:path w="563" h="873" extrusionOk="0">
                  <a:moveTo>
                    <a:pt x="454" y="1"/>
                  </a:moveTo>
                  <a:lnTo>
                    <a:pt x="0" y="813"/>
                  </a:lnTo>
                  <a:lnTo>
                    <a:pt x="109" y="873"/>
                  </a:lnTo>
                  <a:lnTo>
                    <a:pt x="563" y="6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4"/>
            <p:cNvSpPr/>
            <p:nvPr/>
          </p:nvSpPr>
          <p:spPr>
            <a:xfrm>
              <a:off x="3725732" y="4072646"/>
              <a:ext cx="17717" cy="27297"/>
            </a:xfrm>
            <a:custGeom>
              <a:avLst/>
              <a:gdLst/>
              <a:ahLst/>
              <a:cxnLst/>
              <a:rect l="l" t="t" r="r" b="b"/>
              <a:pathLst>
                <a:path w="564" h="869" extrusionOk="0">
                  <a:moveTo>
                    <a:pt x="454" y="0"/>
                  </a:moveTo>
                  <a:lnTo>
                    <a:pt x="1" y="808"/>
                  </a:lnTo>
                  <a:lnTo>
                    <a:pt x="110" y="868"/>
                  </a:lnTo>
                  <a:lnTo>
                    <a:pt x="563" y="60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4"/>
            <p:cNvSpPr/>
            <p:nvPr/>
          </p:nvSpPr>
          <p:spPr>
            <a:xfrm>
              <a:off x="3759752" y="4091964"/>
              <a:ext cx="17811" cy="27297"/>
            </a:xfrm>
            <a:custGeom>
              <a:avLst/>
              <a:gdLst/>
              <a:ahLst/>
              <a:cxnLst/>
              <a:rect l="l" t="t" r="r" b="b"/>
              <a:pathLst>
                <a:path w="567" h="869" extrusionOk="0">
                  <a:moveTo>
                    <a:pt x="457" y="0"/>
                  </a:moveTo>
                  <a:lnTo>
                    <a:pt x="0" y="808"/>
                  </a:lnTo>
                  <a:lnTo>
                    <a:pt x="109" y="868"/>
                  </a:lnTo>
                  <a:lnTo>
                    <a:pt x="566" y="60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4"/>
            <p:cNvSpPr/>
            <p:nvPr/>
          </p:nvSpPr>
          <p:spPr>
            <a:xfrm>
              <a:off x="3793301" y="4110498"/>
              <a:ext cx="17717" cy="27423"/>
            </a:xfrm>
            <a:custGeom>
              <a:avLst/>
              <a:gdLst/>
              <a:ahLst/>
              <a:cxnLst/>
              <a:rect l="l" t="t" r="r" b="b"/>
              <a:pathLst>
                <a:path w="564" h="873" extrusionOk="0">
                  <a:moveTo>
                    <a:pt x="454" y="1"/>
                  </a:moveTo>
                  <a:lnTo>
                    <a:pt x="1" y="812"/>
                  </a:lnTo>
                  <a:lnTo>
                    <a:pt x="110" y="872"/>
                  </a:lnTo>
                  <a:lnTo>
                    <a:pt x="563" y="60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4"/>
            <p:cNvSpPr/>
            <p:nvPr/>
          </p:nvSpPr>
          <p:spPr>
            <a:xfrm>
              <a:off x="3286649" y="3826529"/>
              <a:ext cx="17717" cy="27423"/>
            </a:xfrm>
            <a:custGeom>
              <a:avLst/>
              <a:gdLst/>
              <a:ahLst/>
              <a:cxnLst/>
              <a:rect l="l" t="t" r="r" b="b"/>
              <a:pathLst>
                <a:path w="564" h="873" extrusionOk="0">
                  <a:moveTo>
                    <a:pt x="458" y="1"/>
                  </a:moveTo>
                  <a:lnTo>
                    <a:pt x="1" y="809"/>
                  </a:lnTo>
                  <a:lnTo>
                    <a:pt x="110" y="872"/>
                  </a:lnTo>
                  <a:lnTo>
                    <a:pt x="563" y="60"/>
                  </a:lnTo>
                  <a:lnTo>
                    <a:pt x="4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3320543" y="3845188"/>
              <a:ext cx="17717" cy="27297"/>
            </a:xfrm>
            <a:custGeom>
              <a:avLst/>
              <a:gdLst/>
              <a:ahLst/>
              <a:cxnLst/>
              <a:rect l="l" t="t" r="r" b="b"/>
              <a:pathLst>
                <a:path w="564" h="869" extrusionOk="0">
                  <a:moveTo>
                    <a:pt x="458" y="1"/>
                  </a:moveTo>
                  <a:lnTo>
                    <a:pt x="1" y="809"/>
                  </a:lnTo>
                  <a:lnTo>
                    <a:pt x="110" y="869"/>
                  </a:lnTo>
                  <a:lnTo>
                    <a:pt x="563" y="60"/>
                  </a:lnTo>
                  <a:lnTo>
                    <a:pt x="4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3354217" y="3864192"/>
              <a:ext cx="17811" cy="27392"/>
            </a:xfrm>
            <a:custGeom>
              <a:avLst/>
              <a:gdLst/>
              <a:ahLst/>
              <a:cxnLst/>
              <a:rect l="l" t="t" r="r" b="b"/>
              <a:pathLst>
                <a:path w="567" h="872" extrusionOk="0">
                  <a:moveTo>
                    <a:pt x="458" y="0"/>
                  </a:moveTo>
                  <a:lnTo>
                    <a:pt x="1" y="809"/>
                  </a:lnTo>
                  <a:lnTo>
                    <a:pt x="110" y="872"/>
                  </a:lnTo>
                  <a:lnTo>
                    <a:pt x="567" y="6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3388017" y="3883385"/>
              <a:ext cx="17685" cy="27423"/>
            </a:xfrm>
            <a:custGeom>
              <a:avLst/>
              <a:gdLst/>
              <a:ahLst/>
              <a:cxnLst/>
              <a:rect l="l" t="t" r="r" b="b"/>
              <a:pathLst>
                <a:path w="563" h="873" extrusionOk="0">
                  <a:moveTo>
                    <a:pt x="457" y="1"/>
                  </a:moveTo>
                  <a:lnTo>
                    <a:pt x="0" y="809"/>
                  </a:lnTo>
                  <a:lnTo>
                    <a:pt x="109" y="872"/>
                  </a:lnTo>
                  <a:lnTo>
                    <a:pt x="563" y="61"/>
                  </a:lnTo>
                  <a:lnTo>
                    <a:pt x="4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3421911" y="3902044"/>
              <a:ext cx="17685" cy="27423"/>
            </a:xfrm>
            <a:custGeom>
              <a:avLst/>
              <a:gdLst/>
              <a:ahLst/>
              <a:cxnLst/>
              <a:rect l="l" t="t" r="r" b="b"/>
              <a:pathLst>
                <a:path w="563" h="873" extrusionOk="0">
                  <a:moveTo>
                    <a:pt x="454" y="1"/>
                  </a:moveTo>
                  <a:lnTo>
                    <a:pt x="0" y="813"/>
                  </a:lnTo>
                  <a:lnTo>
                    <a:pt x="106" y="872"/>
                  </a:lnTo>
                  <a:lnTo>
                    <a:pt x="563" y="6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3455585" y="3921363"/>
              <a:ext cx="17685" cy="27297"/>
            </a:xfrm>
            <a:custGeom>
              <a:avLst/>
              <a:gdLst/>
              <a:ahLst/>
              <a:cxnLst/>
              <a:rect l="l" t="t" r="r" b="b"/>
              <a:pathLst>
                <a:path w="563" h="869" extrusionOk="0">
                  <a:moveTo>
                    <a:pt x="454" y="1"/>
                  </a:moveTo>
                  <a:lnTo>
                    <a:pt x="0" y="809"/>
                  </a:lnTo>
                  <a:lnTo>
                    <a:pt x="106" y="869"/>
                  </a:lnTo>
                  <a:lnTo>
                    <a:pt x="563" y="61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3489573" y="3939928"/>
              <a:ext cx="17717" cy="27297"/>
            </a:xfrm>
            <a:custGeom>
              <a:avLst/>
              <a:gdLst/>
              <a:ahLst/>
              <a:cxnLst/>
              <a:rect l="l" t="t" r="r" b="b"/>
              <a:pathLst>
                <a:path w="564" h="869" extrusionOk="0">
                  <a:moveTo>
                    <a:pt x="458" y="0"/>
                  </a:moveTo>
                  <a:lnTo>
                    <a:pt x="1" y="809"/>
                  </a:lnTo>
                  <a:lnTo>
                    <a:pt x="110" y="868"/>
                  </a:lnTo>
                  <a:lnTo>
                    <a:pt x="563" y="6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3523153" y="3959246"/>
              <a:ext cx="17685" cy="27297"/>
            </a:xfrm>
            <a:custGeom>
              <a:avLst/>
              <a:gdLst/>
              <a:ahLst/>
              <a:cxnLst/>
              <a:rect l="l" t="t" r="r" b="b"/>
              <a:pathLst>
                <a:path w="563" h="869" extrusionOk="0">
                  <a:moveTo>
                    <a:pt x="454" y="0"/>
                  </a:moveTo>
                  <a:lnTo>
                    <a:pt x="0" y="809"/>
                  </a:lnTo>
                  <a:lnTo>
                    <a:pt x="106" y="869"/>
                  </a:lnTo>
                  <a:lnTo>
                    <a:pt x="563" y="60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3" name="Google Shape;1463;p25"/>
          <p:cNvGrpSpPr/>
          <p:nvPr/>
        </p:nvGrpSpPr>
        <p:grpSpPr>
          <a:xfrm rot="-3235083">
            <a:off x="132728" y="1454279"/>
            <a:ext cx="434495" cy="162938"/>
            <a:chOff x="2665615" y="3966103"/>
            <a:chExt cx="345380" cy="129514"/>
          </a:xfrm>
        </p:grpSpPr>
        <p:sp>
          <p:nvSpPr>
            <p:cNvPr id="1464" name="Google Shape;1464;p25"/>
            <p:cNvSpPr/>
            <p:nvPr/>
          </p:nvSpPr>
          <p:spPr>
            <a:xfrm>
              <a:off x="2668473" y="3992584"/>
              <a:ext cx="279037" cy="67568"/>
            </a:xfrm>
            <a:custGeom>
              <a:avLst/>
              <a:gdLst/>
              <a:ahLst/>
              <a:cxnLst/>
              <a:rect l="l" t="t" r="r" b="b"/>
              <a:pathLst>
                <a:path w="8883" h="2151" extrusionOk="0">
                  <a:moveTo>
                    <a:pt x="7889" y="0"/>
                  </a:moveTo>
                  <a:cubicBezTo>
                    <a:pt x="7841" y="0"/>
                    <a:pt x="7793" y="3"/>
                    <a:pt x="7744" y="9"/>
                  </a:cubicBezTo>
                  <a:lnTo>
                    <a:pt x="918" y="846"/>
                  </a:lnTo>
                  <a:cubicBezTo>
                    <a:pt x="388" y="909"/>
                    <a:pt x="1" y="1320"/>
                    <a:pt x="57" y="1763"/>
                  </a:cubicBezTo>
                  <a:lnTo>
                    <a:pt x="78" y="1953"/>
                  </a:lnTo>
                  <a:cubicBezTo>
                    <a:pt x="82" y="1967"/>
                    <a:pt x="85" y="1985"/>
                    <a:pt x="89" y="1999"/>
                  </a:cubicBezTo>
                  <a:cubicBezTo>
                    <a:pt x="94" y="1997"/>
                    <a:pt x="100" y="1996"/>
                    <a:pt x="105" y="1996"/>
                  </a:cubicBezTo>
                  <a:cubicBezTo>
                    <a:pt x="132" y="1996"/>
                    <a:pt x="154" y="2016"/>
                    <a:pt x="184" y="2016"/>
                  </a:cubicBezTo>
                  <a:cubicBezTo>
                    <a:pt x="184" y="2002"/>
                    <a:pt x="191" y="1960"/>
                    <a:pt x="191" y="1946"/>
                  </a:cubicBezTo>
                  <a:lnTo>
                    <a:pt x="166" y="1767"/>
                  </a:lnTo>
                  <a:cubicBezTo>
                    <a:pt x="117" y="1370"/>
                    <a:pt x="447" y="979"/>
                    <a:pt x="929" y="920"/>
                  </a:cubicBezTo>
                  <a:lnTo>
                    <a:pt x="7754" y="83"/>
                  </a:lnTo>
                  <a:cubicBezTo>
                    <a:pt x="7798" y="78"/>
                    <a:pt x="7842" y="75"/>
                    <a:pt x="7885" y="75"/>
                  </a:cubicBezTo>
                  <a:cubicBezTo>
                    <a:pt x="8311" y="75"/>
                    <a:pt x="8669" y="338"/>
                    <a:pt x="8714" y="702"/>
                  </a:cubicBezTo>
                  <a:lnTo>
                    <a:pt x="8738" y="892"/>
                  </a:lnTo>
                  <a:cubicBezTo>
                    <a:pt x="8788" y="1289"/>
                    <a:pt x="8436" y="1661"/>
                    <a:pt x="7955" y="1721"/>
                  </a:cubicBezTo>
                  <a:lnTo>
                    <a:pt x="5104" y="2073"/>
                  </a:lnTo>
                  <a:cubicBezTo>
                    <a:pt x="5037" y="2076"/>
                    <a:pt x="5044" y="2150"/>
                    <a:pt x="5091" y="2150"/>
                  </a:cubicBezTo>
                  <a:cubicBezTo>
                    <a:pt x="5093" y="2150"/>
                    <a:pt x="5095" y="2150"/>
                    <a:pt x="5097" y="2150"/>
                  </a:cubicBezTo>
                  <a:lnTo>
                    <a:pt x="7965" y="1798"/>
                  </a:lnTo>
                  <a:cubicBezTo>
                    <a:pt x="8496" y="1732"/>
                    <a:pt x="8883" y="1320"/>
                    <a:pt x="8830" y="881"/>
                  </a:cubicBezTo>
                  <a:lnTo>
                    <a:pt x="8805" y="688"/>
                  </a:lnTo>
                  <a:cubicBezTo>
                    <a:pt x="8757" y="289"/>
                    <a:pt x="8359" y="0"/>
                    <a:pt x="78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5"/>
            <p:cNvSpPr/>
            <p:nvPr/>
          </p:nvSpPr>
          <p:spPr>
            <a:xfrm>
              <a:off x="2666714" y="3990731"/>
              <a:ext cx="282681" cy="71086"/>
            </a:xfrm>
            <a:custGeom>
              <a:avLst/>
              <a:gdLst/>
              <a:ahLst/>
              <a:cxnLst/>
              <a:rect l="l" t="t" r="r" b="b"/>
              <a:pathLst>
                <a:path w="8999" h="2263" extrusionOk="0">
                  <a:moveTo>
                    <a:pt x="183" y="1580"/>
                  </a:moveTo>
                  <a:cubicBezTo>
                    <a:pt x="166" y="1647"/>
                    <a:pt x="162" y="1717"/>
                    <a:pt x="166" y="1787"/>
                  </a:cubicBezTo>
                  <a:cubicBezTo>
                    <a:pt x="159" y="1717"/>
                    <a:pt x="166" y="1647"/>
                    <a:pt x="183" y="1580"/>
                  </a:cubicBezTo>
                  <a:close/>
                  <a:moveTo>
                    <a:pt x="7941" y="0"/>
                  </a:moveTo>
                  <a:cubicBezTo>
                    <a:pt x="7893" y="0"/>
                    <a:pt x="7845" y="3"/>
                    <a:pt x="7796" y="9"/>
                  </a:cubicBezTo>
                  <a:lnTo>
                    <a:pt x="971" y="849"/>
                  </a:lnTo>
                  <a:cubicBezTo>
                    <a:pt x="408" y="915"/>
                    <a:pt x="1" y="1355"/>
                    <a:pt x="57" y="1826"/>
                  </a:cubicBezTo>
                  <a:lnTo>
                    <a:pt x="82" y="2019"/>
                  </a:lnTo>
                  <a:cubicBezTo>
                    <a:pt x="82" y="2033"/>
                    <a:pt x="85" y="2047"/>
                    <a:pt x="89" y="2058"/>
                  </a:cubicBezTo>
                  <a:cubicBezTo>
                    <a:pt x="92" y="2075"/>
                    <a:pt x="103" y="2093"/>
                    <a:pt x="117" y="2100"/>
                  </a:cubicBezTo>
                  <a:cubicBezTo>
                    <a:pt x="125" y="2106"/>
                    <a:pt x="139" y="2111"/>
                    <a:pt x="151" y="2111"/>
                  </a:cubicBezTo>
                  <a:cubicBezTo>
                    <a:pt x="154" y="2111"/>
                    <a:pt x="156" y="2111"/>
                    <a:pt x="159" y="2110"/>
                  </a:cubicBezTo>
                  <a:cubicBezTo>
                    <a:pt x="162" y="2110"/>
                    <a:pt x="169" y="2114"/>
                    <a:pt x="180" y="2117"/>
                  </a:cubicBezTo>
                  <a:cubicBezTo>
                    <a:pt x="191" y="2121"/>
                    <a:pt x="205" y="2125"/>
                    <a:pt x="222" y="2128"/>
                  </a:cubicBezTo>
                  <a:cubicBezTo>
                    <a:pt x="229" y="2132"/>
                    <a:pt x="240" y="2132"/>
                    <a:pt x="247" y="2132"/>
                  </a:cubicBezTo>
                  <a:cubicBezTo>
                    <a:pt x="278" y="2128"/>
                    <a:pt x="303" y="2096"/>
                    <a:pt x="296" y="2068"/>
                  </a:cubicBezTo>
                  <a:cubicBezTo>
                    <a:pt x="296" y="2068"/>
                    <a:pt x="296" y="2065"/>
                    <a:pt x="296" y="2065"/>
                  </a:cubicBezTo>
                  <a:cubicBezTo>
                    <a:pt x="296" y="2061"/>
                    <a:pt x="296" y="2054"/>
                    <a:pt x="299" y="2044"/>
                  </a:cubicBezTo>
                  <a:cubicBezTo>
                    <a:pt x="299" y="2026"/>
                    <a:pt x="303" y="2012"/>
                    <a:pt x="299" y="1998"/>
                  </a:cubicBezTo>
                  <a:lnTo>
                    <a:pt x="278" y="1819"/>
                  </a:lnTo>
                  <a:cubicBezTo>
                    <a:pt x="233" y="1439"/>
                    <a:pt x="553" y="1088"/>
                    <a:pt x="992" y="1035"/>
                  </a:cubicBezTo>
                  <a:lnTo>
                    <a:pt x="7817" y="195"/>
                  </a:lnTo>
                  <a:cubicBezTo>
                    <a:pt x="7857" y="190"/>
                    <a:pt x="7897" y="188"/>
                    <a:pt x="7936" y="188"/>
                  </a:cubicBezTo>
                  <a:cubicBezTo>
                    <a:pt x="8336" y="188"/>
                    <a:pt x="8676" y="428"/>
                    <a:pt x="8717" y="764"/>
                  </a:cubicBezTo>
                  <a:lnTo>
                    <a:pt x="8738" y="954"/>
                  </a:lnTo>
                  <a:cubicBezTo>
                    <a:pt x="8784" y="1323"/>
                    <a:pt x="8454" y="1671"/>
                    <a:pt x="8004" y="1724"/>
                  </a:cubicBezTo>
                  <a:lnTo>
                    <a:pt x="5153" y="2075"/>
                  </a:lnTo>
                  <a:cubicBezTo>
                    <a:pt x="5122" y="2079"/>
                    <a:pt x="5094" y="2089"/>
                    <a:pt x="5076" y="2114"/>
                  </a:cubicBezTo>
                  <a:cubicBezTo>
                    <a:pt x="5062" y="2132"/>
                    <a:pt x="5051" y="2160"/>
                    <a:pt x="5055" y="2184"/>
                  </a:cubicBezTo>
                  <a:cubicBezTo>
                    <a:pt x="5061" y="2232"/>
                    <a:pt x="5099" y="2263"/>
                    <a:pt x="5148" y="2263"/>
                  </a:cubicBezTo>
                  <a:cubicBezTo>
                    <a:pt x="5153" y="2263"/>
                    <a:pt x="5159" y="2262"/>
                    <a:pt x="5164" y="2262"/>
                  </a:cubicBezTo>
                  <a:lnTo>
                    <a:pt x="8028" y="1910"/>
                  </a:lnTo>
                  <a:cubicBezTo>
                    <a:pt x="8587" y="1843"/>
                    <a:pt x="8998" y="1404"/>
                    <a:pt x="8942" y="930"/>
                  </a:cubicBezTo>
                  <a:lnTo>
                    <a:pt x="8917" y="740"/>
                  </a:lnTo>
                  <a:cubicBezTo>
                    <a:pt x="8866" y="310"/>
                    <a:pt x="8440" y="0"/>
                    <a:pt x="79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5"/>
            <p:cNvSpPr/>
            <p:nvPr/>
          </p:nvSpPr>
          <p:spPr>
            <a:xfrm>
              <a:off x="2667500" y="3990794"/>
              <a:ext cx="281896" cy="71558"/>
            </a:xfrm>
            <a:custGeom>
              <a:avLst/>
              <a:gdLst/>
              <a:ahLst/>
              <a:cxnLst/>
              <a:rect l="l" t="t" r="r" b="b"/>
              <a:pathLst>
                <a:path w="8974" h="2278" extrusionOk="0">
                  <a:moveTo>
                    <a:pt x="7922" y="1"/>
                  </a:moveTo>
                  <a:cubicBezTo>
                    <a:pt x="7873" y="1"/>
                    <a:pt x="7822" y="4"/>
                    <a:pt x="7771" y="10"/>
                  </a:cubicBezTo>
                  <a:lnTo>
                    <a:pt x="946" y="847"/>
                  </a:lnTo>
                  <a:cubicBezTo>
                    <a:pt x="383" y="913"/>
                    <a:pt x="0" y="1335"/>
                    <a:pt x="60" y="1806"/>
                  </a:cubicBezTo>
                  <a:lnTo>
                    <a:pt x="123" y="2270"/>
                  </a:lnTo>
                  <a:cubicBezTo>
                    <a:pt x="153" y="2261"/>
                    <a:pt x="175" y="2257"/>
                    <a:pt x="196" y="2257"/>
                  </a:cubicBezTo>
                  <a:cubicBezTo>
                    <a:pt x="225" y="2257"/>
                    <a:pt x="253" y="2265"/>
                    <a:pt x="296" y="2277"/>
                  </a:cubicBezTo>
                  <a:lnTo>
                    <a:pt x="250" y="1869"/>
                  </a:lnTo>
                  <a:cubicBezTo>
                    <a:pt x="204" y="1490"/>
                    <a:pt x="528" y="1086"/>
                    <a:pt x="967" y="1033"/>
                  </a:cubicBezTo>
                  <a:lnTo>
                    <a:pt x="7792" y="196"/>
                  </a:lnTo>
                  <a:cubicBezTo>
                    <a:pt x="7835" y="191"/>
                    <a:pt x="7876" y="189"/>
                    <a:pt x="7917" y="189"/>
                  </a:cubicBezTo>
                  <a:cubicBezTo>
                    <a:pt x="8315" y="189"/>
                    <a:pt x="8651" y="428"/>
                    <a:pt x="8692" y="762"/>
                  </a:cubicBezTo>
                  <a:lnTo>
                    <a:pt x="8713" y="956"/>
                  </a:lnTo>
                  <a:cubicBezTo>
                    <a:pt x="8759" y="1325"/>
                    <a:pt x="8432" y="1669"/>
                    <a:pt x="7979" y="1722"/>
                  </a:cubicBezTo>
                  <a:lnTo>
                    <a:pt x="5128" y="2073"/>
                  </a:lnTo>
                  <a:cubicBezTo>
                    <a:pt x="5100" y="2077"/>
                    <a:pt x="5072" y="2087"/>
                    <a:pt x="5051" y="2112"/>
                  </a:cubicBezTo>
                  <a:cubicBezTo>
                    <a:pt x="5037" y="2130"/>
                    <a:pt x="5030" y="2158"/>
                    <a:pt x="5030" y="2182"/>
                  </a:cubicBezTo>
                  <a:cubicBezTo>
                    <a:pt x="5036" y="2230"/>
                    <a:pt x="5074" y="2261"/>
                    <a:pt x="5123" y="2261"/>
                  </a:cubicBezTo>
                  <a:cubicBezTo>
                    <a:pt x="5128" y="2261"/>
                    <a:pt x="5134" y="2260"/>
                    <a:pt x="5139" y="2260"/>
                  </a:cubicBezTo>
                  <a:lnTo>
                    <a:pt x="8003" y="1908"/>
                  </a:lnTo>
                  <a:cubicBezTo>
                    <a:pt x="8566" y="1841"/>
                    <a:pt x="8973" y="1402"/>
                    <a:pt x="8917" y="931"/>
                  </a:cubicBezTo>
                  <a:lnTo>
                    <a:pt x="8892" y="738"/>
                  </a:lnTo>
                  <a:cubicBezTo>
                    <a:pt x="8841" y="310"/>
                    <a:pt x="8419" y="1"/>
                    <a:pt x="79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5"/>
            <p:cNvSpPr/>
            <p:nvPr/>
          </p:nvSpPr>
          <p:spPr>
            <a:xfrm>
              <a:off x="2665615" y="3989035"/>
              <a:ext cx="285665" cy="74982"/>
            </a:xfrm>
            <a:custGeom>
              <a:avLst/>
              <a:gdLst/>
              <a:ahLst/>
              <a:cxnLst/>
              <a:rect l="l" t="t" r="r" b="b"/>
              <a:pathLst>
                <a:path w="9094" h="2387" extrusionOk="0">
                  <a:moveTo>
                    <a:pt x="7977" y="111"/>
                  </a:moveTo>
                  <a:cubicBezTo>
                    <a:pt x="8449" y="111"/>
                    <a:pt x="8848" y="400"/>
                    <a:pt x="8896" y="801"/>
                  </a:cubicBezTo>
                  <a:lnTo>
                    <a:pt x="8921" y="991"/>
                  </a:lnTo>
                  <a:cubicBezTo>
                    <a:pt x="8974" y="1433"/>
                    <a:pt x="8587" y="1845"/>
                    <a:pt x="8056" y="1911"/>
                  </a:cubicBezTo>
                  <a:lnTo>
                    <a:pt x="5192" y="2263"/>
                  </a:lnTo>
                  <a:cubicBezTo>
                    <a:pt x="5190" y="2263"/>
                    <a:pt x="5189" y="2263"/>
                    <a:pt x="5187" y="2263"/>
                  </a:cubicBezTo>
                  <a:cubicBezTo>
                    <a:pt x="5155" y="2263"/>
                    <a:pt x="5136" y="2227"/>
                    <a:pt x="5153" y="2203"/>
                  </a:cubicBezTo>
                  <a:cubicBezTo>
                    <a:pt x="5164" y="2193"/>
                    <a:pt x="5178" y="2186"/>
                    <a:pt x="5195" y="2186"/>
                  </a:cubicBezTo>
                  <a:lnTo>
                    <a:pt x="8049" y="1834"/>
                  </a:lnTo>
                  <a:cubicBezTo>
                    <a:pt x="8527" y="1774"/>
                    <a:pt x="8879" y="1402"/>
                    <a:pt x="8829" y="1005"/>
                  </a:cubicBezTo>
                  <a:lnTo>
                    <a:pt x="8805" y="815"/>
                  </a:lnTo>
                  <a:cubicBezTo>
                    <a:pt x="8760" y="451"/>
                    <a:pt x="8402" y="188"/>
                    <a:pt x="7976" y="188"/>
                  </a:cubicBezTo>
                  <a:cubicBezTo>
                    <a:pt x="7933" y="188"/>
                    <a:pt x="7889" y="191"/>
                    <a:pt x="7845" y="196"/>
                  </a:cubicBezTo>
                  <a:lnTo>
                    <a:pt x="1020" y="1033"/>
                  </a:lnTo>
                  <a:cubicBezTo>
                    <a:pt x="559" y="1089"/>
                    <a:pt x="204" y="1507"/>
                    <a:pt x="254" y="1932"/>
                  </a:cubicBezTo>
                  <a:lnTo>
                    <a:pt x="289" y="2259"/>
                  </a:lnTo>
                  <a:cubicBezTo>
                    <a:pt x="277" y="2259"/>
                    <a:pt x="264" y="2258"/>
                    <a:pt x="250" y="2258"/>
                  </a:cubicBezTo>
                  <a:cubicBezTo>
                    <a:pt x="243" y="2258"/>
                    <a:pt x="236" y="2258"/>
                    <a:pt x="229" y="2259"/>
                  </a:cubicBezTo>
                  <a:lnTo>
                    <a:pt x="173" y="1855"/>
                  </a:lnTo>
                  <a:cubicBezTo>
                    <a:pt x="120" y="1416"/>
                    <a:pt x="489" y="1022"/>
                    <a:pt x="1013" y="955"/>
                  </a:cubicBezTo>
                  <a:lnTo>
                    <a:pt x="7838" y="119"/>
                  </a:lnTo>
                  <a:cubicBezTo>
                    <a:pt x="7885" y="113"/>
                    <a:pt x="7932" y="111"/>
                    <a:pt x="7977" y="111"/>
                  </a:cubicBezTo>
                  <a:close/>
                  <a:moveTo>
                    <a:pt x="7976" y="1"/>
                  </a:moveTo>
                  <a:cubicBezTo>
                    <a:pt x="7926" y="1"/>
                    <a:pt x="7875" y="4"/>
                    <a:pt x="7824" y="10"/>
                  </a:cubicBezTo>
                  <a:lnTo>
                    <a:pt x="999" y="846"/>
                  </a:lnTo>
                  <a:cubicBezTo>
                    <a:pt x="412" y="920"/>
                    <a:pt x="1" y="1370"/>
                    <a:pt x="64" y="1869"/>
                  </a:cubicBezTo>
                  <a:lnTo>
                    <a:pt x="127" y="2337"/>
                  </a:lnTo>
                  <a:cubicBezTo>
                    <a:pt x="131" y="2351"/>
                    <a:pt x="141" y="2365"/>
                    <a:pt x="155" y="2375"/>
                  </a:cubicBezTo>
                  <a:cubicBezTo>
                    <a:pt x="164" y="2380"/>
                    <a:pt x="174" y="2383"/>
                    <a:pt x="184" y="2383"/>
                  </a:cubicBezTo>
                  <a:cubicBezTo>
                    <a:pt x="190" y="2383"/>
                    <a:pt x="196" y="2382"/>
                    <a:pt x="201" y="2379"/>
                  </a:cubicBezTo>
                  <a:cubicBezTo>
                    <a:pt x="223" y="2371"/>
                    <a:pt x="238" y="2368"/>
                    <a:pt x="253" y="2368"/>
                  </a:cubicBezTo>
                  <a:cubicBezTo>
                    <a:pt x="274" y="2368"/>
                    <a:pt x="293" y="2374"/>
                    <a:pt x="327" y="2382"/>
                  </a:cubicBezTo>
                  <a:cubicBezTo>
                    <a:pt x="335" y="2385"/>
                    <a:pt x="342" y="2386"/>
                    <a:pt x="350" y="2386"/>
                  </a:cubicBezTo>
                  <a:cubicBezTo>
                    <a:pt x="363" y="2386"/>
                    <a:pt x="375" y="2382"/>
                    <a:pt x="384" y="2375"/>
                  </a:cubicBezTo>
                  <a:cubicBezTo>
                    <a:pt x="398" y="2361"/>
                    <a:pt x="412" y="2344"/>
                    <a:pt x="408" y="2326"/>
                  </a:cubicBezTo>
                  <a:lnTo>
                    <a:pt x="366" y="1918"/>
                  </a:lnTo>
                  <a:cubicBezTo>
                    <a:pt x="320" y="1560"/>
                    <a:pt x="640" y="1191"/>
                    <a:pt x="1034" y="1142"/>
                  </a:cubicBezTo>
                  <a:lnTo>
                    <a:pt x="7859" y="305"/>
                  </a:lnTo>
                  <a:cubicBezTo>
                    <a:pt x="7897" y="301"/>
                    <a:pt x="7934" y="299"/>
                    <a:pt x="7971" y="299"/>
                  </a:cubicBezTo>
                  <a:cubicBezTo>
                    <a:pt x="8343" y="299"/>
                    <a:pt x="8658" y="518"/>
                    <a:pt x="8696" y="825"/>
                  </a:cubicBezTo>
                  <a:lnTo>
                    <a:pt x="8721" y="1019"/>
                  </a:lnTo>
                  <a:cubicBezTo>
                    <a:pt x="8763" y="1356"/>
                    <a:pt x="8453" y="1672"/>
                    <a:pt x="8035" y="1725"/>
                  </a:cubicBezTo>
                  <a:lnTo>
                    <a:pt x="5181" y="2073"/>
                  </a:lnTo>
                  <a:cubicBezTo>
                    <a:pt x="5139" y="2077"/>
                    <a:pt x="5097" y="2098"/>
                    <a:pt x="5069" y="2133"/>
                  </a:cubicBezTo>
                  <a:cubicBezTo>
                    <a:pt x="5044" y="2164"/>
                    <a:pt x="5030" y="2203"/>
                    <a:pt x="5037" y="2245"/>
                  </a:cubicBezTo>
                  <a:cubicBezTo>
                    <a:pt x="5047" y="2320"/>
                    <a:pt x="5107" y="2373"/>
                    <a:pt x="5185" y="2373"/>
                  </a:cubicBezTo>
                  <a:cubicBezTo>
                    <a:pt x="5192" y="2373"/>
                    <a:pt x="5199" y="2373"/>
                    <a:pt x="5206" y="2372"/>
                  </a:cubicBezTo>
                  <a:lnTo>
                    <a:pt x="8070" y="2020"/>
                  </a:lnTo>
                  <a:cubicBezTo>
                    <a:pt x="8661" y="1947"/>
                    <a:pt x="9093" y="1483"/>
                    <a:pt x="9030" y="980"/>
                  </a:cubicBezTo>
                  <a:lnTo>
                    <a:pt x="9009" y="790"/>
                  </a:lnTo>
                  <a:cubicBezTo>
                    <a:pt x="8951" y="331"/>
                    <a:pt x="8503" y="1"/>
                    <a:pt x="79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5"/>
            <p:cNvSpPr/>
            <p:nvPr/>
          </p:nvSpPr>
          <p:spPr>
            <a:xfrm>
              <a:off x="2669479" y="3967863"/>
              <a:ext cx="339758" cy="125964"/>
            </a:xfrm>
            <a:custGeom>
              <a:avLst/>
              <a:gdLst/>
              <a:ahLst/>
              <a:cxnLst/>
              <a:rect l="l" t="t" r="r" b="b"/>
              <a:pathLst>
                <a:path w="10816" h="4010" extrusionOk="0">
                  <a:moveTo>
                    <a:pt x="9475" y="1"/>
                  </a:moveTo>
                  <a:cubicBezTo>
                    <a:pt x="9431" y="1"/>
                    <a:pt x="9387" y="4"/>
                    <a:pt x="9343" y="9"/>
                  </a:cubicBezTo>
                  <a:lnTo>
                    <a:pt x="4271" y="631"/>
                  </a:lnTo>
                  <a:cubicBezTo>
                    <a:pt x="4215" y="638"/>
                    <a:pt x="4190" y="687"/>
                    <a:pt x="4194" y="733"/>
                  </a:cubicBezTo>
                  <a:cubicBezTo>
                    <a:pt x="4201" y="775"/>
                    <a:pt x="4232" y="807"/>
                    <a:pt x="4278" y="807"/>
                  </a:cubicBezTo>
                  <a:lnTo>
                    <a:pt x="9364" y="185"/>
                  </a:lnTo>
                  <a:cubicBezTo>
                    <a:pt x="9402" y="180"/>
                    <a:pt x="9440" y="178"/>
                    <a:pt x="9478" y="178"/>
                  </a:cubicBezTo>
                  <a:cubicBezTo>
                    <a:pt x="9995" y="178"/>
                    <a:pt x="10452" y="614"/>
                    <a:pt x="10524" y="1201"/>
                  </a:cubicBezTo>
                  <a:lnTo>
                    <a:pt x="10559" y="1510"/>
                  </a:lnTo>
                  <a:cubicBezTo>
                    <a:pt x="10636" y="2139"/>
                    <a:pt x="10242" y="2708"/>
                    <a:pt x="9680" y="2775"/>
                  </a:cubicBezTo>
                  <a:lnTo>
                    <a:pt x="1132" y="3826"/>
                  </a:lnTo>
                  <a:cubicBezTo>
                    <a:pt x="1099" y="3830"/>
                    <a:pt x="1066" y="3832"/>
                    <a:pt x="1033" y="3832"/>
                  </a:cubicBezTo>
                  <a:cubicBezTo>
                    <a:pt x="584" y="3832"/>
                    <a:pt x="272" y="3448"/>
                    <a:pt x="190" y="2782"/>
                  </a:cubicBezTo>
                  <a:lnTo>
                    <a:pt x="162" y="2550"/>
                  </a:lnTo>
                  <a:cubicBezTo>
                    <a:pt x="162" y="2543"/>
                    <a:pt x="159" y="2536"/>
                    <a:pt x="152" y="2529"/>
                  </a:cubicBezTo>
                  <a:cubicBezTo>
                    <a:pt x="148" y="2527"/>
                    <a:pt x="144" y="2527"/>
                    <a:pt x="139" y="2527"/>
                  </a:cubicBezTo>
                  <a:cubicBezTo>
                    <a:pt x="135" y="2527"/>
                    <a:pt x="131" y="2527"/>
                    <a:pt x="127" y="2529"/>
                  </a:cubicBezTo>
                  <a:cubicBezTo>
                    <a:pt x="95" y="2540"/>
                    <a:pt x="64" y="2547"/>
                    <a:pt x="29" y="2547"/>
                  </a:cubicBezTo>
                  <a:cubicBezTo>
                    <a:pt x="18" y="2547"/>
                    <a:pt x="11" y="2550"/>
                    <a:pt x="8" y="2554"/>
                  </a:cubicBezTo>
                  <a:cubicBezTo>
                    <a:pt x="1" y="2561"/>
                    <a:pt x="1" y="2568"/>
                    <a:pt x="1" y="2578"/>
                  </a:cubicBezTo>
                  <a:lnTo>
                    <a:pt x="29" y="2800"/>
                  </a:lnTo>
                  <a:cubicBezTo>
                    <a:pt x="120" y="3558"/>
                    <a:pt x="501" y="4010"/>
                    <a:pt x="1031" y="4010"/>
                  </a:cubicBezTo>
                  <a:cubicBezTo>
                    <a:pt x="1071" y="4010"/>
                    <a:pt x="1112" y="4007"/>
                    <a:pt x="1153" y="4002"/>
                  </a:cubicBezTo>
                  <a:lnTo>
                    <a:pt x="9705" y="2954"/>
                  </a:lnTo>
                  <a:cubicBezTo>
                    <a:pt x="10355" y="2874"/>
                    <a:pt x="10815" y="2216"/>
                    <a:pt x="10724" y="1489"/>
                  </a:cubicBezTo>
                  <a:lnTo>
                    <a:pt x="10689" y="1183"/>
                  </a:lnTo>
                  <a:cubicBezTo>
                    <a:pt x="10604" y="505"/>
                    <a:pt x="10073" y="1"/>
                    <a:pt x="94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5"/>
            <p:cNvSpPr/>
            <p:nvPr/>
          </p:nvSpPr>
          <p:spPr>
            <a:xfrm>
              <a:off x="2667594" y="3966103"/>
              <a:ext cx="343401" cy="129514"/>
            </a:xfrm>
            <a:custGeom>
              <a:avLst/>
              <a:gdLst/>
              <a:ahLst/>
              <a:cxnLst/>
              <a:rect l="l" t="t" r="r" b="b"/>
              <a:pathLst>
                <a:path w="10932" h="4123" extrusionOk="0">
                  <a:moveTo>
                    <a:pt x="9531" y="111"/>
                  </a:moveTo>
                  <a:cubicBezTo>
                    <a:pt x="10105" y="111"/>
                    <a:pt x="10614" y="592"/>
                    <a:pt x="10693" y="1246"/>
                  </a:cubicBezTo>
                  <a:lnTo>
                    <a:pt x="10731" y="1552"/>
                  </a:lnTo>
                  <a:cubicBezTo>
                    <a:pt x="10816" y="2248"/>
                    <a:pt x="10380" y="2877"/>
                    <a:pt x="9758" y="2954"/>
                  </a:cubicBezTo>
                  <a:lnTo>
                    <a:pt x="1206" y="4005"/>
                  </a:lnTo>
                  <a:cubicBezTo>
                    <a:pt x="1169" y="4010"/>
                    <a:pt x="1133" y="4012"/>
                    <a:pt x="1097" y="4012"/>
                  </a:cubicBezTo>
                  <a:cubicBezTo>
                    <a:pt x="591" y="4012"/>
                    <a:pt x="230" y="3578"/>
                    <a:pt x="141" y="2852"/>
                  </a:cubicBezTo>
                  <a:lnTo>
                    <a:pt x="117" y="2655"/>
                  </a:lnTo>
                  <a:cubicBezTo>
                    <a:pt x="138" y="2655"/>
                    <a:pt x="155" y="2652"/>
                    <a:pt x="173" y="2648"/>
                  </a:cubicBezTo>
                  <a:lnTo>
                    <a:pt x="198" y="2845"/>
                  </a:lnTo>
                  <a:cubicBezTo>
                    <a:pt x="283" y="3541"/>
                    <a:pt x="610" y="3942"/>
                    <a:pt x="1084" y="3942"/>
                  </a:cubicBezTo>
                  <a:cubicBezTo>
                    <a:pt x="1121" y="3942"/>
                    <a:pt x="1158" y="3940"/>
                    <a:pt x="1196" y="3935"/>
                  </a:cubicBezTo>
                  <a:lnTo>
                    <a:pt x="9747" y="2887"/>
                  </a:lnTo>
                  <a:cubicBezTo>
                    <a:pt x="10341" y="2814"/>
                    <a:pt x="10756" y="2220"/>
                    <a:pt x="10675" y="1559"/>
                  </a:cubicBezTo>
                  <a:lnTo>
                    <a:pt x="10636" y="1250"/>
                  </a:lnTo>
                  <a:cubicBezTo>
                    <a:pt x="10561" y="635"/>
                    <a:pt x="10077" y="178"/>
                    <a:pt x="9532" y="178"/>
                  </a:cubicBezTo>
                  <a:cubicBezTo>
                    <a:pt x="9494" y="178"/>
                    <a:pt x="9455" y="180"/>
                    <a:pt x="9417" y="185"/>
                  </a:cubicBezTo>
                  <a:lnTo>
                    <a:pt x="4331" y="810"/>
                  </a:lnTo>
                  <a:cubicBezTo>
                    <a:pt x="4324" y="810"/>
                    <a:pt x="4310" y="800"/>
                    <a:pt x="4310" y="782"/>
                  </a:cubicBezTo>
                  <a:cubicBezTo>
                    <a:pt x="4310" y="772"/>
                    <a:pt x="4310" y="743"/>
                    <a:pt x="4338" y="740"/>
                  </a:cubicBezTo>
                  <a:lnTo>
                    <a:pt x="9410" y="118"/>
                  </a:lnTo>
                  <a:cubicBezTo>
                    <a:pt x="9450" y="113"/>
                    <a:pt x="9491" y="111"/>
                    <a:pt x="9531" y="111"/>
                  </a:cubicBezTo>
                  <a:close/>
                  <a:moveTo>
                    <a:pt x="9531" y="0"/>
                  </a:moveTo>
                  <a:cubicBezTo>
                    <a:pt x="9485" y="0"/>
                    <a:pt x="9439" y="3"/>
                    <a:pt x="9392" y="9"/>
                  </a:cubicBezTo>
                  <a:lnTo>
                    <a:pt x="4320" y="631"/>
                  </a:lnTo>
                  <a:cubicBezTo>
                    <a:pt x="4233" y="642"/>
                    <a:pt x="4190" y="722"/>
                    <a:pt x="4197" y="796"/>
                  </a:cubicBezTo>
                  <a:cubicBezTo>
                    <a:pt x="4208" y="866"/>
                    <a:pt x="4264" y="919"/>
                    <a:pt x="4334" y="919"/>
                  </a:cubicBezTo>
                  <a:lnTo>
                    <a:pt x="9431" y="297"/>
                  </a:lnTo>
                  <a:cubicBezTo>
                    <a:pt x="9467" y="293"/>
                    <a:pt x="9503" y="290"/>
                    <a:pt x="9538" y="290"/>
                  </a:cubicBezTo>
                  <a:cubicBezTo>
                    <a:pt x="10026" y="290"/>
                    <a:pt x="10459" y="707"/>
                    <a:pt x="10527" y="1264"/>
                  </a:cubicBezTo>
                  <a:lnTo>
                    <a:pt x="10566" y="1573"/>
                  </a:lnTo>
                  <a:cubicBezTo>
                    <a:pt x="10636" y="2170"/>
                    <a:pt x="10264" y="2712"/>
                    <a:pt x="9733" y="2778"/>
                  </a:cubicBezTo>
                  <a:lnTo>
                    <a:pt x="1182" y="3826"/>
                  </a:lnTo>
                  <a:cubicBezTo>
                    <a:pt x="1151" y="3830"/>
                    <a:pt x="1121" y="3831"/>
                    <a:pt x="1091" y="3831"/>
                  </a:cubicBezTo>
                  <a:cubicBezTo>
                    <a:pt x="676" y="3831"/>
                    <a:pt x="385" y="3465"/>
                    <a:pt x="307" y="2831"/>
                  </a:cubicBezTo>
                  <a:lnTo>
                    <a:pt x="279" y="2599"/>
                  </a:lnTo>
                  <a:cubicBezTo>
                    <a:pt x="275" y="2575"/>
                    <a:pt x="261" y="2554"/>
                    <a:pt x="236" y="2539"/>
                  </a:cubicBezTo>
                  <a:cubicBezTo>
                    <a:pt x="224" y="2531"/>
                    <a:pt x="209" y="2528"/>
                    <a:pt x="195" y="2528"/>
                  </a:cubicBezTo>
                  <a:cubicBezTo>
                    <a:pt x="185" y="2528"/>
                    <a:pt x="175" y="2530"/>
                    <a:pt x="166" y="2532"/>
                  </a:cubicBezTo>
                  <a:cubicBezTo>
                    <a:pt x="141" y="2543"/>
                    <a:pt x="117" y="2547"/>
                    <a:pt x="89" y="2547"/>
                  </a:cubicBezTo>
                  <a:cubicBezTo>
                    <a:pt x="64" y="2547"/>
                    <a:pt x="40" y="2557"/>
                    <a:pt x="25" y="2575"/>
                  </a:cubicBezTo>
                  <a:cubicBezTo>
                    <a:pt x="8" y="2592"/>
                    <a:pt x="1" y="2617"/>
                    <a:pt x="4" y="2641"/>
                  </a:cubicBezTo>
                  <a:lnTo>
                    <a:pt x="32" y="2863"/>
                  </a:lnTo>
                  <a:cubicBezTo>
                    <a:pt x="130" y="3653"/>
                    <a:pt x="529" y="4122"/>
                    <a:pt x="1090" y="4122"/>
                  </a:cubicBezTo>
                  <a:cubicBezTo>
                    <a:pt x="1133" y="4122"/>
                    <a:pt x="1176" y="4120"/>
                    <a:pt x="1220" y="4114"/>
                  </a:cubicBezTo>
                  <a:lnTo>
                    <a:pt x="9768" y="3067"/>
                  </a:lnTo>
                  <a:cubicBezTo>
                    <a:pt x="10454" y="2982"/>
                    <a:pt x="10932" y="2297"/>
                    <a:pt x="10837" y="1538"/>
                  </a:cubicBezTo>
                  <a:lnTo>
                    <a:pt x="10801" y="1232"/>
                  </a:lnTo>
                  <a:cubicBezTo>
                    <a:pt x="10713" y="525"/>
                    <a:pt x="10161" y="0"/>
                    <a:pt x="9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0" name="Google Shape;1470;p25"/>
          <p:cNvGrpSpPr/>
          <p:nvPr/>
        </p:nvGrpSpPr>
        <p:grpSpPr>
          <a:xfrm>
            <a:off x="-102308" y="284077"/>
            <a:ext cx="730246" cy="793885"/>
            <a:chOff x="1897202" y="4415836"/>
            <a:chExt cx="435786" cy="473763"/>
          </a:xfrm>
        </p:grpSpPr>
        <p:sp>
          <p:nvSpPr>
            <p:cNvPr id="1471" name="Google Shape;1471;p25"/>
            <p:cNvSpPr/>
            <p:nvPr/>
          </p:nvSpPr>
          <p:spPr>
            <a:xfrm>
              <a:off x="1970959" y="4423407"/>
              <a:ext cx="362029" cy="431953"/>
            </a:xfrm>
            <a:custGeom>
              <a:avLst/>
              <a:gdLst/>
              <a:ahLst/>
              <a:cxnLst/>
              <a:rect l="l" t="t" r="r" b="b"/>
              <a:pathLst>
                <a:path w="11525" h="13751" extrusionOk="0">
                  <a:moveTo>
                    <a:pt x="6615" y="0"/>
                  </a:moveTo>
                  <a:cubicBezTo>
                    <a:pt x="6488" y="0"/>
                    <a:pt x="6358" y="24"/>
                    <a:pt x="6232" y="72"/>
                  </a:cubicBezTo>
                  <a:lnTo>
                    <a:pt x="816" y="2181"/>
                  </a:lnTo>
                  <a:cubicBezTo>
                    <a:pt x="271" y="2395"/>
                    <a:pt x="0" y="3010"/>
                    <a:pt x="211" y="3559"/>
                  </a:cubicBezTo>
                  <a:lnTo>
                    <a:pt x="3916" y="13073"/>
                  </a:lnTo>
                  <a:cubicBezTo>
                    <a:pt x="4080" y="13494"/>
                    <a:pt x="4481" y="13751"/>
                    <a:pt x="4906" y="13751"/>
                  </a:cubicBezTo>
                  <a:cubicBezTo>
                    <a:pt x="5035" y="13751"/>
                    <a:pt x="5166" y="13727"/>
                    <a:pt x="5293" y="13677"/>
                  </a:cubicBezTo>
                  <a:lnTo>
                    <a:pt x="10706" y="11572"/>
                  </a:lnTo>
                  <a:cubicBezTo>
                    <a:pt x="11254" y="11358"/>
                    <a:pt x="11525" y="10743"/>
                    <a:pt x="11314" y="10194"/>
                  </a:cubicBezTo>
                  <a:lnTo>
                    <a:pt x="7609" y="680"/>
                  </a:lnTo>
                  <a:cubicBezTo>
                    <a:pt x="7444" y="258"/>
                    <a:pt x="7042" y="0"/>
                    <a:pt x="6615" y="0"/>
                  </a:cubicBezTo>
                  <a:close/>
                </a:path>
              </a:pathLst>
            </a:custGeom>
            <a:solidFill>
              <a:srgbClr val="21252B">
                <a:alpha val="1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5"/>
            <p:cNvSpPr/>
            <p:nvPr/>
          </p:nvSpPr>
          <p:spPr>
            <a:xfrm>
              <a:off x="1902731" y="4492671"/>
              <a:ext cx="232421" cy="396928"/>
            </a:xfrm>
            <a:custGeom>
              <a:avLst/>
              <a:gdLst/>
              <a:ahLst/>
              <a:cxnLst/>
              <a:rect l="l" t="t" r="r" b="b"/>
              <a:pathLst>
                <a:path w="7399" h="12636" extrusionOk="0">
                  <a:moveTo>
                    <a:pt x="2924" y="0"/>
                  </a:moveTo>
                  <a:lnTo>
                    <a:pt x="0" y="1139"/>
                  </a:lnTo>
                  <a:lnTo>
                    <a:pt x="4474" y="12636"/>
                  </a:lnTo>
                  <a:lnTo>
                    <a:pt x="7399" y="11501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21252B">
                <a:alpha val="1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5"/>
            <p:cNvSpPr/>
            <p:nvPr/>
          </p:nvSpPr>
          <p:spPr>
            <a:xfrm>
              <a:off x="1946645" y="4415836"/>
              <a:ext cx="362186" cy="431985"/>
            </a:xfrm>
            <a:custGeom>
              <a:avLst/>
              <a:gdLst/>
              <a:ahLst/>
              <a:cxnLst/>
              <a:rect l="l" t="t" r="r" b="b"/>
              <a:pathLst>
                <a:path w="11530" h="13752" extrusionOk="0">
                  <a:moveTo>
                    <a:pt x="6622" y="1"/>
                  </a:moveTo>
                  <a:cubicBezTo>
                    <a:pt x="6493" y="1"/>
                    <a:pt x="6363" y="24"/>
                    <a:pt x="6236" y="74"/>
                  </a:cubicBezTo>
                  <a:lnTo>
                    <a:pt x="820" y="2183"/>
                  </a:lnTo>
                  <a:cubicBezTo>
                    <a:pt x="275" y="2394"/>
                    <a:pt x="1" y="3012"/>
                    <a:pt x="215" y="3557"/>
                  </a:cubicBezTo>
                  <a:lnTo>
                    <a:pt x="3920" y="13071"/>
                  </a:lnTo>
                  <a:cubicBezTo>
                    <a:pt x="4082" y="13493"/>
                    <a:pt x="4486" y="13751"/>
                    <a:pt x="4914" y="13751"/>
                  </a:cubicBezTo>
                  <a:cubicBezTo>
                    <a:pt x="5041" y="13751"/>
                    <a:pt x="5171" y="13728"/>
                    <a:pt x="5298" y="13679"/>
                  </a:cubicBezTo>
                  <a:lnTo>
                    <a:pt x="10710" y="11571"/>
                  </a:lnTo>
                  <a:cubicBezTo>
                    <a:pt x="11258" y="11356"/>
                    <a:pt x="11529" y="10741"/>
                    <a:pt x="11315" y="10193"/>
                  </a:cubicBezTo>
                  <a:lnTo>
                    <a:pt x="7610" y="679"/>
                  </a:lnTo>
                  <a:cubicBezTo>
                    <a:pt x="7448" y="258"/>
                    <a:pt x="7046" y="1"/>
                    <a:pt x="6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5"/>
            <p:cNvSpPr/>
            <p:nvPr/>
          </p:nvSpPr>
          <p:spPr>
            <a:xfrm>
              <a:off x="1897202" y="4485038"/>
              <a:ext cx="213982" cy="389766"/>
            </a:xfrm>
            <a:custGeom>
              <a:avLst/>
              <a:gdLst/>
              <a:ahLst/>
              <a:cxnLst/>
              <a:rect l="l" t="t" r="r" b="b"/>
              <a:pathLst>
                <a:path w="6812" h="12408" extrusionOk="0">
                  <a:moveTo>
                    <a:pt x="2338" y="1"/>
                  </a:moveTo>
                  <a:lnTo>
                    <a:pt x="0" y="908"/>
                  </a:lnTo>
                  <a:lnTo>
                    <a:pt x="4475" y="12408"/>
                  </a:lnTo>
                  <a:lnTo>
                    <a:pt x="6812" y="11498"/>
                  </a:lnTo>
                  <a:lnTo>
                    <a:pt x="23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5"/>
            <p:cNvSpPr/>
            <p:nvPr/>
          </p:nvSpPr>
          <p:spPr>
            <a:xfrm>
              <a:off x="2026716" y="4480200"/>
              <a:ext cx="173146" cy="139471"/>
            </a:xfrm>
            <a:custGeom>
              <a:avLst/>
              <a:gdLst/>
              <a:ahLst/>
              <a:cxnLst/>
              <a:rect l="l" t="t" r="r" b="b"/>
              <a:pathLst>
                <a:path w="5512" h="4440" extrusionOk="0">
                  <a:moveTo>
                    <a:pt x="4460" y="0"/>
                  </a:moveTo>
                  <a:lnTo>
                    <a:pt x="0" y="1737"/>
                  </a:lnTo>
                  <a:lnTo>
                    <a:pt x="1055" y="4439"/>
                  </a:lnTo>
                  <a:lnTo>
                    <a:pt x="5511" y="2703"/>
                  </a:lnTo>
                  <a:lnTo>
                    <a:pt x="44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5"/>
            <p:cNvSpPr/>
            <p:nvPr/>
          </p:nvSpPr>
          <p:spPr>
            <a:xfrm>
              <a:off x="2047134" y="4500524"/>
              <a:ext cx="115724" cy="53998"/>
            </a:xfrm>
            <a:custGeom>
              <a:avLst/>
              <a:gdLst/>
              <a:ahLst/>
              <a:cxnLst/>
              <a:rect l="l" t="t" r="r" b="b"/>
              <a:pathLst>
                <a:path w="3684" h="1719" extrusionOk="0">
                  <a:moveTo>
                    <a:pt x="3554" y="0"/>
                  </a:moveTo>
                  <a:lnTo>
                    <a:pt x="0" y="1385"/>
                  </a:lnTo>
                  <a:lnTo>
                    <a:pt x="130" y="1719"/>
                  </a:lnTo>
                  <a:lnTo>
                    <a:pt x="3684" y="337"/>
                  </a:lnTo>
                  <a:lnTo>
                    <a:pt x="35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5"/>
            <p:cNvSpPr/>
            <p:nvPr/>
          </p:nvSpPr>
          <p:spPr>
            <a:xfrm>
              <a:off x="2055396" y="4522921"/>
              <a:ext cx="115755" cy="54029"/>
            </a:xfrm>
            <a:custGeom>
              <a:avLst/>
              <a:gdLst/>
              <a:ahLst/>
              <a:cxnLst/>
              <a:rect l="l" t="t" r="r" b="b"/>
              <a:pathLst>
                <a:path w="3685" h="1720" extrusionOk="0">
                  <a:moveTo>
                    <a:pt x="3551" y="1"/>
                  </a:moveTo>
                  <a:lnTo>
                    <a:pt x="1" y="1385"/>
                  </a:lnTo>
                  <a:lnTo>
                    <a:pt x="131" y="1719"/>
                  </a:lnTo>
                  <a:lnTo>
                    <a:pt x="3684" y="338"/>
                  </a:lnTo>
                  <a:lnTo>
                    <a:pt x="35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5"/>
            <p:cNvSpPr/>
            <p:nvPr/>
          </p:nvSpPr>
          <p:spPr>
            <a:xfrm>
              <a:off x="2064568" y="4545319"/>
              <a:ext cx="115755" cy="54029"/>
            </a:xfrm>
            <a:custGeom>
              <a:avLst/>
              <a:gdLst/>
              <a:ahLst/>
              <a:cxnLst/>
              <a:rect l="l" t="t" r="r" b="b"/>
              <a:pathLst>
                <a:path w="3685" h="1720" extrusionOk="0">
                  <a:moveTo>
                    <a:pt x="3554" y="1"/>
                  </a:moveTo>
                  <a:lnTo>
                    <a:pt x="1" y="1382"/>
                  </a:lnTo>
                  <a:lnTo>
                    <a:pt x="131" y="1720"/>
                  </a:lnTo>
                  <a:lnTo>
                    <a:pt x="3684" y="338"/>
                  </a:lnTo>
                  <a:lnTo>
                    <a:pt x="35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9" name="Google Shape;1479;p25"/>
          <p:cNvGrpSpPr/>
          <p:nvPr/>
        </p:nvGrpSpPr>
        <p:grpSpPr>
          <a:xfrm rot="5400000">
            <a:off x="7619334" y="8734"/>
            <a:ext cx="225985" cy="540514"/>
            <a:chOff x="5273600" y="602550"/>
            <a:chExt cx="155050" cy="370850"/>
          </a:xfrm>
        </p:grpSpPr>
        <p:sp>
          <p:nvSpPr>
            <p:cNvPr id="1480" name="Google Shape;1480;p25"/>
            <p:cNvSpPr/>
            <p:nvPr/>
          </p:nvSpPr>
          <p:spPr>
            <a:xfrm>
              <a:off x="527360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5"/>
            <p:cNvSpPr/>
            <p:nvPr/>
          </p:nvSpPr>
          <p:spPr>
            <a:xfrm>
              <a:off x="527360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5"/>
            <p:cNvSpPr/>
            <p:nvPr/>
          </p:nvSpPr>
          <p:spPr>
            <a:xfrm>
              <a:off x="527360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5"/>
            <p:cNvSpPr/>
            <p:nvPr/>
          </p:nvSpPr>
          <p:spPr>
            <a:xfrm>
              <a:off x="527360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5"/>
            <p:cNvSpPr/>
            <p:nvPr/>
          </p:nvSpPr>
          <p:spPr>
            <a:xfrm>
              <a:off x="527360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5"/>
            <p:cNvSpPr/>
            <p:nvPr/>
          </p:nvSpPr>
          <p:spPr>
            <a:xfrm>
              <a:off x="527360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5"/>
            <p:cNvSpPr/>
            <p:nvPr/>
          </p:nvSpPr>
          <p:spPr>
            <a:xfrm>
              <a:off x="5339675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5"/>
            <p:cNvSpPr/>
            <p:nvPr/>
          </p:nvSpPr>
          <p:spPr>
            <a:xfrm>
              <a:off x="5339675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5"/>
            <p:cNvSpPr/>
            <p:nvPr/>
          </p:nvSpPr>
          <p:spPr>
            <a:xfrm>
              <a:off x="5339675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5"/>
            <p:cNvSpPr/>
            <p:nvPr/>
          </p:nvSpPr>
          <p:spPr>
            <a:xfrm>
              <a:off x="5339675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5"/>
            <p:cNvSpPr/>
            <p:nvPr/>
          </p:nvSpPr>
          <p:spPr>
            <a:xfrm>
              <a:off x="5339675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5"/>
            <p:cNvSpPr/>
            <p:nvPr/>
          </p:nvSpPr>
          <p:spPr>
            <a:xfrm>
              <a:off x="5339675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5"/>
            <p:cNvSpPr/>
            <p:nvPr/>
          </p:nvSpPr>
          <p:spPr>
            <a:xfrm>
              <a:off x="540575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5"/>
            <p:cNvSpPr/>
            <p:nvPr/>
          </p:nvSpPr>
          <p:spPr>
            <a:xfrm>
              <a:off x="540575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5"/>
            <p:cNvSpPr/>
            <p:nvPr/>
          </p:nvSpPr>
          <p:spPr>
            <a:xfrm>
              <a:off x="540575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5"/>
            <p:cNvSpPr/>
            <p:nvPr/>
          </p:nvSpPr>
          <p:spPr>
            <a:xfrm>
              <a:off x="540575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5"/>
            <p:cNvSpPr/>
            <p:nvPr/>
          </p:nvSpPr>
          <p:spPr>
            <a:xfrm>
              <a:off x="540575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5"/>
            <p:cNvSpPr/>
            <p:nvPr/>
          </p:nvSpPr>
          <p:spPr>
            <a:xfrm>
              <a:off x="540575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8" name="Google Shape;1498;p25"/>
          <p:cNvGrpSpPr/>
          <p:nvPr/>
        </p:nvGrpSpPr>
        <p:grpSpPr>
          <a:xfrm rot="-1305590">
            <a:off x="8537479" y="107819"/>
            <a:ext cx="782804" cy="1046725"/>
            <a:chOff x="4015316" y="3825375"/>
            <a:chExt cx="413389" cy="552734"/>
          </a:xfrm>
        </p:grpSpPr>
        <p:sp>
          <p:nvSpPr>
            <p:cNvPr id="1499" name="Google Shape;1499;p25"/>
            <p:cNvSpPr/>
            <p:nvPr/>
          </p:nvSpPr>
          <p:spPr>
            <a:xfrm>
              <a:off x="4015316" y="3825375"/>
              <a:ext cx="413389" cy="552734"/>
            </a:xfrm>
            <a:custGeom>
              <a:avLst/>
              <a:gdLst/>
              <a:ahLst/>
              <a:cxnLst/>
              <a:rect l="l" t="t" r="r" b="b"/>
              <a:pathLst>
                <a:path w="13160" h="17596" extrusionOk="0">
                  <a:moveTo>
                    <a:pt x="5115" y="6341"/>
                  </a:moveTo>
                  <a:lnTo>
                    <a:pt x="9958" y="9694"/>
                  </a:lnTo>
                  <a:lnTo>
                    <a:pt x="7796" y="12819"/>
                  </a:lnTo>
                  <a:lnTo>
                    <a:pt x="5115" y="6341"/>
                  </a:lnTo>
                  <a:close/>
                  <a:moveTo>
                    <a:pt x="1" y="1"/>
                  </a:moveTo>
                  <a:lnTo>
                    <a:pt x="7287" y="17595"/>
                  </a:lnTo>
                  <a:lnTo>
                    <a:pt x="13160" y="91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4220879" y="3978386"/>
              <a:ext cx="17717" cy="22805"/>
            </a:xfrm>
            <a:custGeom>
              <a:avLst/>
              <a:gdLst/>
              <a:ahLst/>
              <a:cxnLst/>
              <a:rect l="l" t="t" r="r" b="b"/>
              <a:pathLst>
                <a:path w="564" h="726" extrusionOk="0">
                  <a:moveTo>
                    <a:pt x="447" y="1"/>
                  </a:moveTo>
                  <a:lnTo>
                    <a:pt x="1" y="648"/>
                  </a:lnTo>
                  <a:lnTo>
                    <a:pt x="113" y="725"/>
                  </a:lnTo>
                  <a:lnTo>
                    <a:pt x="563" y="78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4198608" y="3962931"/>
              <a:ext cx="17685" cy="22900"/>
            </a:xfrm>
            <a:custGeom>
              <a:avLst/>
              <a:gdLst/>
              <a:ahLst/>
              <a:cxnLst/>
              <a:rect l="l" t="t" r="r" b="b"/>
              <a:pathLst>
                <a:path w="563" h="729" extrusionOk="0">
                  <a:moveTo>
                    <a:pt x="446" y="1"/>
                  </a:moveTo>
                  <a:lnTo>
                    <a:pt x="0" y="648"/>
                  </a:lnTo>
                  <a:lnTo>
                    <a:pt x="112" y="728"/>
                  </a:lnTo>
                  <a:lnTo>
                    <a:pt x="562" y="82"/>
                  </a:lnTo>
                  <a:lnTo>
                    <a:pt x="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76839" y="3947821"/>
              <a:ext cx="17685" cy="22868"/>
            </a:xfrm>
            <a:custGeom>
              <a:avLst/>
              <a:gdLst/>
              <a:ahLst/>
              <a:cxnLst/>
              <a:rect l="l" t="t" r="r" b="b"/>
              <a:pathLst>
                <a:path w="563" h="728" extrusionOk="0">
                  <a:moveTo>
                    <a:pt x="447" y="0"/>
                  </a:moveTo>
                  <a:lnTo>
                    <a:pt x="1" y="647"/>
                  </a:lnTo>
                  <a:lnTo>
                    <a:pt x="113" y="728"/>
                  </a:lnTo>
                  <a:lnTo>
                    <a:pt x="563" y="78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4756" y="3932241"/>
              <a:ext cx="17717" cy="22774"/>
            </a:xfrm>
            <a:custGeom>
              <a:avLst/>
              <a:gdLst/>
              <a:ahLst/>
              <a:cxnLst/>
              <a:rect l="l" t="t" r="r" b="b"/>
              <a:pathLst>
                <a:path w="564" h="725" extrusionOk="0">
                  <a:moveTo>
                    <a:pt x="451" y="1"/>
                  </a:moveTo>
                  <a:lnTo>
                    <a:pt x="1" y="648"/>
                  </a:lnTo>
                  <a:lnTo>
                    <a:pt x="117" y="725"/>
                  </a:lnTo>
                  <a:lnTo>
                    <a:pt x="563" y="78"/>
                  </a:lnTo>
                  <a:lnTo>
                    <a:pt x="4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132673" y="3917131"/>
              <a:ext cx="17717" cy="22774"/>
            </a:xfrm>
            <a:custGeom>
              <a:avLst/>
              <a:gdLst/>
              <a:ahLst/>
              <a:cxnLst/>
              <a:rect l="l" t="t" r="r" b="b"/>
              <a:pathLst>
                <a:path w="564" h="725" extrusionOk="0">
                  <a:moveTo>
                    <a:pt x="447" y="0"/>
                  </a:moveTo>
                  <a:lnTo>
                    <a:pt x="1" y="647"/>
                  </a:lnTo>
                  <a:lnTo>
                    <a:pt x="113" y="724"/>
                  </a:lnTo>
                  <a:lnTo>
                    <a:pt x="563" y="78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110715" y="3902116"/>
              <a:ext cx="17685" cy="22774"/>
            </a:xfrm>
            <a:custGeom>
              <a:avLst/>
              <a:gdLst/>
              <a:ahLst/>
              <a:cxnLst/>
              <a:rect l="l" t="t" r="r" b="b"/>
              <a:pathLst>
                <a:path w="563" h="725" extrusionOk="0">
                  <a:moveTo>
                    <a:pt x="450" y="0"/>
                  </a:moveTo>
                  <a:lnTo>
                    <a:pt x="0" y="647"/>
                  </a:lnTo>
                  <a:lnTo>
                    <a:pt x="116" y="724"/>
                  </a:lnTo>
                  <a:lnTo>
                    <a:pt x="563" y="8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088632" y="3886661"/>
              <a:ext cx="17685" cy="22774"/>
            </a:xfrm>
            <a:custGeom>
              <a:avLst/>
              <a:gdLst/>
              <a:ahLst/>
              <a:cxnLst/>
              <a:rect l="l" t="t" r="r" b="b"/>
              <a:pathLst>
                <a:path w="563" h="725" extrusionOk="0">
                  <a:moveTo>
                    <a:pt x="450" y="0"/>
                  </a:moveTo>
                  <a:lnTo>
                    <a:pt x="0" y="647"/>
                  </a:lnTo>
                  <a:lnTo>
                    <a:pt x="116" y="724"/>
                  </a:lnTo>
                  <a:lnTo>
                    <a:pt x="563" y="78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066424" y="3871301"/>
              <a:ext cx="17717" cy="22900"/>
            </a:xfrm>
            <a:custGeom>
              <a:avLst/>
              <a:gdLst/>
              <a:ahLst/>
              <a:cxnLst/>
              <a:rect l="l" t="t" r="r" b="b"/>
              <a:pathLst>
                <a:path w="564" h="729" extrusionOk="0">
                  <a:moveTo>
                    <a:pt x="447" y="1"/>
                  </a:moveTo>
                  <a:lnTo>
                    <a:pt x="1" y="647"/>
                  </a:lnTo>
                  <a:lnTo>
                    <a:pt x="117" y="728"/>
                  </a:lnTo>
                  <a:lnTo>
                    <a:pt x="563" y="78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4044247" y="3855971"/>
              <a:ext cx="17685" cy="22868"/>
            </a:xfrm>
            <a:custGeom>
              <a:avLst/>
              <a:gdLst/>
              <a:ahLst/>
              <a:cxnLst/>
              <a:rect l="l" t="t" r="r" b="b"/>
              <a:pathLst>
                <a:path w="563" h="728" extrusionOk="0">
                  <a:moveTo>
                    <a:pt x="447" y="0"/>
                  </a:moveTo>
                  <a:lnTo>
                    <a:pt x="0" y="647"/>
                  </a:lnTo>
                  <a:lnTo>
                    <a:pt x="113" y="728"/>
                  </a:lnTo>
                  <a:lnTo>
                    <a:pt x="563" y="81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397543" y="4100392"/>
              <a:ext cx="17685" cy="22900"/>
            </a:xfrm>
            <a:custGeom>
              <a:avLst/>
              <a:gdLst/>
              <a:ahLst/>
              <a:cxnLst/>
              <a:rect l="l" t="t" r="r" b="b"/>
              <a:pathLst>
                <a:path w="563" h="729" extrusionOk="0">
                  <a:moveTo>
                    <a:pt x="450" y="1"/>
                  </a:moveTo>
                  <a:lnTo>
                    <a:pt x="0" y="647"/>
                  </a:lnTo>
                  <a:lnTo>
                    <a:pt x="116" y="728"/>
                  </a:lnTo>
                  <a:lnTo>
                    <a:pt x="563" y="82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375240" y="4085502"/>
              <a:ext cx="17685" cy="22774"/>
            </a:xfrm>
            <a:custGeom>
              <a:avLst/>
              <a:gdLst/>
              <a:ahLst/>
              <a:cxnLst/>
              <a:rect l="l" t="t" r="r" b="b"/>
              <a:pathLst>
                <a:path w="563" h="725" extrusionOk="0">
                  <a:moveTo>
                    <a:pt x="447" y="0"/>
                  </a:moveTo>
                  <a:lnTo>
                    <a:pt x="1" y="647"/>
                  </a:lnTo>
                  <a:lnTo>
                    <a:pt x="113" y="724"/>
                  </a:lnTo>
                  <a:lnTo>
                    <a:pt x="563" y="78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353283" y="4069922"/>
              <a:ext cx="17560" cy="22774"/>
            </a:xfrm>
            <a:custGeom>
              <a:avLst/>
              <a:gdLst/>
              <a:ahLst/>
              <a:cxnLst/>
              <a:rect l="l" t="t" r="r" b="b"/>
              <a:pathLst>
                <a:path w="559" h="725" extrusionOk="0">
                  <a:moveTo>
                    <a:pt x="446" y="1"/>
                  </a:moveTo>
                  <a:lnTo>
                    <a:pt x="0" y="647"/>
                  </a:lnTo>
                  <a:lnTo>
                    <a:pt x="113" y="725"/>
                  </a:lnTo>
                  <a:lnTo>
                    <a:pt x="559" y="78"/>
                  </a:lnTo>
                  <a:lnTo>
                    <a:pt x="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4331200" y="4054593"/>
              <a:ext cx="17560" cy="22868"/>
            </a:xfrm>
            <a:custGeom>
              <a:avLst/>
              <a:gdLst/>
              <a:ahLst/>
              <a:cxnLst/>
              <a:rect l="l" t="t" r="r" b="b"/>
              <a:pathLst>
                <a:path w="559" h="728" extrusionOk="0">
                  <a:moveTo>
                    <a:pt x="447" y="0"/>
                  </a:moveTo>
                  <a:lnTo>
                    <a:pt x="0" y="650"/>
                  </a:lnTo>
                  <a:lnTo>
                    <a:pt x="113" y="728"/>
                  </a:lnTo>
                  <a:lnTo>
                    <a:pt x="559" y="81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4309117" y="4039357"/>
              <a:ext cx="17685" cy="22868"/>
            </a:xfrm>
            <a:custGeom>
              <a:avLst/>
              <a:gdLst/>
              <a:ahLst/>
              <a:cxnLst/>
              <a:rect l="l" t="t" r="r" b="b"/>
              <a:pathLst>
                <a:path w="563" h="728" extrusionOk="0">
                  <a:moveTo>
                    <a:pt x="450" y="0"/>
                  </a:moveTo>
                  <a:lnTo>
                    <a:pt x="0" y="647"/>
                  </a:lnTo>
                  <a:lnTo>
                    <a:pt x="116" y="728"/>
                  </a:lnTo>
                  <a:lnTo>
                    <a:pt x="563" y="8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4287128" y="4024217"/>
              <a:ext cx="17717" cy="22900"/>
            </a:xfrm>
            <a:custGeom>
              <a:avLst/>
              <a:gdLst/>
              <a:ahLst/>
              <a:cxnLst/>
              <a:rect l="l" t="t" r="r" b="b"/>
              <a:pathLst>
                <a:path w="564" h="729" extrusionOk="0">
                  <a:moveTo>
                    <a:pt x="447" y="1"/>
                  </a:moveTo>
                  <a:lnTo>
                    <a:pt x="1" y="647"/>
                  </a:lnTo>
                  <a:lnTo>
                    <a:pt x="113" y="728"/>
                  </a:lnTo>
                  <a:lnTo>
                    <a:pt x="563" y="81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4264731" y="4008667"/>
              <a:ext cx="17685" cy="22868"/>
            </a:xfrm>
            <a:custGeom>
              <a:avLst/>
              <a:gdLst/>
              <a:ahLst/>
              <a:cxnLst/>
              <a:rect l="l" t="t" r="r" b="b"/>
              <a:pathLst>
                <a:path w="563" h="728" extrusionOk="0">
                  <a:moveTo>
                    <a:pt x="450" y="0"/>
                  </a:moveTo>
                  <a:lnTo>
                    <a:pt x="0" y="647"/>
                  </a:lnTo>
                  <a:lnTo>
                    <a:pt x="116" y="728"/>
                  </a:lnTo>
                  <a:lnTo>
                    <a:pt x="563" y="8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4242962" y="3993527"/>
              <a:ext cx="17717" cy="22900"/>
            </a:xfrm>
            <a:custGeom>
              <a:avLst/>
              <a:gdLst/>
              <a:ahLst/>
              <a:cxnLst/>
              <a:rect l="l" t="t" r="r" b="b"/>
              <a:pathLst>
                <a:path w="564" h="729" extrusionOk="0">
                  <a:moveTo>
                    <a:pt x="447" y="1"/>
                  </a:moveTo>
                  <a:lnTo>
                    <a:pt x="1" y="647"/>
                  </a:lnTo>
                  <a:lnTo>
                    <a:pt x="113" y="728"/>
                  </a:lnTo>
                  <a:lnTo>
                    <a:pt x="563" y="81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4215476" y="3971004"/>
              <a:ext cx="11403" cy="14701"/>
            </a:xfrm>
            <a:custGeom>
              <a:avLst/>
              <a:gdLst/>
              <a:ahLst/>
              <a:cxnLst/>
              <a:rect l="l" t="t" r="r" b="b"/>
              <a:pathLst>
                <a:path w="363" h="468" extrusionOk="0">
                  <a:moveTo>
                    <a:pt x="292" y="1"/>
                  </a:moveTo>
                  <a:lnTo>
                    <a:pt x="1" y="419"/>
                  </a:lnTo>
                  <a:lnTo>
                    <a:pt x="75" y="468"/>
                  </a:lnTo>
                  <a:lnTo>
                    <a:pt x="363" y="50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4193519" y="3955863"/>
              <a:ext cx="11277" cy="14732"/>
            </a:xfrm>
            <a:custGeom>
              <a:avLst/>
              <a:gdLst/>
              <a:ahLst/>
              <a:cxnLst/>
              <a:rect l="l" t="t" r="r" b="b"/>
              <a:pathLst>
                <a:path w="359" h="469" extrusionOk="0">
                  <a:moveTo>
                    <a:pt x="292" y="1"/>
                  </a:moveTo>
                  <a:lnTo>
                    <a:pt x="0" y="419"/>
                  </a:lnTo>
                  <a:lnTo>
                    <a:pt x="71" y="468"/>
                  </a:lnTo>
                  <a:lnTo>
                    <a:pt x="359" y="50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4171656" y="3940534"/>
              <a:ext cx="11403" cy="14701"/>
            </a:xfrm>
            <a:custGeom>
              <a:avLst/>
              <a:gdLst/>
              <a:ahLst/>
              <a:cxnLst/>
              <a:rect l="l" t="t" r="r" b="b"/>
              <a:pathLst>
                <a:path w="363" h="468" extrusionOk="0">
                  <a:moveTo>
                    <a:pt x="292" y="0"/>
                  </a:moveTo>
                  <a:lnTo>
                    <a:pt x="0" y="419"/>
                  </a:lnTo>
                  <a:lnTo>
                    <a:pt x="74" y="468"/>
                  </a:lnTo>
                  <a:lnTo>
                    <a:pt x="362" y="50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4149447" y="3925393"/>
              <a:ext cx="11308" cy="14732"/>
            </a:xfrm>
            <a:custGeom>
              <a:avLst/>
              <a:gdLst/>
              <a:ahLst/>
              <a:cxnLst/>
              <a:rect l="l" t="t" r="r" b="b"/>
              <a:pathLst>
                <a:path w="360" h="469" extrusionOk="0">
                  <a:moveTo>
                    <a:pt x="289" y="1"/>
                  </a:moveTo>
                  <a:lnTo>
                    <a:pt x="1" y="423"/>
                  </a:lnTo>
                  <a:lnTo>
                    <a:pt x="71" y="468"/>
                  </a:lnTo>
                  <a:lnTo>
                    <a:pt x="359" y="5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4127395" y="3910064"/>
              <a:ext cx="11277" cy="14701"/>
            </a:xfrm>
            <a:custGeom>
              <a:avLst/>
              <a:gdLst/>
              <a:ahLst/>
              <a:cxnLst/>
              <a:rect l="l" t="t" r="r" b="b"/>
              <a:pathLst>
                <a:path w="359" h="468" extrusionOk="0">
                  <a:moveTo>
                    <a:pt x="288" y="0"/>
                  </a:moveTo>
                  <a:lnTo>
                    <a:pt x="0" y="419"/>
                  </a:lnTo>
                  <a:lnTo>
                    <a:pt x="70" y="468"/>
                  </a:lnTo>
                  <a:lnTo>
                    <a:pt x="359" y="50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4105187" y="3895143"/>
              <a:ext cx="11308" cy="14732"/>
            </a:xfrm>
            <a:custGeom>
              <a:avLst/>
              <a:gdLst/>
              <a:ahLst/>
              <a:cxnLst/>
              <a:rect l="l" t="t" r="r" b="b"/>
              <a:pathLst>
                <a:path w="360" h="469" extrusionOk="0">
                  <a:moveTo>
                    <a:pt x="289" y="1"/>
                  </a:moveTo>
                  <a:lnTo>
                    <a:pt x="1" y="419"/>
                  </a:lnTo>
                  <a:lnTo>
                    <a:pt x="71" y="468"/>
                  </a:lnTo>
                  <a:lnTo>
                    <a:pt x="359" y="5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4083104" y="3879813"/>
              <a:ext cx="11403" cy="14701"/>
            </a:xfrm>
            <a:custGeom>
              <a:avLst/>
              <a:gdLst/>
              <a:ahLst/>
              <a:cxnLst/>
              <a:rect l="l" t="t" r="r" b="b"/>
              <a:pathLst>
                <a:path w="363" h="468" extrusionOk="0">
                  <a:moveTo>
                    <a:pt x="292" y="0"/>
                  </a:moveTo>
                  <a:lnTo>
                    <a:pt x="1" y="419"/>
                  </a:lnTo>
                  <a:lnTo>
                    <a:pt x="71" y="468"/>
                  </a:lnTo>
                  <a:lnTo>
                    <a:pt x="363" y="50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4061241" y="3864233"/>
              <a:ext cx="11308" cy="14732"/>
            </a:xfrm>
            <a:custGeom>
              <a:avLst/>
              <a:gdLst/>
              <a:ahLst/>
              <a:cxnLst/>
              <a:rect l="l" t="t" r="r" b="b"/>
              <a:pathLst>
                <a:path w="360" h="469" extrusionOk="0">
                  <a:moveTo>
                    <a:pt x="289" y="1"/>
                  </a:moveTo>
                  <a:lnTo>
                    <a:pt x="1" y="419"/>
                  </a:lnTo>
                  <a:lnTo>
                    <a:pt x="71" y="468"/>
                  </a:lnTo>
                  <a:lnTo>
                    <a:pt x="359" y="5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392014" y="4093104"/>
              <a:ext cx="11308" cy="14732"/>
            </a:xfrm>
            <a:custGeom>
              <a:avLst/>
              <a:gdLst/>
              <a:ahLst/>
              <a:cxnLst/>
              <a:rect l="l" t="t" r="r" b="b"/>
              <a:pathLst>
                <a:path w="360" h="469" extrusionOk="0">
                  <a:moveTo>
                    <a:pt x="289" y="1"/>
                  </a:moveTo>
                  <a:lnTo>
                    <a:pt x="1" y="419"/>
                  </a:lnTo>
                  <a:lnTo>
                    <a:pt x="71" y="468"/>
                  </a:lnTo>
                  <a:lnTo>
                    <a:pt x="359" y="5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4369617" y="4077995"/>
              <a:ext cx="11277" cy="14701"/>
            </a:xfrm>
            <a:custGeom>
              <a:avLst/>
              <a:gdLst/>
              <a:ahLst/>
              <a:cxnLst/>
              <a:rect l="l" t="t" r="r" b="b"/>
              <a:pathLst>
                <a:path w="359" h="468" extrusionOk="0">
                  <a:moveTo>
                    <a:pt x="288" y="0"/>
                  </a:moveTo>
                  <a:lnTo>
                    <a:pt x="0" y="419"/>
                  </a:lnTo>
                  <a:lnTo>
                    <a:pt x="71" y="468"/>
                  </a:lnTo>
                  <a:lnTo>
                    <a:pt x="359" y="49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4347974" y="4062980"/>
              <a:ext cx="11277" cy="14701"/>
            </a:xfrm>
            <a:custGeom>
              <a:avLst/>
              <a:gdLst/>
              <a:ahLst/>
              <a:cxnLst/>
              <a:rect l="l" t="t" r="r" b="b"/>
              <a:pathLst>
                <a:path w="359" h="468" extrusionOk="0">
                  <a:moveTo>
                    <a:pt x="289" y="0"/>
                  </a:moveTo>
                  <a:lnTo>
                    <a:pt x="0" y="419"/>
                  </a:lnTo>
                  <a:lnTo>
                    <a:pt x="71" y="468"/>
                  </a:lnTo>
                  <a:lnTo>
                    <a:pt x="359" y="49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4325671" y="4047399"/>
              <a:ext cx="11403" cy="14732"/>
            </a:xfrm>
            <a:custGeom>
              <a:avLst/>
              <a:gdLst/>
              <a:ahLst/>
              <a:cxnLst/>
              <a:rect l="l" t="t" r="r" b="b"/>
              <a:pathLst>
                <a:path w="363" h="469" extrusionOk="0">
                  <a:moveTo>
                    <a:pt x="292" y="1"/>
                  </a:moveTo>
                  <a:lnTo>
                    <a:pt x="0" y="419"/>
                  </a:lnTo>
                  <a:lnTo>
                    <a:pt x="71" y="468"/>
                  </a:lnTo>
                  <a:lnTo>
                    <a:pt x="362" y="50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4303808" y="4032070"/>
              <a:ext cx="11403" cy="14701"/>
            </a:xfrm>
            <a:custGeom>
              <a:avLst/>
              <a:gdLst/>
              <a:ahLst/>
              <a:cxnLst/>
              <a:rect l="l" t="t" r="r" b="b"/>
              <a:pathLst>
                <a:path w="363" h="468" extrusionOk="0">
                  <a:moveTo>
                    <a:pt x="292" y="0"/>
                  </a:moveTo>
                  <a:lnTo>
                    <a:pt x="1" y="418"/>
                  </a:lnTo>
                  <a:lnTo>
                    <a:pt x="71" y="468"/>
                  </a:lnTo>
                  <a:lnTo>
                    <a:pt x="363" y="49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4281725" y="4016929"/>
              <a:ext cx="11403" cy="14732"/>
            </a:xfrm>
            <a:custGeom>
              <a:avLst/>
              <a:gdLst/>
              <a:ahLst/>
              <a:cxnLst/>
              <a:rect l="l" t="t" r="r" b="b"/>
              <a:pathLst>
                <a:path w="363" h="469" extrusionOk="0">
                  <a:moveTo>
                    <a:pt x="289" y="1"/>
                  </a:moveTo>
                  <a:lnTo>
                    <a:pt x="1" y="419"/>
                  </a:lnTo>
                  <a:lnTo>
                    <a:pt x="71" y="468"/>
                  </a:lnTo>
                  <a:lnTo>
                    <a:pt x="363" y="5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4259642" y="4001694"/>
              <a:ext cx="11403" cy="14732"/>
            </a:xfrm>
            <a:custGeom>
              <a:avLst/>
              <a:gdLst/>
              <a:ahLst/>
              <a:cxnLst/>
              <a:rect l="l" t="t" r="r" b="b"/>
              <a:pathLst>
                <a:path w="363" h="469" extrusionOk="0">
                  <a:moveTo>
                    <a:pt x="292" y="1"/>
                  </a:moveTo>
                  <a:lnTo>
                    <a:pt x="1" y="419"/>
                  </a:lnTo>
                  <a:lnTo>
                    <a:pt x="71" y="468"/>
                  </a:lnTo>
                  <a:lnTo>
                    <a:pt x="363" y="50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237559" y="3986459"/>
              <a:ext cx="11403" cy="14732"/>
            </a:xfrm>
            <a:custGeom>
              <a:avLst/>
              <a:gdLst/>
              <a:ahLst/>
              <a:cxnLst/>
              <a:rect l="l" t="t" r="r" b="b"/>
              <a:pathLst>
                <a:path w="363" h="469" extrusionOk="0">
                  <a:moveTo>
                    <a:pt x="292" y="1"/>
                  </a:moveTo>
                  <a:lnTo>
                    <a:pt x="1" y="419"/>
                  </a:lnTo>
                  <a:lnTo>
                    <a:pt x="71" y="468"/>
                  </a:lnTo>
                  <a:lnTo>
                    <a:pt x="363" y="46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3" name="Google Shape;1533;p25"/>
          <p:cNvGrpSpPr/>
          <p:nvPr/>
        </p:nvGrpSpPr>
        <p:grpSpPr>
          <a:xfrm>
            <a:off x="8592986" y="1077956"/>
            <a:ext cx="137078" cy="137078"/>
            <a:chOff x="2495900" y="1640275"/>
            <a:chExt cx="94050" cy="94050"/>
          </a:xfrm>
        </p:grpSpPr>
        <p:sp>
          <p:nvSpPr>
            <p:cNvPr id="1534" name="Google Shape;1534;p25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5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6" name="Google Shape;1536;p25"/>
          <p:cNvGrpSpPr/>
          <p:nvPr/>
        </p:nvGrpSpPr>
        <p:grpSpPr>
          <a:xfrm>
            <a:off x="644686" y="210456"/>
            <a:ext cx="137078" cy="137078"/>
            <a:chOff x="2495900" y="1640275"/>
            <a:chExt cx="94050" cy="94050"/>
          </a:xfrm>
        </p:grpSpPr>
        <p:sp>
          <p:nvSpPr>
            <p:cNvPr id="1537" name="Google Shape;1537;p25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5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9" name="Google Shape;1539;p25"/>
          <p:cNvGrpSpPr/>
          <p:nvPr/>
        </p:nvGrpSpPr>
        <p:grpSpPr>
          <a:xfrm>
            <a:off x="8671956" y="1597515"/>
            <a:ext cx="319169" cy="625058"/>
            <a:chOff x="7985008" y="2151317"/>
            <a:chExt cx="96566" cy="189148"/>
          </a:xfrm>
        </p:grpSpPr>
        <p:sp>
          <p:nvSpPr>
            <p:cNvPr id="1540" name="Google Shape;1540;p25"/>
            <p:cNvSpPr/>
            <p:nvPr/>
          </p:nvSpPr>
          <p:spPr>
            <a:xfrm>
              <a:off x="7985008" y="2242311"/>
              <a:ext cx="79102" cy="98154"/>
            </a:xfrm>
            <a:custGeom>
              <a:avLst/>
              <a:gdLst/>
              <a:ahLst/>
              <a:cxnLst/>
              <a:rect l="l" t="t" r="r" b="b"/>
              <a:pathLst>
                <a:path w="3990" h="4951" extrusionOk="0">
                  <a:moveTo>
                    <a:pt x="2062" y="1"/>
                  </a:moveTo>
                  <a:cubicBezTo>
                    <a:pt x="1471" y="1"/>
                    <a:pt x="771" y="58"/>
                    <a:pt x="0" y="230"/>
                  </a:cubicBezTo>
                  <a:lnTo>
                    <a:pt x="415" y="4951"/>
                  </a:lnTo>
                  <a:lnTo>
                    <a:pt x="3336" y="4951"/>
                  </a:lnTo>
                  <a:lnTo>
                    <a:pt x="3990" y="230"/>
                  </a:lnTo>
                  <a:cubicBezTo>
                    <a:pt x="3990" y="230"/>
                    <a:pt x="3244" y="1"/>
                    <a:pt x="20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5"/>
            <p:cNvSpPr/>
            <p:nvPr/>
          </p:nvSpPr>
          <p:spPr>
            <a:xfrm>
              <a:off x="7985008" y="2240805"/>
              <a:ext cx="77436" cy="12073"/>
            </a:xfrm>
            <a:custGeom>
              <a:avLst/>
              <a:gdLst/>
              <a:ahLst/>
              <a:cxnLst/>
              <a:rect l="l" t="t" r="r" b="b"/>
              <a:pathLst>
                <a:path w="3906" h="609" extrusionOk="0">
                  <a:moveTo>
                    <a:pt x="1951" y="1"/>
                  </a:moveTo>
                  <a:cubicBezTo>
                    <a:pt x="872" y="1"/>
                    <a:pt x="0" y="138"/>
                    <a:pt x="0" y="306"/>
                  </a:cubicBezTo>
                  <a:cubicBezTo>
                    <a:pt x="0" y="475"/>
                    <a:pt x="872" y="609"/>
                    <a:pt x="1951" y="609"/>
                  </a:cubicBezTo>
                  <a:cubicBezTo>
                    <a:pt x="3030" y="609"/>
                    <a:pt x="3905" y="475"/>
                    <a:pt x="3905" y="306"/>
                  </a:cubicBezTo>
                  <a:cubicBezTo>
                    <a:pt x="3905" y="138"/>
                    <a:pt x="3030" y="1"/>
                    <a:pt x="19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5"/>
            <p:cNvSpPr/>
            <p:nvPr/>
          </p:nvSpPr>
          <p:spPr>
            <a:xfrm>
              <a:off x="8048129" y="2259400"/>
              <a:ext cx="33445" cy="58285"/>
            </a:xfrm>
            <a:custGeom>
              <a:avLst/>
              <a:gdLst/>
              <a:ahLst/>
              <a:cxnLst/>
              <a:rect l="l" t="t" r="r" b="b"/>
              <a:pathLst>
                <a:path w="1687" h="2940" extrusionOk="0">
                  <a:moveTo>
                    <a:pt x="756" y="0"/>
                  </a:moveTo>
                  <a:cubicBezTo>
                    <a:pt x="749" y="0"/>
                    <a:pt x="742" y="0"/>
                    <a:pt x="735" y="1"/>
                  </a:cubicBezTo>
                  <a:lnTo>
                    <a:pt x="454" y="602"/>
                  </a:lnTo>
                  <a:cubicBezTo>
                    <a:pt x="454" y="602"/>
                    <a:pt x="886" y="690"/>
                    <a:pt x="922" y="1470"/>
                  </a:cubicBezTo>
                  <a:cubicBezTo>
                    <a:pt x="949" y="2081"/>
                    <a:pt x="364" y="2146"/>
                    <a:pt x="112" y="2146"/>
                  </a:cubicBezTo>
                  <a:cubicBezTo>
                    <a:pt x="44" y="2146"/>
                    <a:pt x="1" y="2141"/>
                    <a:pt x="1" y="2141"/>
                  </a:cubicBezTo>
                  <a:lnTo>
                    <a:pt x="1" y="2939"/>
                  </a:lnTo>
                  <a:cubicBezTo>
                    <a:pt x="995" y="2939"/>
                    <a:pt x="1515" y="2423"/>
                    <a:pt x="1603" y="1512"/>
                  </a:cubicBezTo>
                  <a:cubicBezTo>
                    <a:pt x="1686" y="623"/>
                    <a:pt x="1126" y="0"/>
                    <a:pt x="7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5"/>
            <p:cNvSpPr/>
            <p:nvPr/>
          </p:nvSpPr>
          <p:spPr>
            <a:xfrm>
              <a:off x="7987090" y="2249171"/>
              <a:ext cx="63400" cy="7137"/>
            </a:xfrm>
            <a:custGeom>
              <a:avLst/>
              <a:gdLst/>
              <a:ahLst/>
              <a:cxnLst/>
              <a:rect l="l" t="t" r="r" b="b"/>
              <a:pathLst>
                <a:path w="3198" h="360" extrusionOk="0">
                  <a:moveTo>
                    <a:pt x="97" y="1"/>
                  </a:moveTo>
                  <a:cubicBezTo>
                    <a:pt x="27" y="1"/>
                    <a:pt x="1" y="118"/>
                    <a:pt x="82" y="137"/>
                  </a:cubicBezTo>
                  <a:cubicBezTo>
                    <a:pt x="630" y="286"/>
                    <a:pt x="1196" y="359"/>
                    <a:pt x="1761" y="359"/>
                  </a:cubicBezTo>
                  <a:cubicBezTo>
                    <a:pt x="2214" y="359"/>
                    <a:pt x="2667" y="312"/>
                    <a:pt x="3111" y="218"/>
                  </a:cubicBezTo>
                  <a:cubicBezTo>
                    <a:pt x="3197" y="198"/>
                    <a:pt x="3168" y="80"/>
                    <a:pt x="3092" y="80"/>
                  </a:cubicBezTo>
                  <a:cubicBezTo>
                    <a:pt x="3087" y="80"/>
                    <a:pt x="3082" y="80"/>
                    <a:pt x="3076" y="81"/>
                  </a:cubicBezTo>
                  <a:cubicBezTo>
                    <a:pt x="2643" y="173"/>
                    <a:pt x="2202" y="219"/>
                    <a:pt x="1762" y="219"/>
                  </a:cubicBezTo>
                  <a:cubicBezTo>
                    <a:pt x="1208" y="219"/>
                    <a:pt x="655" y="147"/>
                    <a:pt x="117" y="4"/>
                  </a:cubicBezTo>
                  <a:cubicBezTo>
                    <a:pt x="110" y="2"/>
                    <a:pt x="103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5"/>
            <p:cNvSpPr/>
            <p:nvPr/>
          </p:nvSpPr>
          <p:spPr>
            <a:xfrm>
              <a:off x="8050429" y="2268202"/>
              <a:ext cx="12034" cy="69150"/>
            </a:xfrm>
            <a:custGeom>
              <a:avLst/>
              <a:gdLst/>
              <a:ahLst/>
              <a:cxnLst/>
              <a:rect l="l" t="t" r="r" b="b"/>
              <a:pathLst>
                <a:path w="607" h="3488" extrusionOk="0">
                  <a:moveTo>
                    <a:pt x="539" y="1"/>
                  </a:moveTo>
                  <a:cubicBezTo>
                    <a:pt x="504" y="1"/>
                    <a:pt x="466" y="23"/>
                    <a:pt x="461" y="67"/>
                  </a:cubicBezTo>
                  <a:cubicBezTo>
                    <a:pt x="349" y="1184"/>
                    <a:pt x="197" y="2295"/>
                    <a:pt x="11" y="3399"/>
                  </a:cubicBezTo>
                  <a:cubicBezTo>
                    <a:pt x="1" y="3453"/>
                    <a:pt x="46" y="3488"/>
                    <a:pt x="86" y="3488"/>
                  </a:cubicBezTo>
                  <a:cubicBezTo>
                    <a:pt x="114" y="3488"/>
                    <a:pt x="139" y="3472"/>
                    <a:pt x="145" y="3437"/>
                  </a:cubicBezTo>
                  <a:cubicBezTo>
                    <a:pt x="335" y="2320"/>
                    <a:pt x="489" y="1195"/>
                    <a:pt x="602" y="67"/>
                  </a:cubicBezTo>
                  <a:cubicBezTo>
                    <a:pt x="607" y="23"/>
                    <a:pt x="574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5"/>
            <p:cNvSpPr/>
            <p:nvPr/>
          </p:nvSpPr>
          <p:spPr>
            <a:xfrm>
              <a:off x="7999361" y="2323592"/>
              <a:ext cx="4401" cy="8505"/>
            </a:xfrm>
            <a:custGeom>
              <a:avLst/>
              <a:gdLst/>
              <a:ahLst/>
              <a:cxnLst/>
              <a:rect l="l" t="t" r="r" b="b"/>
              <a:pathLst>
                <a:path w="222" h="429" extrusionOk="0">
                  <a:moveTo>
                    <a:pt x="182" y="283"/>
                  </a:moveTo>
                  <a:cubicBezTo>
                    <a:pt x="182" y="284"/>
                    <a:pt x="183" y="284"/>
                    <a:pt x="183" y="285"/>
                  </a:cubicBezTo>
                  <a:cubicBezTo>
                    <a:pt x="183" y="284"/>
                    <a:pt x="182" y="283"/>
                    <a:pt x="182" y="283"/>
                  </a:cubicBezTo>
                  <a:close/>
                  <a:moveTo>
                    <a:pt x="78" y="0"/>
                  </a:moveTo>
                  <a:cubicBezTo>
                    <a:pt x="39" y="4"/>
                    <a:pt x="11" y="32"/>
                    <a:pt x="7" y="70"/>
                  </a:cubicBezTo>
                  <a:cubicBezTo>
                    <a:pt x="0" y="183"/>
                    <a:pt x="25" y="295"/>
                    <a:pt x="81" y="394"/>
                  </a:cubicBezTo>
                  <a:cubicBezTo>
                    <a:pt x="93" y="415"/>
                    <a:pt x="118" y="428"/>
                    <a:pt x="142" y="428"/>
                  </a:cubicBezTo>
                  <a:cubicBezTo>
                    <a:pt x="154" y="428"/>
                    <a:pt x="166" y="425"/>
                    <a:pt x="176" y="418"/>
                  </a:cubicBezTo>
                  <a:cubicBezTo>
                    <a:pt x="208" y="397"/>
                    <a:pt x="222" y="359"/>
                    <a:pt x="201" y="323"/>
                  </a:cubicBezTo>
                  <a:cubicBezTo>
                    <a:pt x="197" y="313"/>
                    <a:pt x="190" y="302"/>
                    <a:pt x="187" y="292"/>
                  </a:cubicBezTo>
                  <a:cubicBezTo>
                    <a:pt x="184" y="289"/>
                    <a:pt x="178" y="279"/>
                    <a:pt x="179" y="279"/>
                  </a:cubicBezTo>
                  <a:lnTo>
                    <a:pt x="179" y="279"/>
                  </a:lnTo>
                  <a:cubicBezTo>
                    <a:pt x="179" y="279"/>
                    <a:pt x="180" y="280"/>
                    <a:pt x="182" y="283"/>
                  </a:cubicBezTo>
                  <a:lnTo>
                    <a:pt x="182" y="283"/>
                  </a:lnTo>
                  <a:cubicBezTo>
                    <a:pt x="180" y="279"/>
                    <a:pt x="179" y="274"/>
                    <a:pt x="176" y="271"/>
                  </a:cubicBezTo>
                  <a:cubicBezTo>
                    <a:pt x="169" y="250"/>
                    <a:pt x="162" y="225"/>
                    <a:pt x="155" y="200"/>
                  </a:cubicBezTo>
                  <a:cubicBezTo>
                    <a:pt x="155" y="197"/>
                    <a:pt x="155" y="190"/>
                    <a:pt x="152" y="183"/>
                  </a:cubicBezTo>
                  <a:cubicBezTo>
                    <a:pt x="152" y="183"/>
                    <a:pt x="151" y="178"/>
                    <a:pt x="150" y="174"/>
                  </a:cubicBezTo>
                  <a:lnTo>
                    <a:pt x="150" y="174"/>
                  </a:lnTo>
                  <a:cubicBezTo>
                    <a:pt x="151" y="175"/>
                    <a:pt x="151" y="176"/>
                    <a:pt x="151" y="176"/>
                  </a:cubicBezTo>
                  <a:cubicBezTo>
                    <a:pt x="151" y="176"/>
                    <a:pt x="152" y="175"/>
                    <a:pt x="152" y="172"/>
                  </a:cubicBezTo>
                  <a:cubicBezTo>
                    <a:pt x="151" y="170"/>
                    <a:pt x="150" y="169"/>
                    <a:pt x="150" y="169"/>
                  </a:cubicBezTo>
                  <a:lnTo>
                    <a:pt x="150" y="169"/>
                  </a:lnTo>
                  <a:cubicBezTo>
                    <a:pt x="150" y="169"/>
                    <a:pt x="150" y="171"/>
                    <a:pt x="150" y="174"/>
                  </a:cubicBezTo>
                  <a:lnTo>
                    <a:pt x="150" y="174"/>
                  </a:lnTo>
                  <a:cubicBezTo>
                    <a:pt x="149" y="171"/>
                    <a:pt x="148" y="164"/>
                    <a:pt x="148" y="162"/>
                  </a:cubicBezTo>
                  <a:cubicBezTo>
                    <a:pt x="148" y="155"/>
                    <a:pt x="148" y="151"/>
                    <a:pt x="148" y="144"/>
                  </a:cubicBezTo>
                  <a:cubicBezTo>
                    <a:pt x="148" y="120"/>
                    <a:pt x="148" y="95"/>
                    <a:pt x="148" y="70"/>
                  </a:cubicBezTo>
                  <a:cubicBezTo>
                    <a:pt x="152" y="35"/>
                    <a:pt x="113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5"/>
            <p:cNvSpPr/>
            <p:nvPr/>
          </p:nvSpPr>
          <p:spPr>
            <a:xfrm>
              <a:off x="8003683" y="2320142"/>
              <a:ext cx="6146" cy="9338"/>
            </a:xfrm>
            <a:custGeom>
              <a:avLst/>
              <a:gdLst/>
              <a:ahLst/>
              <a:cxnLst/>
              <a:rect l="l" t="t" r="r" b="b"/>
              <a:pathLst>
                <a:path w="310" h="471" extrusionOk="0">
                  <a:moveTo>
                    <a:pt x="76" y="0"/>
                  </a:moveTo>
                  <a:cubicBezTo>
                    <a:pt x="63" y="0"/>
                    <a:pt x="52" y="3"/>
                    <a:pt x="42" y="9"/>
                  </a:cubicBezTo>
                  <a:cubicBezTo>
                    <a:pt x="7" y="33"/>
                    <a:pt x="0" y="69"/>
                    <a:pt x="18" y="107"/>
                  </a:cubicBezTo>
                  <a:cubicBezTo>
                    <a:pt x="67" y="216"/>
                    <a:pt x="120" y="325"/>
                    <a:pt x="173" y="434"/>
                  </a:cubicBezTo>
                  <a:cubicBezTo>
                    <a:pt x="182" y="458"/>
                    <a:pt x="208" y="471"/>
                    <a:pt x="234" y="471"/>
                  </a:cubicBezTo>
                  <a:cubicBezTo>
                    <a:pt x="245" y="471"/>
                    <a:pt x="257" y="468"/>
                    <a:pt x="267" y="462"/>
                  </a:cubicBezTo>
                  <a:cubicBezTo>
                    <a:pt x="303" y="438"/>
                    <a:pt x="310" y="399"/>
                    <a:pt x="292" y="364"/>
                  </a:cubicBezTo>
                  <a:cubicBezTo>
                    <a:pt x="239" y="255"/>
                    <a:pt x="190" y="146"/>
                    <a:pt x="137" y="33"/>
                  </a:cubicBezTo>
                  <a:cubicBezTo>
                    <a:pt x="128" y="12"/>
                    <a:pt x="101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5"/>
            <p:cNvSpPr/>
            <p:nvPr/>
          </p:nvSpPr>
          <p:spPr>
            <a:xfrm>
              <a:off x="8004158" y="2151317"/>
              <a:ext cx="23096" cy="84276"/>
            </a:xfrm>
            <a:custGeom>
              <a:avLst/>
              <a:gdLst/>
              <a:ahLst/>
              <a:cxnLst/>
              <a:rect l="l" t="t" r="r" b="b"/>
              <a:pathLst>
                <a:path w="1165" h="4251" extrusionOk="0">
                  <a:moveTo>
                    <a:pt x="1066" y="0"/>
                  </a:moveTo>
                  <a:cubicBezTo>
                    <a:pt x="1050" y="0"/>
                    <a:pt x="1034" y="7"/>
                    <a:pt x="1020" y="23"/>
                  </a:cubicBezTo>
                  <a:cubicBezTo>
                    <a:pt x="591" y="532"/>
                    <a:pt x="92" y="1112"/>
                    <a:pt x="29" y="1805"/>
                  </a:cubicBezTo>
                  <a:cubicBezTo>
                    <a:pt x="1" y="2118"/>
                    <a:pt x="106" y="2399"/>
                    <a:pt x="373" y="2578"/>
                  </a:cubicBezTo>
                  <a:cubicBezTo>
                    <a:pt x="507" y="2669"/>
                    <a:pt x="665" y="2729"/>
                    <a:pt x="788" y="2838"/>
                  </a:cubicBezTo>
                  <a:cubicBezTo>
                    <a:pt x="901" y="2940"/>
                    <a:pt x="974" y="3077"/>
                    <a:pt x="1003" y="3221"/>
                  </a:cubicBezTo>
                  <a:cubicBezTo>
                    <a:pt x="1038" y="3404"/>
                    <a:pt x="992" y="3569"/>
                    <a:pt x="904" y="3727"/>
                  </a:cubicBezTo>
                  <a:cubicBezTo>
                    <a:pt x="820" y="3882"/>
                    <a:pt x="732" y="4040"/>
                    <a:pt x="813" y="4212"/>
                  </a:cubicBezTo>
                  <a:cubicBezTo>
                    <a:pt x="824" y="4239"/>
                    <a:pt x="844" y="4250"/>
                    <a:pt x="865" y="4250"/>
                  </a:cubicBezTo>
                  <a:cubicBezTo>
                    <a:pt x="910" y="4250"/>
                    <a:pt x="959" y="4199"/>
                    <a:pt x="932" y="4142"/>
                  </a:cubicBezTo>
                  <a:cubicBezTo>
                    <a:pt x="866" y="3994"/>
                    <a:pt x="1024" y="3819"/>
                    <a:pt x="1083" y="3689"/>
                  </a:cubicBezTo>
                  <a:cubicBezTo>
                    <a:pt x="1140" y="3566"/>
                    <a:pt x="1164" y="3425"/>
                    <a:pt x="1150" y="3291"/>
                  </a:cubicBezTo>
                  <a:cubicBezTo>
                    <a:pt x="1129" y="3003"/>
                    <a:pt x="971" y="2775"/>
                    <a:pt x="732" y="2627"/>
                  </a:cubicBezTo>
                  <a:cubicBezTo>
                    <a:pt x="605" y="2546"/>
                    <a:pt x="465" y="2487"/>
                    <a:pt x="352" y="2385"/>
                  </a:cubicBezTo>
                  <a:cubicBezTo>
                    <a:pt x="236" y="2279"/>
                    <a:pt x="177" y="2132"/>
                    <a:pt x="166" y="1977"/>
                  </a:cubicBezTo>
                  <a:cubicBezTo>
                    <a:pt x="145" y="1650"/>
                    <a:pt x="279" y="1327"/>
                    <a:pt x="437" y="1049"/>
                  </a:cubicBezTo>
                  <a:cubicBezTo>
                    <a:pt x="627" y="712"/>
                    <a:pt x="873" y="416"/>
                    <a:pt x="1119" y="121"/>
                  </a:cubicBezTo>
                  <a:cubicBezTo>
                    <a:pt x="1164" y="70"/>
                    <a:pt x="11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5"/>
            <p:cNvSpPr/>
            <p:nvPr/>
          </p:nvSpPr>
          <p:spPr>
            <a:xfrm>
              <a:off x="8031278" y="2192394"/>
              <a:ext cx="7296" cy="34971"/>
            </a:xfrm>
            <a:custGeom>
              <a:avLst/>
              <a:gdLst/>
              <a:ahLst/>
              <a:cxnLst/>
              <a:rect l="l" t="t" r="r" b="b"/>
              <a:pathLst>
                <a:path w="368" h="1764" extrusionOk="0">
                  <a:moveTo>
                    <a:pt x="268" y="0"/>
                  </a:moveTo>
                  <a:cubicBezTo>
                    <a:pt x="247" y="0"/>
                    <a:pt x="226" y="9"/>
                    <a:pt x="211" y="31"/>
                  </a:cubicBezTo>
                  <a:cubicBezTo>
                    <a:pt x="123" y="165"/>
                    <a:pt x="32" y="313"/>
                    <a:pt x="28" y="478"/>
                  </a:cubicBezTo>
                  <a:cubicBezTo>
                    <a:pt x="21" y="643"/>
                    <a:pt x="137" y="763"/>
                    <a:pt x="162" y="921"/>
                  </a:cubicBezTo>
                  <a:cubicBezTo>
                    <a:pt x="186" y="1054"/>
                    <a:pt x="116" y="1195"/>
                    <a:pt x="74" y="1318"/>
                  </a:cubicBezTo>
                  <a:cubicBezTo>
                    <a:pt x="32" y="1448"/>
                    <a:pt x="0" y="1585"/>
                    <a:pt x="49" y="1715"/>
                  </a:cubicBezTo>
                  <a:cubicBezTo>
                    <a:pt x="61" y="1749"/>
                    <a:pt x="89" y="1763"/>
                    <a:pt x="118" y="1763"/>
                  </a:cubicBezTo>
                  <a:cubicBezTo>
                    <a:pt x="160" y="1763"/>
                    <a:pt x="202" y="1730"/>
                    <a:pt x="183" y="1680"/>
                  </a:cubicBezTo>
                  <a:cubicBezTo>
                    <a:pt x="95" y="1434"/>
                    <a:pt x="320" y="1195"/>
                    <a:pt x="306" y="945"/>
                  </a:cubicBezTo>
                  <a:cubicBezTo>
                    <a:pt x="299" y="805"/>
                    <a:pt x="207" y="699"/>
                    <a:pt x="176" y="566"/>
                  </a:cubicBezTo>
                  <a:cubicBezTo>
                    <a:pt x="134" y="397"/>
                    <a:pt x="243" y="235"/>
                    <a:pt x="330" y="102"/>
                  </a:cubicBezTo>
                  <a:cubicBezTo>
                    <a:pt x="367" y="50"/>
                    <a:pt x="318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6"/>
          <p:cNvGrpSpPr/>
          <p:nvPr/>
        </p:nvGrpSpPr>
        <p:grpSpPr>
          <a:xfrm>
            <a:off x="135508" y="200627"/>
            <a:ext cx="666387" cy="871704"/>
            <a:chOff x="5578779" y="4244952"/>
            <a:chExt cx="403431" cy="527730"/>
          </a:xfrm>
        </p:grpSpPr>
        <p:sp>
          <p:nvSpPr>
            <p:cNvPr id="301" name="Google Shape;301;p6"/>
            <p:cNvSpPr/>
            <p:nvPr/>
          </p:nvSpPr>
          <p:spPr>
            <a:xfrm>
              <a:off x="5588579" y="4305767"/>
              <a:ext cx="393630" cy="466915"/>
            </a:xfrm>
            <a:custGeom>
              <a:avLst/>
              <a:gdLst/>
              <a:ahLst/>
              <a:cxnLst/>
              <a:rect l="l" t="t" r="r" b="b"/>
              <a:pathLst>
                <a:path w="12531" h="14864" extrusionOk="0">
                  <a:moveTo>
                    <a:pt x="3737" y="0"/>
                  </a:moveTo>
                  <a:lnTo>
                    <a:pt x="1" y="12161"/>
                  </a:lnTo>
                  <a:lnTo>
                    <a:pt x="8795" y="14864"/>
                  </a:lnTo>
                  <a:lnTo>
                    <a:pt x="12531" y="2703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5585281" y="4286323"/>
              <a:ext cx="393724" cy="466947"/>
            </a:xfrm>
            <a:custGeom>
              <a:avLst/>
              <a:gdLst/>
              <a:ahLst/>
              <a:cxnLst/>
              <a:rect l="l" t="t" r="r" b="b"/>
              <a:pathLst>
                <a:path w="12534" h="14865" extrusionOk="0">
                  <a:moveTo>
                    <a:pt x="3740" y="0"/>
                  </a:moveTo>
                  <a:lnTo>
                    <a:pt x="0" y="12161"/>
                  </a:lnTo>
                  <a:lnTo>
                    <a:pt x="8798" y="14864"/>
                  </a:lnTo>
                  <a:lnTo>
                    <a:pt x="12534" y="2703"/>
                  </a:lnTo>
                  <a:lnTo>
                    <a:pt x="3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582077" y="4275391"/>
              <a:ext cx="391086" cy="458434"/>
            </a:xfrm>
            <a:custGeom>
              <a:avLst/>
              <a:gdLst/>
              <a:ahLst/>
              <a:cxnLst/>
              <a:rect l="l" t="t" r="r" b="b"/>
              <a:pathLst>
                <a:path w="12450" h="14594" extrusionOk="0">
                  <a:moveTo>
                    <a:pt x="3656" y="1"/>
                  </a:moveTo>
                  <a:lnTo>
                    <a:pt x="1" y="11891"/>
                  </a:lnTo>
                  <a:lnTo>
                    <a:pt x="8794" y="14594"/>
                  </a:lnTo>
                  <a:lnTo>
                    <a:pt x="12450" y="2700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578779" y="4264240"/>
              <a:ext cx="388541" cy="450047"/>
            </a:xfrm>
            <a:custGeom>
              <a:avLst/>
              <a:gdLst/>
              <a:ahLst/>
              <a:cxnLst/>
              <a:rect l="l" t="t" r="r" b="b"/>
              <a:pathLst>
                <a:path w="12369" h="14327" extrusionOk="0">
                  <a:moveTo>
                    <a:pt x="3575" y="1"/>
                  </a:moveTo>
                  <a:lnTo>
                    <a:pt x="0" y="11627"/>
                  </a:lnTo>
                  <a:lnTo>
                    <a:pt x="8794" y="14326"/>
                  </a:lnTo>
                  <a:lnTo>
                    <a:pt x="12368" y="2703"/>
                  </a:lnTo>
                  <a:lnTo>
                    <a:pt x="35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5709140" y="4244952"/>
              <a:ext cx="38009" cy="61663"/>
            </a:xfrm>
            <a:custGeom>
              <a:avLst/>
              <a:gdLst/>
              <a:ahLst/>
              <a:cxnLst/>
              <a:rect l="l" t="t" r="r" b="b"/>
              <a:pathLst>
                <a:path w="1210" h="1963" extrusionOk="0">
                  <a:moveTo>
                    <a:pt x="791" y="1"/>
                  </a:moveTo>
                  <a:cubicBezTo>
                    <a:pt x="632" y="1"/>
                    <a:pt x="485" y="103"/>
                    <a:pt x="437" y="263"/>
                  </a:cubicBezTo>
                  <a:lnTo>
                    <a:pt x="61" y="1479"/>
                  </a:lnTo>
                  <a:cubicBezTo>
                    <a:pt x="1" y="1676"/>
                    <a:pt x="113" y="1887"/>
                    <a:pt x="310" y="1947"/>
                  </a:cubicBezTo>
                  <a:cubicBezTo>
                    <a:pt x="347" y="1958"/>
                    <a:pt x="383" y="1963"/>
                    <a:pt x="420" y="1963"/>
                  </a:cubicBezTo>
                  <a:cubicBezTo>
                    <a:pt x="579" y="1963"/>
                    <a:pt x="726" y="1860"/>
                    <a:pt x="778" y="1697"/>
                  </a:cubicBezTo>
                  <a:lnTo>
                    <a:pt x="1150" y="485"/>
                  </a:lnTo>
                  <a:cubicBezTo>
                    <a:pt x="1210" y="288"/>
                    <a:pt x="1098" y="77"/>
                    <a:pt x="901" y="17"/>
                  </a:cubicBezTo>
                  <a:cubicBezTo>
                    <a:pt x="864" y="6"/>
                    <a:pt x="827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5749568" y="4257392"/>
              <a:ext cx="38009" cy="61631"/>
            </a:xfrm>
            <a:custGeom>
              <a:avLst/>
              <a:gdLst/>
              <a:ahLst/>
              <a:cxnLst/>
              <a:rect l="l" t="t" r="r" b="b"/>
              <a:pathLst>
                <a:path w="1210" h="1962" extrusionOk="0">
                  <a:moveTo>
                    <a:pt x="788" y="1"/>
                  </a:moveTo>
                  <a:cubicBezTo>
                    <a:pt x="630" y="1"/>
                    <a:pt x="484" y="105"/>
                    <a:pt x="433" y="264"/>
                  </a:cubicBezTo>
                  <a:lnTo>
                    <a:pt x="60" y="1477"/>
                  </a:lnTo>
                  <a:cubicBezTo>
                    <a:pt x="0" y="1677"/>
                    <a:pt x="113" y="1885"/>
                    <a:pt x="310" y="1944"/>
                  </a:cubicBezTo>
                  <a:cubicBezTo>
                    <a:pt x="347" y="1956"/>
                    <a:pt x="385" y="1962"/>
                    <a:pt x="422" y="1962"/>
                  </a:cubicBezTo>
                  <a:cubicBezTo>
                    <a:pt x="580" y="1962"/>
                    <a:pt x="726" y="1858"/>
                    <a:pt x="777" y="1698"/>
                  </a:cubicBezTo>
                  <a:lnTo>
                    <a:pt x="1150" y="482"/>
                  </a:lnTo>
                  <a:cubicBezTo>
                    <a:pt x="1209" y="285"/>
                    <a:pt x="1100" y="78"/>
                    <a:pt x="900" y="18"/>
                  </a:cubicBezTo>
                  <a:cubicBezTo>
                    <a:pt x="863" y="6"/>
                    <a:pt x="825" y="1"/>
                    <a:pt x="7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789965" y="4269800"/>
              <a:ext cx="38009" cy="61663"/>
            </a:xfrm>
            <a:custGeom>
              <a:avLst/>
              <a:gdLst/>
              <a:ahLst/>
              <a:cxnLst/>
              <a:rect l="l" t="t" r="r" b="b"/>
              <a:pathLst>
                <a:path w="1210" h="1963" extrusionOk="0">
                  <a:moveTo>
                    <a:pt x="791" y="1"/>
                  </a:moveTo>
                  <a:cubicBezTo>
                    <a:pt x="632" y="1"/>
                    <a:pt x="485" y="103"/>
                    <a:pt x="433" y="263"/>
                  </a:cubicBezTo>
                  <a:lnTo>
                    <a:pt x="60" y="1479"/>
                  </a:lnTo>
                  <a:cubicBezTo>
                    <a:pt x="1" y="1676"/>
                    <a:pt x="110" y="1883"/>
                    <a:pt x="310" y="1946"/>
                  </a:cubicBezTo>
                  <a:cubicBezTo>
                    <a:pt x="346" y="1957"/>
                    <a:pt x="382" y="1962"/>
                    <a:pt x="418" y="1962"/>
                  </a:cubicBezTo>
                  <a:cubicBezTo>
                    <a:pt x="577" y="1962"/>
                    <a:pt x="725" y="1858"/>
                    <a:pt x="774" y="1697"/>
                  </a:cubicBezTo>
                  <a:lnTo>
                    <a:pt x="1150" y="484"/>
                  </a:lnTo>
                  <a:cubicBezTo>
                    <a:pt x="1210" y="287"/>
                    <a:pt x="1097" y="77"/>
                    <a:pt x="900" y="17"/>
                  </a:cubicBezTo>
                  <a:cubicBezTo>
                    <a:pt x="864" y="6"/>
                    <a:pt x="827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30393" y="4282176"/>
              <a:ext cx="38009" cy="61663"/>
            </a:xfrm>
            <a:custGeom>
              <a:avLst/>
              <a:gdLst/>
              <a:ahLst/>
              <a:cxnLst/>
              <a:rect l="l" t="t" r="r" b="b"/>
              <a:pathLst>
                <a:path w="1210" h="1963" extrusionOk="0">
                  <a:moveTo>
                    <a:pt x="792" y="0"/>
                  </a:moveTo>
                  <a:cubicBezTo>
                    <a:pt x="631" y="0"/>
                    <a:pt x="481" y="105"/>
                    <a:pt x="432" y="266"/>
                  </a:cubicBezTo>
                  <a:lnTo>
                    <a:pt x="60" y="1479"/>
                  </a:lnTo>
                  <a:cubicBezTo>
                    <a:pt x="0" y="1675"/>
                    <a:pt x="109" y="1886"/>
                    <a:pt x="306" y="1946"/>
                  </a:cubicBezTo>
                  <a:cubicBezTo>
                    <a:pt x="342" y="1957"/>
                    <a:pt x="379" y="1962"/>
                    <a:pt x="416" y="1962"/>
                  </a:cubicBezTo>
                  <a:cubicBezTo>
                    <a:pt x="576" y="1962"/>
                    <a:pt x="725" y="1860"/>
                    <a:pt x="773" y="1700"/>
                  </a:cubicBezTo>
                  <a:lnTo>
                    <a:pt x="1146" y="484"/>
                  </a:lnTo>
                  <a:cubicBezTo>
                    <a:pt x="1209" y="287"/>
                    <a:pt x="1097" y="80"/>
                    <a:pt x="900" y="17"/>
                  </a:cubicBezTo>
                  <a:cubicBezTo>
                    <a:pt x="864" y="6"/>
                    <a:pt x="828" y="0"/>
                    <a:pt x="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5870664" y="4294615"/>
              <a:ext cx="38009" cy="61631"/>
            </a:xfrm>
            <a:custGeom>
              <a:avLst/>
              <a:gdLst/>
              <a:ahLst/>
              <a:cxnLst/>
              <a:rect l="l" t="t" r="r" b="b"/>
              <a:pathLst>
                <a:path w="1210" h="1962" extrusionOk="0">
                  <a:moveTo>
                    <a:pt x="791" y="0"/>
                  </a:moveTo>
                  <a:cubicBezTo>
                    <a:pt x="631" y="0"/>
                    <a:pt x="485" y="104"/>
                    <a:pt x="437" y="264"/>
                  </a:cubicBezTo>
                  <a:lnTo>
                    <a:pt x="64" y="1480"/>
                  </a:lnTo>
                  <a:cubicBezTo>
                    <a:pt x="1" y="1677"/>
                    <a:pt x="113" y="1884"/>
                    <a:pt x="310" y="1944"/>
                  </a:cubicBezTo>
                  <a:cubicBezTo>
                    <a:pt x="348" y="1956"/>
                    <a:pt x="385" y="1961"/>
                    <a:pt x="422" y="1961"/>
                  </a:cubicBezTo>
                  <a:cubicBezTo>
                    <a:pt x="581" y="1961"/>
                    <a:pt x="729" y="1857"/>
                    <a:pt x="778" y="1698"/>
                  </a:cubicBezTo>
                  <a:lnTo>
                    <a:pt x="1150" y="485"/>
                  </a:lnTo>
                  <a:cubicBezTo>
                    <a:pt x="1210" y="285"/>
                    <a:pt x="1101" y="77"/>
                    <a:pt x="904" y="18"/>
                  </a:cubicBezTo>
                  <a:cubicBezTo>
                    <a:pt x="866" y="6"/>
                    <a:pt x="828" y="0"/>
                    <a:pt x="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5911091" y="4306992"/>
              <a:ext cx="38009" cy="61694"/>
            </a:xfrm>
            <a:custGeom>
              <a:avLst/>
              <a:gdLst/>
              <a:ahLst/>
              <a:cxnLst/>
              <a:rect l="l" t="t" r="r" b="b"/>
              <a:pathLst>
                <a:path w="1210" h="1964" extrusionOk="0">
                  <a:moveTo>
                    <a:pt x="792" y="1"/>
                  </a:moveTo>
                  <a:cubicBezTo>
                    <a:pt x="631" y="1"/>
                    <a:pt x="485" y="103"/>
                    <a:pt x="436" y="263"/>
                  </a:cubicBezTo>
                  <a:lnTo>
                    <a:pt x="64" y="1479"/>
                  </a:lnTo>
                  <a:cubicBezTo>
                    <a:pt x="0" y="1676"/>
                    <a:pt x="113" y="1887"/>
                    <a:pt x="310" y="1947"/>
                  </a:cubicBezTo>
                  <a:cubicBezTo>
                    <a:pt x="346" y="1958"/>
                    <a:pt x="383" y="1963"/>
                    <a:pt x="419" y="1963"/>
                  </a:cubicBezTo>
                  <a:cubicBezTo>
                    <a:pt x="579" y="1963"/>
                    <a:pt x="728" y="1861"/>
                    <a:pt x="777" y="1697"/>
                  </a:cubicBezTo>
                  <a:lnTo>
                    <a:pt x="1150" y="485"/>
                  </a:lnTo>
                  <a:cubicBezTo>
                    <a:pt x="1209" y="288"/>
                    <a:pt x="1100" y="77"/>
                    <a:pt x="904" y="17"/>
                  </a:cubicBezTo>
                  <a:cubicBezTo>
                    <a:pt x="866" y="6"/>
                    <a:pt x="829" y="1"/>
                    <a:pt x="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5694345" y="4340572"/>
              <a:ext cx="225824" cy="74856"/>
            </a:xfrm>
            <a:custGeom>
              <a:avLst/>
              <a:gdLst/>
              <a:ahLst/>
              <a:cxnLst/>
              <a:rect l="l" t="t" r="r" b="b"/>
              <a:pathLst>
                <a:path w="7189" h="2383" extrusionOk="0">
                  <a:moveTo>
                    <a:pt x="168" y="1"/>
                  </a:moveTo>
                  <a:cubicBezTo>
                    <a:pt x="101" y="1"/>
                    <a:pt x="41" y="37"/>
                    <a:pt x="22" y="94"/>
                  </a:cubicBezTo>
                  <a:cubicBezTo>
                    <a:pt x="1" y="168"/>
                    <a:pt x="54" y="249"/>
                    <a:pt x="145" y="277"/>
                  </a:cubicBezTo>
                  <a:lnTo>
                    <a:pt x="6964" y="2375"/>
                  </a:lnTo>
                  <a:cubicBezTo>
                    <a:pt x="6983" y="2380"/>
                    <a:pt x="7003" y="2383"/>
                    <a:pt x="7021" y="2383"/>
                  </a:cubicBezTo>
                  <a:cubicBezTo>
                    <a:pt x="7090" y="2383"/>
                    <a:pt x="7148" y="2349"/>
                    <a:pt x="7167" y="2291"/>
                  </a:cubicBezTo>
                  <a:cubicBezTo>
                    <a:pt x="7189" y="2217"/>
                    <a:pt x="7136" y="2133"/>
                    <a:pt x="7048" y="2105"/>
                  </a:cubicBezTo>
                  <a:lnTo>
                    <a:pt x="226" y="10"/>
                  </a:lnTo>
                  <a:cubicBezTo>
                    <a:pt x="206" y="4"/>
                    <a:pt x="187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5687089" y="4364194"/>
              <a:ext cx="225919" cy="74793"/>
            </a:xfrm>
            <a:custGeom>
              <a:avLst/>
              <a:gdLst/>
              <a:ahLst/>
              <a:cxnLst/>
              <a:rect l="l" t="t" r="r" b="b"/>
              <a:pathLst>
                <a:path w="7192" h="2381" extrusionOk="0">
                  <a:moveTo>
                    <a:pt x="167" y="1"/>
                  </a:moveTo>
                  <a:cubicBezTo>
                    <a:pt x="100" y="1"/>
                    <a:pt x="41" y="37"/>
                    <a:pt x="25" y="94"/>
                  </a:cubicBezTo>
                  <a:cubicBezTo>
                    <a:pt x="0" y="168"/>
                    <a:pt x="56" y="249"/>
                    <a:pt x="144" y="277"/>
                  </a:cubicBezTo>
                  <a:lnTo>
                    <a:pt x="6966" y="2372"/>
                  </a:lnTo>
                  <a:cubicBezTo>
                    <a:pt x="6986" y="2378"/>
                    <a:pt x="7005" y="2381"/>
                    <a:pt x="7024" y="2381"/>
                  </a:cubicBezTo>
                  <a:cubicBezTo>
                    <a:pt x="7091" y="2381"/>
                    <a:pt x="7150" y="2345"/>
                    <a:pt x="7166" y="2287"/>
                  </a:cubicBezTo>
                  <a:cubicBezTo>
                    <a:pt x="7191" y="2214"/>
                    <a:pt x="7135" y="2133"/>
                    <a:pt x="7047" y="2105"/>
                  </a:cubicBezTo>
                  <a:lnTo>
                    <a:pt x="225" y="10"/>
                  </a:lnTo>
                  <a:cubicBezTo>
                    <a:pt x="205" y="4"/>
                    <a:pt x="186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5679895" y="4387722"/>
              <a:ext cx="225824" cy="74793"/>
            </a:xfrm>
            <a:custGeom>
              <a:avLst/>
              <a:gdLst/>
              <a:ahLst/>
              <a:cxnLst/>
              <a:rect l="l" t="t" r="r" b="b"/>
              <a:pathLst>
                <a:path w="7189" h="2381" extrusionOk="0">
                  <a:moveTo>
                    <a:pt x="166" y="0"/>
                  </a:moveTo>
                  <a:cubicBezTo>
                    <a:pt x="98" y="0"/>
                    <a:pt x="41" y="36"/>
                    <a:pt x="22" y="94"/>
                  </a:cubicBezTo>
                  <a:cubicBezTo>
                    <a:pt x="1" y="168"/>
                    <a:pt x="53" y="249"/>
                    <a:pt x="141" y="277"/>
                  </a:cubicBezTo>
                  <a:lnTo>
                    <a:pt x="6963" y="2371"/>
                  </a:lnTo>
                  <a:cubicBezTo>
                    <a:pt x="6983" y="2378"/>
                    <a:pt x="7002" y="2381"/>
                    <a:pt x="7021" y="2381"/>
                  </a:cubicBezTo>
                  <a:cubicBezTo>
                    <a:pt x="7088" y="2381"/>
                    <a:pt x="7148" y="2344"/>
                    <a:pt x="7167" y="2287"/>
                  </a:cubicBezTo>
                  <a:cubicBezTo>
                    <a:pt x="7188" y="2213"/>
                    <a:pt x="7135" y="2132"/>
                    <a:pt x="7048" y="2104"/>
                  </a:cubicBezTo>
                  <a:lnTo>
                    <a:pt x="226" y="10"/>
                  </a:lnTo>
                  <a:cubicBezTo>
                    <a:pt x="205" y="3"/>
                    <a:pt x="185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5672608" y="4411219"/>
              <a:ext cx="225919" cy="74919"/>
            </a:xfrm>
            <a:custGeom>
              <a:avLst/>
              <a:gdLst/>
              <a:ahLst/>
              <a:cxnLst/>
              <a:rect l="l" t="t" r="r" b="b"/>
              <a:pathLst>
                <a:path w="7192" h="2385" extrusionOk="0">
                  <a:moveTo>
                    <a:pt x="167" y="1"/>
                  </a:moveTo>
                  <a:cubicBezTo>
                    <a:pt x="101" y="1"/>
                    <a:pt x="42" y="37"/>
                    <a:pt x="25" y="95"/>
                  </a:cubicBezTo>
                  <a:cubicBezTo>
                    <a:pt x="1" y="168"/>
                    <a:pt x="57" y="253"/>
                    <a:pt x="145" y="277"/>
                  </a:cubicBezTo>
                  <a:lnTo>
                    <a:pt x="6967" y="2376"/>
                  </a:lnTo>
                  <a:cubicBezTo>
                    <a:pt x="6986" y="2382"/>
                    <a:pt x="7006" y="2385"/>
                    <a:pt x="7025" y="2385"/>
                  </a:cubicBezTo>
                  <a:cubicBezTo>
                    <a:pt x="7092" y="2385"/>
                    <a:pt x="7151" y="2349"/>
                    <a:pt x="7167" y="2291"/>
                  </a:cubicBezTo>
                  <a:cubicBezTo>
                    <a:pt x="7192" y="2217"/>
                    <a:pt x="7135" y="2133"/>
                    <a:pt x="7048" y="2105"/>
                  </a:cubicBezTo>
                  <a:lnTo>
                    <a:pt x="226" y="10"/>
                  </a:lnTo>
                  <a:cubicBezTo>
                    <a:pt x="206" y="4"/>
                    <a:pt x="186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5665446" y="4434872"/>
              <a:ext cx="225793" cy="74793"/>
            </a:xfrm>
            <a:custGeom>
              <a:avLst/>
              <a:gdLst/>
              <a:ahLst/>
              <a:cxnLst/>
              <a:rect l="l" t="t" r="r" b="b"/>
              <a:pathLst>
                <a:path w="7188" h="2381" extrusionOk="0">
                  <a:moveTo>
                    <a:pt x="165" y="0"/>
                  </a:moveTo>
                  <a:cubicBezTo>
                    <a:pt x="98" y="0"/>
                    <a:pt x="40" y="36"/>
                    <a:pt x="21" y="94"/>
                  </a:cubicBezTo>
                  <a:cubicBezTo>
                    <a:pt x="0" y="167"/>
                    <a:pt x="53" y="248"/>
                    <a:pt x="141" y="276"/>
                  </a:cubicBezTo>
                  <a:lnTo>
                    <a:pt x="6963" y="2371"/>
                  </a:lnTo>
                  <a:cubicBezTo>
                    <a:pt x="6982" y="2377"/>
                    <a:pt x="7002" y="2380"/>
                    <a:pt x="7021" y="2380"/>
                  </a:cubicBezTo>
                  <a:cubicBezTo>
                    <a:pt x="7088" y="2380"/>
                    <a:pt x="7147" y="2344"/>
                    <a:pt x="7167" y="2287"/>
                  </a:cubicBezTo>
                  <a:cubicBezTo>
                    <a:pt x="7188" y="2213"/>
                    <a:pt x="7135" y="2132"/>
                    <a:pt x="7044" y="2104"/>
                  </a:cubicBezTo>
                  <a:lnTo>
                    <a:pt x="225" y="9"/>
                  </a:lnTo>
                  <a:cubicBezTo>
                    <a:pt x="205" y="3"/>
                    <a:pt x="185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5658158" y="4458369"/>
              <a:ext cx="225793" cy="74887"/>
            </a:xfrm>
            <a:custGeom>
              <a:avLst/>
              <a:gdLst/>
              <a:ahLst/>
              <a:cxnLst/>
              <a:rect l="l" t="t" r="r" b="b"/>
              <a:pathLst>
                <a:path w="7188" h="2384" extrusionOk="0">
                  <a:moveTo>
                    <a:pt x="167" y="1"/>
                  </a:moveTo>
                  <a:cubicBezTo>
                    <a:pt x="100" y="1"/>
                    <a:pt x="41" y="37"/>
                    <a:pt x="25" y="94"/>
                  </a:cubicBezTo>
                  <a:cubicBezTo>
                    <a:pt x="0" y="168"/>
                    <a:pt x="53" y="252"/>
                    <a:pt x="144" y="277"/>
                  </a:cubicBezTo>
                  <a:lnTo>
                    <a:pt x="6966" y="2375"/>
                  </a:lnTo>
                  <a:cubicBezTo>
                    <a:pt x="6985" y="2381"/>
                    <a:pt x="7004" y="2383"/>
                    <a:pt x="7022" y="2383"/>
                  </a:cubicBezTo>
                  <a:cubicBezTo>
                    <a:pt x="7090" y="2383"/>
                    <a:pt x="7150" y="2349"/>
                    <a:pt x="7167" y="2291"/>
                  </a:cubicBezTo>
                  <a:cubicBezTo>
                    <a:pt x="7188" y="2217"/>
                    <a:pt x="7135" y="2133"/>
                    <a:pt x="7047" y="2105"/>
                  </a:cubicBezTo>
                  <a:lnTo>
                    <a:pt x="225" y="10"/>
                  </a:lnTo>
                  <a:cubicBezTo>
                    <a:pt x="206" y="4"/>
                    <a:pt x="186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5644462" y="4502975"/>
              <a:ext cx="225793" cy="74887"/>
            </a:xfrm>
            <a:custGeom>
              <a:avLst/>
              <a:gdLst/>
              <a:ahLst/>
              <a:cxnLst/>
              <a:rect l="l" t="t" r="r" b="b"/>
              <a:pathLst>
                <a:path w="7188" h="2384" extrusionOk="0">
                  <a:moveTo>
                    <a:pt x="167" y="1"/>
                  </a:moveTo>
                  <a:cubicBezTo>
                    <a:pt x="100" y="1"/>
                    <a:pt x="41" y="37"/>
                    <a:pt x="25" y="94"/>
                  </a:cubicBezTo>
                  <a:cubicBezTo>
                    <a:pt x="0" y="168"/>
                    <a:pt x="53" y="252"/>
                    <a:pt x="144" y="277"/>
                  </a:cubicBezTo>
                  <a:lnTo>
                    <a:pt x="6963" y="2375"/>
                  </a:lnTo>
                  <a:cubicBezTo>
                    <a:pt x="6983" y="2381"/>
                    <a:pt x="7002" y="2383"/>
                    <a:pt x="7021" y="2383"/>
                  </a:cubicBezTo>
                  <a:cubicBezTo>
                    <a:pt x="7089" y="2383"/>
                    <a:pt x="7147" y="2349"/>
                    <a:pt x="7167" y="2291"/>
                  </a:cubicBezTo>
                  <a:cubicBezTo>
                    <a:pt x="7188" y="2214"/>
                    <a:pt x="7135" y="2133"/>
                    <a:pt x="7047" y="2105"/>
                  </a:cubicBezTo>
                  <a:lnTo>
                    <a:pt x="225" y="10"/>
                  </a:lnTo>
                  <a:cubicBezTo>
                    <a:pt x="206" y="4"/>
                    <a:pt x="186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5637174" y="4526534"/>
              <a:ext cx="225919" cy="74887"/>
            </a:xfrm>
            <a:custGeom>
              <a:avLst/>
              <a:gdLst/>
              <a:ahLst/>
              <a:cxnLst/>
              <a:rect l="l" t="t" r="r" b="b"/>
              <a:pathLst>
                <a:path w="7192" h="2384" extrusionOk="0">
                  <a:moveTo>
                    <a:pt x="169" y="1"/>
                  </a:moveTo>
                  <a:cubicBezTo>
                    <a:pt x="102" y="1"/>
                    <a:pt x="42" y="35"/>
                    <a:pt x="25" y="93"/>
                  </a:cubicBezTo>
                  <a:cubicBezTo>
                    <a:pt x="0" y="170"/>
                    <a:pt x="57" y="251"/>
                    <a:pt x="144" y="279"/>
                  </a:cubicBezTo>
                  <a:lnTo>
                    <a:pt x="6966" y="2374"/>
                  </a:lnTo>
                  <a:cubicBezTo>
                    <a:pt x="6986" y="2380"/>
                    <a:pt x="7006" y="2383"/>
                    <a:pt x="7025" y="2383"/>
                  </a:cubicBezTo>
                  <a:cubicBezTo>
                    <a:pt x="7092" y="2383"/>
                    <a:pt x="7150" y="2347"/>
                    <a:pt x="7167" y="2290"/>
                  </a:cubicBezTo>
                  <a:cubicBezTo>
                    <a:pt x="7191" y="2216"/>
                    <a:pt x="7139" y="2131"/>
                    <a:pt x="7047" y="2107"/>
                  </a:cubicBezTo>
                  <a:lnTo>
                    <a:pt x="225" y="9"/>
                  </a:lnTo>
                  <a:cubicBezTo>
                    <a:pt x="207" y="3"/>
                    <a:pt x="188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5629981" y="4550125"/>
              <a:ext cx="225824" cy="74793"/>
            </a:xfrm>
            <a:custGeom>
              <a:avLst/>
              <a:gdLst/>
              <a:ahLst/>
              <a:cxnLst/>
              <a:rect l="l" t="t" r="r" b="b"/>
              <a:pathLst>
                <a:path w="7189" h="2381" extrusionOk="0">
                  <a:moveTo>
                    <a:pt x="168" y="0"/>
                  </a:moveTo>
                  <a:cubicBezTo>
                    <a:pt x="101" y="0"/>
                    <a:pt x="41" y="37"/>
                    <a:pt x="22" y="94"/>
                  </a:cubicBezTo>
                  <a:cubicBezTo>
                    <a:pt x="1" y="168"/>
                    <a:pt x="54" y="249"/>
                    <a:pt x="145" y="277"/>
                  </a:cubicBezTo>
                  <a:lnTo>
                    <a:pt x="6964" y="2372"/>
                  </a:lnTo>
                  <a:cubicBezTo>
                    <a:pt x="6984" y="2378"/>
                    <a:pt x="7004" y="2381"/>
                    <a:pt x="7023" y="2381"/>
                  </a:cubicBezTo>
                  <a:cubicBezTo>
                    <a:pt x="7091" y="2381"/>
                    <a:pt x="7148" y="2345"/>
                    <a:pt x="7167" y="2287"/>
                  </a:cubicBezTo>
                  <a:cubicBezTo>
                    <a:pt x="7188" y="2213"/>
                    <a:pt x="7136" y="2133"/>
                    <a:pt x="7048" y="2104"/>
                  </a:cubicBezTo>
                  <a:lnTo>
                    <a:pt x="226" y="10"/>
                  </a:lnTo>
                  <a:cubicBezTo>
                    <a:pt x="206" y="3"/>
                    <a:pt x="187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5622693" y="4573653"/>
              <a:ext cx="225919" cy="74856"/>
            </a:xfrm>
            <a:custGeom>
              <a:avLst/>
              <a:gdLst/>
              <a:ahLst/>
              <a:cxnLst/>
              <a:rect l="l" t="t" r="r" b="b"/>
              <a:pathLst>
                <a:path w="7192" h="2383" extrusionOk="0">
                  <a:moveTo>
                    <a:pt x="168" y="0"/>
                  </a:moveTo>
                  <a:cubicBezTo>
                    <a:pt x="101" y="0"/>
                    <a:pt x="42" y="36"/>
                    <a:pt x="26" y="94"/>
                  </a:cubicBezTo>
                  <a:cubicBezTo>
                    <a:pt x="1" y="167"/>
                    <a:pt x="57" y="252"/>
                    <a:pt x="145" y="276"/>
                  </a:cubicBezTo>
                  <a:lnTo>
                    <a:pt x="6967" y="2375"/>
                  </a:lnTo>
                  <a:cubicBezTo>
                    <a:pt x="6986" y="2380"/>
                    <a:pt x="7005" y="2382"/>
                    <a:pt x="7023" y="2382"/>
                  </a:cubicBezTo>
                  <a:cubicBezTo>
                    <a:pt x="7091" y="2382"/>
                    <a:pt x="7151" y="2348"/>
                    <a:pt x="7167" y="2290"/>
                  </a:cubicBezTo>
                  <a:cubicBezTo>
                    <a:pt x="7192" y="2217"/>
                    <a:pt x="7136" y="2132"/>
                    <a:pt x="7048" y="2108"/>
                  </a:cubicBezTo>
                  <a:lnTo>
                    <a:pt x="226" y="9"/>
                  </a:lnTo>
                  <a:cubicBezTo>
                    <a:pt x="206" y="3"/>
                    <a:pt x="187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5615531" y="4597212"/>
              <a:ext cx="225824" cy="74856"/>
            </a:xfrm>
            <a:custGeom>
              <a:avLst/>
              <a:gdLst/>
              <a:ahLst/>
              <a:cxnLst/>
              <a:rect l="l" t="t" r="r" b="b"/>
              <a:pathLst>
                <a:path w="7189" h="2383" extrusionOk="0">
                  <a:moveTo>
                    <a:pt x="168" y="0"/>
                  </a:moveTo>
                  <a:cubicBezTo>
                    <a:pt x="99" y="0"/>
                    <a:pt x="41" y="34"/>
                    <a:pt x="22" y="92"/>
                  </a:cubicBezTo>
                  <a:cubicBezTo>
                    <a:pt x="1" y="170"/>
                    <a:pt x="53" y="250"/>
                    <a:pt x="141" y="279"/>
                  </a:cubicBezTo>
                  <a:lnTo>
                    <a:pt x="6963" y="2373"/>
                  </a:lnTo>
                  <a:cubicBezTo>
                    <a:pt x="6983" y="2380"/>
                    <a:pt x="7002" y="2383"/>
                    <a:pt x="7021" y="2383"/>
                  </a:cubicBezTo>
                  <a:cubicBezTo>
                    <a:pt x="7088" y="2383"/>
                    <a:pt x="7148" y="2346"/>
                    <a:pt x="7167" y="2289"/>
                  </a:cubicBezTo>
                  <a:cubicBezTo>
                    <a:pt x="7188" y="2215"/>
                    <a:pt x="7135" y="2134"/>
                    <a:pt x="7047" y="2106"/>
                  </a:cubicBezTo>
                  <a:lnTo>
                    <a:pt x="225" y="8"/>
                  </a:lnTo>
                  <a:cubicBezTo>
                    <a:pt x="206" y="3"/>
                    <a:pt x="187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" name="Google Shape;322;p6"/>
          <p:cNvGrpSpPr/>
          <p:nvPr/>
        </p:nvGrpSpPr>
        <p:grpSpPr>
          <a:xfrm>
            <a:off x="8787317" y="4501577"/>
            <a:ext cx="404931" cy="520505"/>
            <a:chOff x="5107560" y="4417815"/>
            <a:chExt cx="217751" cy="279917"/>
          </a:xfrm>
        </p:grpSpPr>
        <p:sp>
          <p:nvSpPr>
            <p:cNvPr id="323" name="Google Shape;323;p6"/>
            <p:cNvSpPr/>
            <p:nvPr/>
          </p:nvSpPr>
          <p:spPr>
            <a:xfrm>
              <a:off x="5152385" y="4429752"/>
              <a:ext cx="169376" cy="215898"/>
            </a:xfrm>
            <a:custGeom>
              <a:avLst/>
              <a:gdLst/>
              <a:ahLst/>
              <a:cxnLst/>
              <a:rect l="l" t="t" r="r" b="b"/>
              <a:pathLst>
                <a:path w="5392" h="6873" extrusionOk="0">
                  <a:moveTo>
                    <a:pt x="4823" y="0"/>
                  </a:moveTo>
                  <a:cubicBezTo>
                    <a:pt x="4808" y="28"/>
                    <a:pt x="4777" y="32"/>
                    <a:pt x="4756" y="56"/>
                  </a:cubicBezTo>
                  <a:cubicBezTo>
                    <a:pt x="4763" y="60"/>
                    <a:pt x="4787" y="91"/>
                    <a:pt x="4798" y="99"/>
                  </a:cubicBezTo>
                  <a:lnTo>
                    <a:pt x="4935" y="190"/>
                  </a:lnTo>
                  <a:cubicBezTo>
                    <a:pt x="5237" y="394"/>
                    <a:pt x="5308" y="854"/>
                    <a:pt x="5062" y="1220"/>
                  </a:cubicBezTo>
                  <a:lnTo>
                    <a:pt x="1575" y="6404"/>
                  </a:lnTo>
                  <a:cubicBezTo>
                    <a:pt x="1408" y="6652"/>
                    <a:pt x="1148" y="6792"/>
                    <a:pt x="903" y="6792"/>
                  </a:cubicBezTo>
                  <a:cubicBezTo>
                    <a:pt x="787" y="6792"/>
                    <a:pt x="675" y="6761"/>
                    <a:pt x="577" y="6696"/>
                  </a:cubicBezTo>
                  <a:lnTo>
                    <a:pt x="433" y="6601"/>
                  </a:lnTo>
                  <a:cubicBezTo>
                    <a:pt x="130" y="6393"/>
                    <a:pt x="81" y="5933"/>
                    <a:pt x="327" y="5567"/>
                  </a:cubicBezTo>
                  <a:lnTo>
                    <a:pt x="1786" y="3399"/>
                  </a:lnTo>
                  <a:cubicBezTo>
                    <a:pt x="1813" y="3364"/>
                    <a:pt x="1791" y="3332"/>
                    <a:pt x="1766" y="3332"/>
                  </a:cubicBezTo>
                  <a:cubicBezTo>
                    <a:pt x="1755" y="3332"/>
                    <a:pt x="1745" y="3337"/>
                    <a:pt x="1737" y="3350"/>
                  </a:cubicBezTo>
                  <a:lnTo>
                    <a:pt x="271" y="5529"/>
                  </a:lnTo>
                  <a:cubicBezTo>
                    <a:pt x="0" y="5929"/>
                    <a:pt x="50" y="6443"/>
                    <a:pt x="387" y="6667"/>
                  </a:cubicBezTo>
                  <a:lnTo>
                    <a:pt x="531" y="6766"/>
                  </a:lnTo>
                  <a:cubicBezTo>
                    <a:pt x="638" y="6838"/>
                    <a:pt x="761" y="6872"/>
                    <a:pt x="888" y="6872"/>
                  </a:cubicBezTo>
                  <a:cubicBezTo>
                    <a:pt x="1159" y="6872"/>
                    <a:pt x="1447" y="6717"/>
                    <a:pt x="1631" y="6443"/>
                  </a:cubicBezTo>
                  <a:lnTo>
                    <a:pt x="5121" y="1258"/>
                  </a:lnTo>
                  <a:cubicBezTo>
                    <a:pt x="5392" y="854"/>
                    <a:pt x="5339" y="341"/>
                    <a:pt x="5005" y="116"/>
                  </a:cubicBezTo>
                  <a:lnTo>
                    <a:pt x="4861" y="21"/>
                  </a:lnTo>
                  <a:cubicBezTo>
                    <a:pt x="4847" y="11"/>
                    <a:pt x="4837" y="7"/>
                    <a:pt x="48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5150501" y="4428181"/>
              <a:ext cx="173051" cy="219008"/>
            </a:xfrm>
            <a:custGeom>
              <a:avLst/>
              <a:gdLst/>
              <a:ahLst/>
              <a:cxnLst/>
              <a:rect l="l" t="t" r="r" b="b"/>
              <a:pathLst>
                <a:path w="5509" h="6972" extrusionOk="0">
                  <a:moveTo>
                    <a:pt x="4889" y="1"/>
                  </a:moveTo>
                  <a:cubicBezTo>
                    <a:pt x="4883" y="1"/>
                    <a:pt x="4877" y="2"/>
                    <a:pt x="4872" y="4"/>
                  </a:cubicBezTo>
                  <a:cubicBezTo>
                    <a:pt x="4858" y="8"/>
                    <a:pt x="4844" y="15"/>
                    <a:pt x="4837" y="25"/>
                  </a:cubicBezTo>
                  <a:cubicBezTo>
                    <a:pt x="4837" y="29"/>
                    <a:pt x="4830" y="33"/>
                    <a:pt x="4823" y="36"/>
                  </a:cubicBezTo>
                  <a:cubicBezTo>
                    <a:pt x="4812" y="43"/>
                    <a:pt x="4802" y="50"/>
                    <a:pt x="4791" y="61"/>
                  </a:cubicBezTo>
                  <a:cubicBezTo>
                    <a:pt x="4784" y="64"/>
                    <a:pt x="4777" y="68"/>
                    <a:pt x="4770" y="75"/>
                  </a:cubicBezTo>
                  <a:cubicBezTo>
                    <a:pt x="4756" y="99"/>
                    <a:pt x="4763" y="134"/>
                    <a:pt x="4784" y="145"/>
                  </a:cubicBezTo>
                  <a:cubicBezTo>
                    <a:pt x="4788" y="149"/>
                    <a:pt x="4788" y="149"/>
                    <a:pt x="4788" y="149"/>
                  </a:cubicBezTo>
                  <a:cubicBezTo>
                    <a:pt x="4791" y="149"/>
                    <a:pt x="4795" y="156"/>
                    <a:pt x="4798" y="163"/>
                  </a:cubicBezTo>
                  <a:cubicBezTo>
                    <a:pt x="4812" y="177"/>
                    <a:pt x="4819" y="184"/>
                    <a:pt x="4830" y="191"/>
                  </a:cubicBezTo>
                  <a:lnTo>
                    <a:pt x="4967" y="282"/>
                  </a:lnTo>
                  <a:cubicBezTo>
                    <a:pt x="5255" y="475"/>
                    <a:pt x="5308" y="908"/>
                    <a:pt x="5083" y="1242"/>
                  </a:cubicBezTo>
                  <a:lnTo>
                    <a:pt x="1593" y="6426"/>
                  </a:lnTo>
                  <a:cubicBezTo>
                    <a:pt x="1435" y="6661"/>
                    <a:pt x="1191" y="6793"/>
                    <a:pt x="964" y="6793"/>
                  </a:cubicBezTo>
                  <a:cubicBezTo>
                    <a:pt x="857" y="6793"/>
                    <a:pt x="754" y="6764"/>
                    <a:pt x="665" y="6703"/>
                  </a:cubicBezTo>
                  <a:lnTo>
                    <a:pt x="521" y="6609"/>
                  </a:lnTo>
                  <a:cubicBezTo>
                    <a:pt x="240" y="6419"/>
                    <a:pt x="201" y="5986"/>
                    <a:pt x="429" y="5646"/>
                  </a:cubicBezTo>
                  <a:lnTo>
                    <a:pt x="1888" y="3477"/>
                  </a:lnTo>
                  <a:cubicBezTo>
                    <a:pt x="1906" y="3456"/>
                    <a:pt x="1913" y="3428"/>
                    <a:pt x="1909" y="3403"/>
                  </a:cubicBezTo>
                  <a:cubicBezTo>
                    <a:pt x="1902" y="3379"/>
                    <a:pt x="1892" y="3361"/>
                    <a:pt x="1870" y="3347"/>
                  </a:cubicBezTo>
                  <a:cubicBezTo>
                    <a:pt x="1857" y="3337"/>
                    <a:pt x="1841" y="3332"/>
                    <a:pt x="1826" y="3332"/>
                  </a:cubicBezTo>
                  <a:cubicBezTo>
                    <a:pt x="1799" y="3332"/>
                    <a:pt x="1772" y="3347"/>
                    <a:pt x="1754" y="3371"/>
                  </a:cubicBezTo>
                  <a:lnTo>
                    <a:pt x="289" y="5551"/>
                  </a:lnTo>
                  <a:cubicBezTo>
                    <a:pt x="1" y="5976"/>
                    <a:pt x="60" y="6521"/>
                    <a:pt x="419" y="6760"/>
                  </a:cubicBezTo>
                  <a:lnTo>
                    <a:pt x="563" y="6858"/>
                  </a:lnTo>
                  <a:cubicBezTo>
                    <a:pt x="678" y="6935"/>
                    <a:pt x="811" y="6971"/>
                    <a:pt x="947" y="6971"/>
                  </a:cubicBezTo>
                  <a:cubicBezTo>
                    <a:pt x="1234" y="6971"/>
                    <a:pt x="1538" y="6809"/>
                    <a:pt x="1733" y="6521"/>
                  </a:cubicBezTo>
                  <a:lnTo>
                    <a:pt x="5223" y="1336"/>
                  </a:lnTo>
                  <a:cubicBezTo>
                    <a:pt x="5508" y="908"/>
                    <a:pt x="5452" y="366"/>
                    <a:pt x="5093" y="124"/>
                  </a:cubicBezTo>
                  <a:lnTo>
                    <a:pt x="4949" y="29"/>
                  </a:lnTo>
                  <a:cubicBezTo>
                    <a:pt x="4939" y="22"/>
                    <a:pt x="4928" y="15"/>
                    <a:pt x="4914" y="8"/>
                  </a:cubicBezTo>
                  <a:cubicBezTo>
                    <a:pt x="4908" y="4"/>
                    <a:pt x="4898" y="1"/>
                    <a:pt x="4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5150501" y="4425763"/>
              <a:ext cx="173051" cy="221490"/>
            </a:xfrm>
            <a:custGeom>
              <a:avLst/>
              <a:gdLst/>
              <a:ahLst/>
              <a:cxnLst/>
              <a:rect l="l" t="t" r="r" b="b"/>
              <a:pathLst>
                <a:path w="5509" h="7051" extrusionOk="0">
                  <a:moveTo>
                    <a:pt x="4735" y="1"/>
                  </a:moveTo>
                  <a:cubicBezTo>
                    <a:pt x="4707" y="64"/>
                    <a:pt x="4686" y="74"/>
                    <a:pt x="4629" y="113"/>
                  </a:cubicBezTo>
                  <a:lnTo>
                    <a:pt x="4935" y="327"/>
                  </a:lnTo>
                  <a:cubicBezTo>
                    <a:pt x="5223" y="521"/>
                    <a:pt x="5308" y="985"/>
                    <a:pt x="5083" y="1319"/>
                  </a:cubicBezTo>
                  <a:lnTo>
                    <a:pt x="1593" y="6503"/>
                  </a:lnTo>
                  <a:cubicBezTo>
                    <a:pt x="1435" y="6738"/>
                    <a:pt x="1191" y="6870"/>
                    <a:pt x="964" y="6870"/>
                  </a:cubicBezTo>
                  <a:cubicBezTo>
                    <a:pt x="857" y="6870"/>
                    <a:pt x="754" y="6841"/>
                    <a:pt x="665" y="6780"/>
                  </a:cubicBezTo>
                  <a:lnTo>
                    <a:pt x="521" y="6686"/>
                  </a:lnTo>
                  <a:cubicBezTo>
                    <a:pt x="240" y="6496"/>
                    <a:pt x="201" y="6063"/>
                    <a:pt x="429" y="5723"/>
                  </a:cubicBezTo>
                  <a:lnTo>
                    <a:pt x="1888" y="3554"/>
                  </a:lnTo>
                  <a:cubicBezTo>
                    <a:pt x="1906" y="3533"/>
                    <a:pt x="1913" y="3505"/>
                    <a:pt x="1909" y="3480"/>
                  </a:cubicBezTo>
                  <a:cubicBezTo>
                    <a:pt x="1906" y="3456"/>
                    <a:pt x="1892" y="3438"/>
                    <a:pt x="1870" y="3424"/>
                  </a:cubicBezTo>
                  <a:cubicBezTo>
                    <a:pt x="1857" y="3414"/>
                    <a:pt x="1841" y="3409"/>
                    <a:pt x="1826" y="3409"/>
                  </a:cubicBezTo>
                  <a:cubicBezTo>
                    <a:pt x="1799" y="3409"/>
                    <a:pt x="1772" y="3424"/>
                    <a:pt x="1754" y="3448"/>
                  </a:cubicBezTo>
                  <a:lnTo>
                    <a:pt x="289" y="5628"/>
                  </a:lnTo>
                  <a:cubicBezTo>
                    <a:pt x="1" y="6053"/>
                    <a:pt x="60" y="6598"/>
                    <a:pt x="419" y="6837"/>
                  </a:cubicBezTo>
                  <a:lnTo>
                    <a:pt x="563" y="6935"/>
                  </a:lnTo>
                  <a:cubicBezTo>
                    <a:pt x="679" y="7014"/>
                    <a:pt x="812" y="7051"/>
                    <a:pt x="949" y="7051"/>
                  </a:cubicBezTo>
                  <a:cubicBezTo>
                    <a:pt x="1236" y="7051"/>
                    <a:pt x="1538" y="6888"/>
                    <a:pt x="1733" y="6598"/>
                  </a:cubicBezTo>
                  <a:lnTo>
                    <a:pt x="5223" y="1413"/>
                  </a:lnTo>
                  <a:cubicBezTo>
                    <a:pt x="5508" y="985"/>
                    <a:pt x="5448" y="472"/>
                    <a:pt x="5090" y="229"/>
                  </a:cubicBezTo>
                  <a:lnTo>
                    <a:pt x="47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5148741" y="4424161"/>
              <a:ext cx="176570" cy="224662"/>
            </a:xfrm>
            <a:custGeom>
              <a:avLst/>
              <a:gdLst/>
              <a:ahLst/>
              <a:cxnLst/>
              <a:rect l="l" t="t" r="r" b="b"/>
              <a:pathLst>
                <a:path w="5621" h="7152" extrusionOk="0">
                  <a:moveTo>
                    <a:pt x="4809" y="122"/>
                  </a:moveTo>
                  <a:lnTo>
                    <a:pt x="5118" y="326"/>
                  </a:lnTo>
                  <a:cubicBezTo>
                    <a:pt x="5452" y="551"/>
                    <a:pt x="5504" y="1039"/>
                    <a:pt x="5237" y="1436"/>
                  </a:cubicBezTo>
                  <a:lnTo>
                    <a:pt x="1747" y="6621"/>
                  </a:lnTo>
                  <a:cubicBezTo>
                    <a:pt x="1563" y="6895"/>
                    <a:pt x="1275" y="7050"/>
                    <a:pt x="1004" y="7050"/>
                  </a:cubicBezTo>
                  <a:cubicBezTo>
                    <a:pt x="877" y="7050"/>
                    <a:pt x="754" y="7016"/>
                    <a:pt x="647" y="6944"/>
                  </a:cubicBezTo>
                  <a:lnTo>
                    <a:pt x="503" y="6845"/>
                  </a:lnTo>
                  <a:cubicBezTo>
                    <a:pt x="166" y="6621"/>
                    <a:pt x="116" y="6111"/>
                    <a:pt x="387" y="5707"/>
                  </a:cubicBezTo>
                  <a:lnTo>
                    <a:pt x="1853" y="3528"/>
                  </a:lnTo>
                  <a:cubicBezTo>
                    <a:pt x="1860" y="3517"/>
                    <a:pt x="1871" y="3513"/>
                    <a:pt x="1882" y="3513"/>
                  </a:cubicBezTo>
                  <a:cubicBezTo>
                    <a:pt x="1896" y="3513"/>
                    <a:pt x="1910" y="3522"/>
                    <a:pt x="1912" y="3538"/>
                  </a:cubicBezTo>
                  <a:cubicBezTo>
                    <a:pt x="1916" y="3552"/>
                    <a:pt x="1912" y="3566"/>
                    <a:pt x="1902" y="3577"/>
                  </a:cubicBezTo>
                  <a:lnTo>
                    <a:pt x="443" y="5745"/>
                  </a:lnTo>
                  <a:cubicBezTo>
                    <a:pt x="197" y="6111"/>
                    <a:pt x="246" y="6571"/>
                    <a:pt x="549" y="6779"/>
                  </a:cubicBezTo>
                  <a:lnTo>
                    <a:pt x="693" y="6874"/>
                  </a:lnTo>
                  <a:cubicBezTo>
                    <a:pt x="790" y="6939"/>
                    <a:pt x="902" y="6970"/>
                    <a:pt x="1017" y="6970"/>
                  </a:cubicBezTo>
                  <a:cubicBezTo>
                    <a:pt x="1262" y="6970"/>
                    <a:pt x="1524" y="6830"/>
                    <a:pt x="1691" y="6582"/>
                  </a:cubicBezTo>
                  <a:lnTo>
                    <a:pt x="5178" y="1398"/>
                  </a:lnTo>
                  <a:cubicBezTo>
                    <a:pt x="5413" y="1046"/>
                    <a:pt x="5339" y="551"/>
                    <a:pt x="5019" y="336"/>
                  </a:cubicBezTo>
                  <a:lnTo>
                    <a:pt x="4770" y="164"/>
                  </a:lnTo>
                  <a:cubicBezTo>
                    <a:pt x="4784" y="150"/>
                    <a:pt x="4798" y="139"/>
                    <a:pt x="4809" y="122"/>
                  </a:cubicBezTo>
                  <a:close/>
                  <a:moveTo>
                    <a:pt x="4792" y="0"/>
                  </a:moveTo>
                  <a:cubicBezTo>
                    <a:pt x="4786" y="0"/>
                    <a:pt x="4779" y="1"/>
                    <a:pt x="4773" y="2"/>
                  </a:cubicBezTo>
                  <a:cubicBezTo>
                    <a:pt x="4759" y="6"/>
                    <a:pt x="4749" y="16"/>
                    <a:pt x="4742" y="30"/>
                  </a:cubicBezTo>
                  <a:cubicBezTo>
                    <a:pt x="4724" y="76"/>
                    <a:pt x="4710" y="83"/>
                    <a:pt x="4664" y="115"/>
                  </a:cubicBezTo>
                  <a:cubicBezTo>
                    <a:pt x="4650" y="125"/>
                    <a:pt x="4636" y="143"/>
                    <a:pt x="4636" y="161"/>
                  </a:cubicBezTo>
                  <a:cubicBezTo>
                    <a:pt x="4636" y="178"/>
                    <a:pt x="4640" y="196"/>
                    <a:pt x="4654" y="206"/>
                  </a:cubicBezTo>
                  <a:lnTo>
                    <a:pt x="4963" y="417"/>
                  </a:lnTo>
                  <a:cubicBezTo>
                    <a:pt x="5234" y="600"/>
                    <a:pt x="5297" y="1039"/>
                    <a:pt x="5097" y="1341"/>
                  </a:cubicBezTo>
                  <a:lnTo>
                    <a:pt x="1607" y="6526"/>
                  </a:lnTo>
                  <a:cubicBezTo>
                    <a:pt x="1459" y="6745"/>
                    <a:pt x="1231" y="6870"/>
                    <a:pt x="1019" y="6870"/>
                  </a:cubicBezTo>
                  <a:cubicBezTo>
                    <a:pt x="923" y="6870"/>
                    <a:pt x="829" y="6844"/>
                    <a:pt x="749" y="6789"/>
                  </a:cubicBezTo>
                  <a:lnTo>
                    <a:pt x="605" y="6694"/>
                  </a:lnTo>
                  <a:cubicBezTo>
                    <a:pt x="348" y="6522"/>
                    <a:pt x="313" y="6121"/>
                    <a:pt x="528" y="5802"/>
                  </a:cubicBezTo>
                  <a:lnTo>
                    <a:pt x="1986" y="3633"/>
                  </a:lnTo>
                  <a:cubicBezTo>
                    <a:pt x="2011" y="3601"/>
                    <a:pt x="2021" y="3563"/>
                    <a:pt x="2014" y="3521"/>
                  </a:cubicBezTo>
                  <a:cubicBezTo>
                    <a:pt x="2007" y="3485"/>
                    <a:pt x="1986" y="3454"/>
                    <a:pt x="1955" y="3433"/>
                  </a:cubicBezTo>
                  <a:cubicBezTo>
                    <a:pt x="1933" y="3417"/>
                    <a:pt x="1907" y="3410"/>
                    <a:pt x="1882" y="3410"/>
                  </a:cubicBezTo>
                  <a:cubicBezTo>
                    <a:pt x="1838" y="3410"/>
                    <a:pt x="1795" y="3431"/>
                    <a:pt x="1768" y="3471"/>
                  </a:cubicBezTo>
                  <a:lnTo>
                    <a:pt x="303" y="5650"/>
                  </a:lnTo>
                  <a:cubicBezTo>
                    <a:pt x="0" y="6100"/>
                    <a:pt x="64" y="6673"/>
                    <a:pt x="447" y="6930"/>
                  </a:cubicBezTo>
                  <a:lnTo>
                    <a:pt x="591" y="7028"/>
                  </a:lnTo>
                  <a:cubicBezTo>
                    <a:pt x="715" y="7112"/>
                    <a:pt x="858" y="7151"/>
                    <a:pt x="1004" y="7151"/>
                  </a:cubicBezTo>
                  <a:cubicBezTo>
                    <a:pt x="1308" y="7151"/>
                    <a:pt x="1628" y="6980"/>
                    <a:pt x="1832" y="6677"/>
                  </a:cubicBezTo>
                  <a:lnTo>
                    <a:pt x="5322" y="1493"/>
                  </a:lnTo>
                  <a:cubicBezTo>
                    <a:pt x="5620" y="1046"/>
                    <a:pt x="5557" y="498"/>
                    <a:pt x="5174" y="241"/>
                  </a:cubicBezTo>
                  <a:lnTo>
                    <a:pt x="4816" y="6"/>
                  </a:lnTo>
                  <a:cubicBezTo>
                    <a:pt x="4809" y="2"/>
                    <a:pt x="4801" y="0"/>
                    <a:pt x="47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5109319" y="4419417"/>
              <a:ext cx="200537" cy="276744"/>
            </a:xfrm>
            <a:custGeom>
              <a:avLst/>
              <a:gdLst/>
              <a:ahLst/>
              <a:cxnLst/>
              <a:rect l="l" t="t" r="r" b="b"/>
              <a:pathLst>
                <a:path w="6384" h="8810" extrusionOk="0">
                  <a:moveTo>
                    <a:pt x="5370" y="1"/>
                  </a:moveTo>
                  <a:cubicBezTo>
                    <a:pt x="5096" y="1"/>
                    <a:pt x="4865" y="119"/>
                    <a:pt x="4707" y="354"/>
                  </a:cubicBezTo>
                  <a:lnTo>
                    <a:pt x="335" y="6852"/>
                  </a:lnTo>
                  <a:cubicBezTo>
                    <a:pt x="1" y="7348"/>
                    <a:pt x="180" y="8054"/>
                    <a:pt x="732" y="8427"/>
                  </a:cubicBezTo>
                  <a:lnTo>
                    <a:pt x="964" y="8585"/>
                  </a:lnTo>
                  <a:cubicBezTo>
                    <a:pt x="1190" y="8737"/>
                    <a:pt x="1443" y="8810"/>
                    <a:pt x="1686" y="8810"/>
                  </a:cubicBezTo>
                  <a:cubicBezTo>
                    <a:pt x="2041" y="8810"/>
                    <a:pt x="2375" y="8654"/>
                    <a:pt x="2573" y="8360"/>
                  </a:cubicBezTo>
                  <a:lnTo>
                    <a:pt x="5167" y="4505"/>
                  </a:lnTo>
                  <a:cubicBezTo>
                    <a:pt x="5195" y="4462"/>
                    <a:pt x="5174" y="4417"/>
                    <a:pt x="5139" y="4392"/>
                  </a:cubicBezTo>
                  <a:cubicBezTo>
                    <a:pt x="5126" y="4383"/>
                    <a:pt x="5110" y="4379"/>
                    <a:pt x="5095" y="4379"/>
                  </a:cubicBezTo>
                  <a:cubicBezTo>
                    <a:pt x="5075" y="4379"/>
                    <a:pt x="5055" y="4387"/>
                    <a:pt x="5041" y="4403"/>
                  </a:cubicBezTo>
                  <a:lnTo>
                    <a:pt x="2436" y="8269"/>
                  </a:lnTo>
                  <a:cubicBezTo>
                    <a:pt x="2268" y="8522"/>
                    <a:pt x="1981" y="8655"/>
                    <a:pt x="1676" y="8655"/>
                  </a:cubicBezTo>
                  <a:cubicBezTo>
                    <a:pt x="1464" y="8655"/>
                    <a:pt x="1244" y="8591"/>
                    <a:pt x="1048" y="8459"/>
                  </a:cubicBezTo>
                  <a:lnTo>
                    <a:pt x="816" y="8300"/>
                  </a:lnTo>
                  <a:cubicBezTo>
                    <a:pt x="338" y="7981"/>
                    <a:pt x="180" y="7369"/>
                    <a:pt x="468" y="6944"/>
                  </a:cubicBezTo>
                  <a:lnTo>
                    <a:pt x="4840" y="445"/>
                  </a:lnTo>
                  <a:cubicBezTo>
                    <a:pt x="4971" y="252"/>
                    <a:pt x="5158" y="155"/>
                    <a:pt x="5383" y="155"/>
                  </a:cubicBezTo>
                  <a:cubicBezTo>
                    <a:pt x="5599" y="155"/>
                    <a:pt x="5849" y="245"/>
                    <a:pt x="6116" y="424"/>
                  </a:cubicBezTo>
                  <a:lnTo>
                    <a:pt x="6292" y="540"/>
                  </a:lnTo>
                  <a:cubicBezTo>
                    <a:pt x="6297" y="542"/>
                    <a:pt x="6302" y="545"/>
                    <a:pt x="6307" y="545"/>
                  </a:cubicBezTo>
                  <a:cubicBezTo>
                    <a:pt x="6309" y="545"/>
                    <a:pt x="6311" y="545"/>
                    <a:pt x="6313" y="543"/>
                  </a:cubicBezTo>
                  <a:cubicBezTo>
                    <a:pt x="6320" y="540"/>
                    <a:pt x="6327" y="536"/>
                    <a:pt x="6331" y="529"/>
                  </a:cubicBezTo>
                  <a:cubicBezTo>
                    <a:pt x="6338" y="501"/>
                    <a:pt x="6355" y="473"/>
                    <a:pt x="6376" y="452"/>
                  </a:cubicBezTo>
                  <a:cubicBezTo>
                    <a:pt x="6380" y="445"/>
                    <a:pt x="6383" y="438"/>
                    <a:pt x="6383" y="431"/>
                  </a:cubicBezTo>
                  <a:cubicBezTo>
                    <a:pt x="6383" y="424"/>
                    <a:pt x="6376" y="417"/>
                    <a:pt x="6373" y="413"/>
                  </a:cubicBezTo>
                  <a:lnTo>
                    <a:pt x="6201" y="297"/>
                  </a:lnTo>
                  <a:cubicBezTo>
                    <a:pt x="5905" y="99"/>
                    <a:pt x="5620" y="1"/>
                    <a:pt x="5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107560" y="4417815"/>
              <a:ext cx="203961" cy="279917"/>
            </a:xfrm>
            <a:custGeom>
              <a:avLst/>
              <a:gdLst/>
              <a:ahLst/>
              <a:cxnLst/>
              <a:rect l="l" t="t" r="r" b="b"/>
              <a:pathLst>
                <a:path w="6493" h="8911" extrusionOk="0">
                  <a:moveTo>
                    <a:pt x="5427" y="102"/>
                  </a:moveTo>
                  <a:cubicBezTo>
                    <a:pt x="5667" y="102"/>
                    <a:pt x="5942" y="198"/>
                    <a:pt x="6228" y="391"/>
                  </a:cubicBezTo>
                  <a:lnTo>
                    <a:pt x="6376" y="489"/>
                  </a:lnTo>
                  <a:cubicBezTo>
                    <a:pt x="6366" y="503"/>
                    <a:pt x="6359" y="517"/>
                    <a:pt x="6351" y="531"/>
                  </a:cubicBezTo>
                  <a:lnTo>
                    <a:pt x="6200" y="433"/>
                  </a:lnTo>
                  <a:cubicBezTo>
                    <a:pt x="5925" y="247"/>
                    <a:pt x="5664" y="155"/>
                    <a:pt x="5438" y="155"/>
                  </a:cubicBezTo>
                  <a:cubicBezTo>
                    <a:pt x="5198" y="155"/>
                    <a:pt x="4996" y="260"/>
                    <a:pt x="4854" y="468"/>
                  </a:cubicBezTo>
                  <a:lnTo>
                    <a:pt x="482" y="6967"/>
                  </a:lnTo>
                  <a:cubicBezTo>
                    <a:pt x="180" y="7417"/>
                    <a:pt x="341" y="8056"/>
                    <a:pt x="844" y="8394"/>
                  </a:cubicBezTo>
                  <a:lnTo>
                    <a:pt x="1076" y="8552"/>
                  </a:lnTo>
                  <a:cubicBezTo>
                    <a:pt x="1280" y="8689"/>
                    <a:pt x="1510" y="8755"/>
                    <a:pt x="1731" y="8755"/>
                  </a:cubicBezTo>
                  <a:cubicBezTo>
                    <a:pt x="2052" y="8755"/>
                    <a:pt x="2355" y="8615"/>
                    <a:pt x="2535" y="8348"/>
                  </a:cubicBezTo>
                  <a:lnTo>
                    <a:pt x="5135" y="4482"/>
                  </a:lnTo>
                  <a:cubicBezTo>
                    <a:pt x="5139" y="4480"/>
                    <a:pt x="5144" y="4478"/>
                    <a:pt x="5150" y="4478"/>
                  </a:cubicBezTo>
                  <a:cubicBezTo>
                    <a:pt x="5156" y="4478"/>
                    <a:pt x="5162" y="4480"/>
                    <a:pt x="5167" y="4485"/>
                  </a:cubicBezTo>
                  <a:cubicBezTo>
                    <a:pt x="5174" y="4489"/>
                    <a:pt x="5192" y="4506"/>
                    <a:pt x="5178" y="4527"/>
                  </a:cubicBezTo>
                  <a:lnTo>
                    <a:pt x="2587" y="8383"/>
                  </a:lnTo>
                  <a:cubicBezTo>
                    <a:pt x="2398" y="8662"/>
                    <a:pt x="2079" y="8809"/>
                    <a:pt x="1741" y="8809"/>
                  </a:cubicBezTo>
                  <a:cubicBezTo>
                    <a:pt x="1507" y="8809"/>
                    <a:pt x="1264" y="8739"/>
                    <a:pt x="1048" y="8594"/>
                  </a:cubicBezTo>
                  <a:lnTo>
                    <a:pt x="816" y="8436"/>
                  </a:lnTo>
                  <a:cubicBezTo>
                    <a:pt x="285" y="8081"/>
                    <a:pt x="113" y="7406"/>
                    <a:pt x="433" y="6931"/>
                  </a:cubicBezTo>
                  <a:lnTo>
                    <a:pt x="4801" y="433"/>
                  </a:lnTo>
                  <a:cubicBezTo>
                    <a:pt x="4951" y="212"/>
                    <a:pt x="5169" y="102"/>
                    <a:pt x="5427" y="102"/>
                  </a:cubicBezTo>
                  <a:close/>
                  <a:moveTo>
                    <a:pt x="5427" y="1"/>
                  </a:moveTo>
                  <a:cubicBezTo>
                    <a:pt x="5137" y="1"/>
                    <a:pt x="4890" y="128"/>
                    <a:pt x="4721" y="380"/>
                  </a:cubicBezTo>
                  <a:lnTo>
                    <a:pt x="348" y="6875"/>
                  </a:lnTo>
                  <a:cubicBezTo>
                    <a:pt x="0" y="7395"/>
                    <a:pt x="183" y="8130"/>
                    <a:pt x="760" y="8520"/>
                  </a:cubicBezTo>
                  <a:lnTo>
                    <a:pt x="992" y="8678"/>
                  </a:lnTo>
                  <a:cubicBezTo>
                    <a:pt x="1225" y="8835"/>
                    <a:pt x="1487" y="8910"/>
                    <a:pt x="1739" y="8910"/>
                  </a:cubicBezTo>
                  <a:cubicBezTo>
                    <a:pt x="2111" y="8910"/>
                    <a:pt x="2462" y="8747"/>
                    <a:pt x="2672" y="8439"/>
                  </a:cubicBezTo>
                  <a:lnTo>
                    <a:pt x="5265" y="4584"/>
                  </a:lnTo>
                  <a:cubicBezTo>
                    <a:pt x="5308" y="4517"/>
                    <a:pt x="5279" y="4440"/>
                    <a:pt x="5223" y="4401"/>
                  </a:cubicBezTo>
                  <a:cubicBezTo>
                    <a:pt x="5201" y="4386"/>
                    <a:pt x="5177" y="4379"/>
                    <a:pt x="5153" y="4379"/>
                  </a:cubicBezTo>
                  <a:cubicBezTo>
                    <a:pt x="5119" y="4379"/>
                    <a:pt x="5085" y="4393"/>
                    <a:pt x="5058" y="4422"/>
                  </a:cubicBezTo>
                  <a:lnTo>
                    <a:pt x="2454" y="8292"/>
                  </a:lnTo>
                  <a:cubicBezTo>
                    <a:pt x="2292" y="8530"/>
                    <a:pt x="2021" y="8656"/>
                    <a:pt x="1732" y="8656"/>
                  </a:cubicBezTo>
                  <a:cubicBezTo>
                    <a:pt x="1530" y="8656"/>
                    <a:pt x="1320" y="8594"/>
                    <a:pt x="1132" y="8467"/>
                  </a:cubicBezTo>
                  <a:lnTo>
                    <a:pt x="900" y="8313"/>
                  </a:lnTo>
                  <a:cubicBezTo>
                    <a:pt x="443" y="8003"/>
                    <a:pt x="296" y="7427"/>
                    <a:pt x="566" y="7023"/>
                  </a:cubicBezTo>
                  <a:lnTo>
                    <a:pt x="4939" y="524"/>
                  </a:lnTo>
                  <a:cubicBezTo>
                    <a:pt x="5059" y="347"/>
                    <a:pt x="5233" y="258"/>
                    <a:pt x="5442" y="258"/>
                  </a:cubicBezTo>
                  <a:cubicBezTo>
                    <a:pt x="5648" y="258"/>
                    <a:pt x="5888" y="345"/>
                    <a:pt x="6144" y="517"/>
                  </a:cubicBezTo>
                  <a:lnTo>
                    <a:pt x="6320" y="633"/>
                  </a:lnTo>
                  <a:cubicBezTo>
                    <a:pt x="6334" y="643"/>
                    <a:pt x="6350" y="647"/>
                    <a:pt x="6365" y="647"/>
                  </a:cubicBezTo>
                  <a:cubicBezTo>
                    <a:pt x="6372" y="647"/>
                    <a:pt x="6380" y="646"/>
                    <a:pt x="6387" y="644"/>
                  </a:cubicBezTo>
                  <a:cubicBezTo>
                    <a:pt x="6408" y="637"/>
                    <a:pt x="6425" y="619"/>
                    <a:pt x="6432" y="594"/>
                  </a:cubicBezTo>
                  <a:cubicBezTo>
                    <a:pt x="6443" y="573"/>
                    <a:pt x="6453" y="556"/>
                    <a:pt x="6471" y="535"/>
                  </a:cubicBezTo>
                  <a:cubicBezTo>
                    <a:pt x="6485" y="517"/>
                    <a:pt x="6492" y="496"/>
                    <a:pt x="6489" y="475"/>
                  </a:cubicBezTo>
                  <a:cubicBezTo>
                    <a:pt x="6485" y="454"/>
                    <a:pt x="6474" y="433"/>
                    <a:pt x="6457" y="422"/>
                  </a:cubicBezTo>
                  <a:lnTo>
                    <a:pt x="6285" y="306"/>
                  </a:lnTo>
                  <a:cubicBezTo>
                    <a:pt x="5981" y="102"/>
                    <a:pt x="5687" y="1"/>
                    <a:pt x="54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6"/>
          <p:cNvGrpSpPr/>
          <p:nvPr/>
        </p:nvGrpSpPr>
        <p:grpSpPr>
          <a:xfrm>
            <a:off x="931464" y="72556"/>
            <a:ext cx="254064" cy="313340"/>
            <a:chOff x="2700514" y="4184106"/>
            <a:chExt cx="254064" cy="313340"/>
          </a:xfrm>
        </p:grpSpPr>
        <p:sp>
          <p:nvSpPr>
            <p:cNvPr id="330" name="Google Shape;330;p6"/>
            <p:cNvSpPr/>
            <p:nvPr/>
          </p:nvSpPr>
          <p:spPr>
            <a:xfrm>
              <a:off x="2700514" y="4322101"/>
              <a:ext cx="131744" cy="175345"/>
            </a:xfrm>
            <a:custGeom>
              <a:avLst/>
              <a:gdLst/>
              <a:ahLst/>
              <a:cxnLst/>
              <a:rect l="l" t="t" r="r" b="b"/>
              <a:pathLst>
                <a:path w="4194" h="5582" extrusionOk="0">
                  <a:moveTo>
                    <a:pt x="3195" y="0"/>
                  </a:moveTo>
                  <a:lnTo>
                    <a:pt x="0" y="5582"/>
                  </a:lnTo>
                  <a:lnTo>
                    <a:pt x="4193" y="710"/>
                  </a:lnTo>
                  <a:lnTo>
                    <a:pt x="3195" y="0"/>
                  </a:lnTo>
                  <a:close/>
                </a:path>
              </a:pathLst>
            </a:custGeom>
            <a:solidFill>
              <a:srgbClr val="21252B">
                <a:alpha val="1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2817871" y="4184106"/>
              <a:ext cx="136707" cy="103316"/>
            </a:xfrm>
            <a:custGeom>
              <a:avLst/>
              <a:gdLst/>
              <a:ahLst/>
              <a:cxnLst/>
              <a:rect l="l" t="t" r="r" b="b"/>
              <a:pathLst>
                <a:path w="4352" h="3289" extrusionOk="0">
                  <a:moveTo>
                    <a:pt x="541" y="0"/>
                  </a:moveTo>
                  <a:cubicBezTo>
                    <a:pt x="392" y="0"/>
                    <a:pt x="246" y="70"/>
                    <a:pt x="151" y="200"/>
                  </a:cubicBezTo>
                  <a:cubicBezTo>
                    <a:pt x="0" y="415"/>
                    <a:pt x="50" y="713"/>
                    <a:pt x="264" y="865"/>
                  </a:cubicBezTo>
                  <a:lnTo>
                    <a:pt x="3533" y="3198"/>
                  </a:lnTo>
                  <a:cubicBezTo>
                    <a:pt x="3617" y="3259"/>
                    <a:pt x="3715" y="3288"/>
                    <a:pt x="3811" y="3288"/>
                  </a:cubicBezTo>
                  <a:cubicBezTo>
                    <a:pt x="3960" y="3288"/>
                    <a:pt x="4105" y="3219"/>
                    <a:pt x="4197" y="3089"/>
                  </a:cubicBezTo>
                  <a:cubicBezTo>
                    <a:pt x="4352" y="2875"/>
                    <a:pt x="4302" y="2576"/>
                    <a:pt x="4088" y="2422"/>
                  </a:cubicBezTo>
                  <a:lnTo>
                    <a:pt x="816" y="88"/>
                  </a:lnTo>
                  <a:cubicBezTo>
                    <a:pt x="732" y="29"/>
                    <a:pt x="636" y="0"/>
                    <a:pt x="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2724576" y="4314719"/>
              <a:ext cx="136833" cy="103221"/>
            </a:xfrm>
            <a:custGeom>
              <a:avLst/>
              <a:gdLst/>
              <a:ahLst/>
              <a:cxnLst/>
              <a:rect l="l" t="t" r="r" b="b"/>
              <a:pathLst>
                <a:path w="4356" h="3286" extrusionOk="0">
                  <a:moveTo>
                    <a:pt x="543" y="0"/>
                  </a:moveTo>
                  <a:cubicBezTo>
                    <a:pt x="394" y="0"/>
                    <a:pt x="247" y="69"/>
                    <a:pt x="155" y="200"/>
                  </a:cubicBezTo>
                  <a:cubicBezTo>
                    <a:pt x="0" y="415"/>
                    <a:pt x="50" y="710"/>
                    <a:pt x="264" y="864"/>
                  </a:cubicBezTo>
                  <a:lnTo>
                    <a:pt x="3536" y="3198"/>
                  </a:lnTo>
                  <a:cubicBezTo>
                    <a:pt x="3620" y="3257"/>
                    <a:pt x="3717" y="3286"/>
                    <a:pt x="3812" y="3286"/>
                  </a:cubicBezTo>
                  <a:cubicBezTo>
                    <a:pt x="3961" y="3286"/>
                    <a:pt x="4108" y="3216"/>
                    <a:pt x="4200" y="3086"/>
                  </a:cubicBezTo>
                  <a:cubicBezTo>
                    <a:pt x="4355" y="2871"/>
                    <a:pt x="4306" y="2576"/>
                    <a:pt x="4088" y="2421"/>
                  </a:cubicBezTo>
                  <a:lnTo>
                    <a:pt x="819" y="88"/>
                  </a:lnTo>
                  <a:cubicBezTo>
                    <a:pt x="736" y="29"/>
                    <a:pt x="639" y="0"/>
                    <a:pt x="5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751402" y="4205718"/>
              <a:ext cx="176790" cy="190266"/>
            </a:xfrm>
            <a:custGeom>
              <a:avLst/>
              <a:gdLst/>
              <a:ahLst/>
              <a:cxnLst/>
              <a:rect l="l" t="t" r="r" b="b"/>
              <a:pathLst>
                <a:path w="5628" h="6057" extrusionOk="0">
                  <a:moveTo>
                    <a:pt x="2967" y="1"/>
                  </a:moveTo>
                  <a:lnTo>
                    <a:pt x="0" y="4155"/>
                  </a:lnTo>
                  <a:lnTo>
                    <a:pt x="2661" y="6057"/>
                  </a:lnTo>
                  <a:lnTo>
                    <a:pt x="5628" y="1899"/>
                  </a:lnTo>
                  <a:lnTo>
                    <a:pt x="29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" name="Google Shape;334;p6"/>
          <p:cNvGrpSpPr/>
          <p:nvPr/>
        </p:nvGrpSpPr>
        <p:grpSpPr>
          <a:xfrm rot="-5400000">
            <a:off x="7939334" y="4598947"/>
            <a:ext cx="225985" cy="540514"/>
            <a:chOff x="5273600" y="602550"/>
            <a:chExt cx="155050" cy="370850"/>
          </a:xfrm>
        </p:grpSpPr>
        <p:sp>
          <p:nvSpPr>
            <p:cNvPr id="335" name="Google Shape;335;p6"/>
            <p:cNvSpPr/>
            <p:nvPr/>
          </p:nvSpPr>
          <p:spPr>
            <a:xfrm>
              <a:off x="527360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527360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527360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527360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527360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527360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5339675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5339675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5339675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5339675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5339675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5339675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540575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540575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540575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540575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540575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540575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6"/>
          <p:cNvGrpSpPr/>
          <p:nvPr/>
        </p:nvGrpSpPr>
        <p:grpSpPr>
          <a:xfrm>
            <a:off x="8571461" y="4471506"/>
            <a:ext cx="137078" cy="137078"/>
            <a:chOff x="2495900" y="1640275"/>
            <a:chExt cx="94050" cy="94050"/>
          </a:xfrm>
        </p:grpSpPr>
        <p:sp>
          <p:nvSpPr>
            <p:cNvPr id="354" name="Google Shape;354;p6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6"/>
          <p:cNvGrpSpPr/>
          <p:nvPr/>
        </p:nvGrpSpPr>
        <p:grpSpPr>
          <a:xfrm rot="-5400000">
            <a:off x="-48541" y="1189772"/>
            <a:ext cx="225985" cy="540514"/>
            <a:chOff x="5273600" y="602550"/>
            <a:chExt cx="155050" cy="370850"/>
          </a:xfrm>
        </p:grpSpPr>
        <p:sp>
          <p:nvSpPr>
            <p:cNvPr id="357" name="Google Shape;357;p6"/>
            <p:cNvSpPr/>
            <p:nvPr/>
          </p:nvSpPr>
          <p:spPr>
            <a:xfrm>
              <a:off x="527360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527360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527360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527360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527360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527360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5339675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5339675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5339675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5339675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5339675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5339675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540575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540575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540575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540575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540575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6"/>
            <p:cNvSpPr/>
            <p:nvPr/>
          </p:nvSpPr>
          <p:spPr>
            <a:xfrm>
              <a:off x="540575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9pPr>
          </a:lstStyle>
          <a:p>
            <a:endParaRPr/>
          </a:p>
        </p:txBody>
      </p:sp>
      <p:sp>
        <p:nvSpPr>
          <p:cNvPr id="376" name="Google Shape;376;p6"/>
          <p:cNvSpPr/>
          <p:nvPr/>
        </p:nvSpPr>
        <p:spPr>
          <a:xfrm rot="-1940348" flipH="1">
            <a:off x="7089670" y="-3183437"/>
            <a:ext cx="5057283" cy="4099769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rgbClr val="21252B">
              <a:alpha val="4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"/>
          <p:cNvSpPr txBox="1">
            <a:spLocks noGrp="1"/>
          </p:cNvSpPr>
          <p:nvPr>
            <p:ph type="title"/>
          </p:nvPr>
        </p:nvSpPr>
        <p:spPr>
          <a:xfrm>
            <a:off x="763375" y="1395894"/>
            <a:ext cx="3487800" cy="107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9" name="Google Shape;379;p7"/>
          <p:cNvSpPr txBox="1">
            <a:spLocks noGrp="1"/>
          </p:cNvSpPr>
          <p:nvPr>
            <p:ph type="subTitle" idx="1"/>
          </p:nvPr>
        </p:nvSpPr>
        <p:spPr>
          <a:xfrm>
            <a:off x="763375" y="2424906"/>
            <a:ext cx="3487800" cy="13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80" name="Google Shape;380;p7"/>
          <p:cNvGrpSpPr/>
          <p:nvPr/>
        </p:nvGrpSpPr>
        <p:grpSpPr>
          <a:xfrm>
            <a:off x="239369" y="3994323"/>
            <a:ext cx="459131" cy="884511"/>
            <a:chOff x="1116368" y="2559603"/>
            <a:chExt cx="115229" cy="221988"/>
          </a:xfrm>
        </p:grpSpPr>
        <p:sp>
          <p:nvSpPr>
            <p:cNvPr id="381" name="Google Shape;381;p7"/>
            <p:cNvSpPr/>
            <p:nvPr/>
          </p:nvSpPr>
          <p:spPr>
            <a:xfrm>
              <a:off x="1117551" y="2582467"/>
              <a:ext cx="52988" cy="130184"/>
            </a:xfrm>
            <a:custGeom>
              <a:avLst/>
              <a:gdLst/>
              <a:ahLst/>
              <a:cxnLst/>
              <a:rect l="l" t="t" r="r" b="b"/>
              <a:pathLst>
                <a:path w="1970" h="4840" extrusionOk="0">
                  <a:moveTo>
                    <a:pt x="535" y="0"/>
                  </a:moveTo>
                  <a:lnTo>
                    <a:pt x="1" y="165"/>
                  </a:lnTo>
                  <a:lnTo>
                    <a:pt x="1438" y="4840"/>
                  </a:lnTo>
                  <a:lnTo>
                    <a:pt x="1969" y="4678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1152251" y="2561082"/>
              <a:ext cx="14982" cy="131636"/>
            </a:xfrm>
            <a:custGeom>
              <a:avLst/>
              <a:gdLst/>
              <a:ahLst/>
              <a:cxnLst/>
              <a:rect l="l" t="t" r="r" b="b"/>
              <a:pathLst>
                <a:path w="557" h="4894" extrusionOk="0">
                  <a:moveTo>
                    <a:pt x="1" y="1"/>
                  </a:moveTo>
                  <a:lnTo>
                    <a:pt x="1" y="4893"/>
                  </a:lnTo>
                  <a:lnTo>
                    <a:pt x="556" y="4893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1179472" y="2595512"/>
              <a:ext cx="14982" cy="131609"/>
            </a:xfrm>
            <a:custGeom>
              <a:avLst/>
              <a:gdLst/>
              <a:ahLst/>
              <a:cxnLst/>
              <a:rect l="l" t="t" r="r" b="b"/>
              <a:pathLst>
                <a:path w="557" h="4893" extrusionOk="0">
                  <a:moveTo>
                    <a:pt x="1" y="0"/>
                  </a:moveTo>
                  <a:lnTo>
                    <a:pt x="1" y="4893"/>
                  </a:lnTo>
                  <a:lnTo>
                    <a:pt x="556" y="489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1123980" y="2633977"/>
              <a:ext cx="107617" cy="147613"/>
            </a:xfrm>
            <a:custGeom>
              <a:avLst/>
              <a:gdLst/>
              <a:ahLst/>
              <a:cxnLst/>
              <a:rect l="l" t="t" r="r" b="b"/>
              <a:pathLst>
                <a:path w="4001" h="5488" extrusionOk="0">
                  <a:moveTo>
                    <a:pt x="1" y="1"/>
                  </a:moveTo>
                  <a:lnTo>
                    <a:pt x="440" y="5343"/>
                  </a:lnTo>
                  <a:lnTo>
                    <a:pt x="3241" y="5487"/>
                  </a:lnTo>
                  <a:lnTo>
                    <a:pt x="4001" y="2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1151228" y="2559603"/>
              <a:ext cx="17914" cy="5003"/>
            </a:xfrm>
            <a:custGeom>
              <a:avLst/>
              <a:gdLst/>
              <a:ahLst/>
              <a:cxnLst/>
              <a:rect l="l" t="t" r="r" b="b"/>
              <a:pathLst>
                <a:path w="666" h="186" extrusionOk="0">
                  <a:moveTo>
                    <a:pt x="567" y="1"/>
                  </a:moveTo>
                  <a:cubicBezTo>
                    <a:pt x="561" y="1"/>
                    <a:pt x="555" y="1"/>
                    <a:pt x="548" y="3"/>
                  </a:cubicBezTo>
                  <a:cubicBezTo>
                    <a:pt x="446" y="32"/>
                    <a:pt x="341" y="48"/>
                    <a:pt x="237" y="48"/>
                  </a:cubicBezTo>
                  <a:cubicBezTo>
                    <a:pt x="191" y="48"/>
                    <a:pt x="144" y="45"/>
                    <a:pt x="98" y="38"/>
                  </a:cubicBezTo>
                  <a:cubicBezTo>
                    <a:pt x="92" y="37"/>
                    <a:pt x="86" y="36"/>
                    <a:pt x="80" y="36"/>
                  </a:cubicBezTo>
                  <a:cubicBezTo>
                    <a:pt x="48" y="36"/>
                    <a:pt x="19" y="52"/>
                    <a:pt x="11" y="87"/>
                  </a:cubicBezTo>
                  <a:cubicBezTo>
                    <a:pt x="0" y="119"/>
                    <a:pt x="21" y="168"/>
                    <a:pt x="60" y="172"/>
                  </a:cubicBezTo>
                  <a:cubicBezTo>
                    <a:pt x="124" y="181"/>
                    <a:pt x="189" y="186"/>
                    <a:pt x="254" y="186"/>
                  </a:cubicBezTo>
                  <a:cubicBezTo>
                    <a:pt x="366" y="186"/>
                    <a:pt x="478" y="171"/>
                    <a:pt x="587" y="140"/>
                  </a:cubicBezTo>
                  <a:cubicBezTo>
                    <a:pt x="665" y="117"/>
                    <a:pt x="641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1142998" y="2571546"/>
              <a:ext cx="10651" cy="53418"/>
            </a:xfrm>
            <a:custGeom>
              <a:avLst/>
              <a:gdLst/>
              <a:ahLst/>
              <a:cxnLst/>
              <a:rect l="l" t="t" r="r" b="b"/>
              <a:pathLst>
                <a:path w="396" h="1986" extrusionOk="0">
                  <a:moveTo>
                    <a:pt x="290" y="0"/>
                  </a:moveTo>
                  <a:cubicBezTo>
                    <a:pt x="285" y="0"/>
                    <a:pt x="280" y="1"/>
                    <a:pt x="274" y="2"/>
                  </a:cubicBezTo>
                  <a:cubicBezTo>
                    <a:pt x="229" y="12"/>
                    <a:pt x="180" y="23"/>
                    <a:pt x="134" y="34"/>
                  </a:cubicBezTo>
                  <a:cubicBezTo>
                    <a:pt x="109" y="37"/>
                    <a:pt x="88" y="58"/>
                    <a:pt x="85" y="83"/>
                  </a:cubicBezTo>
                  <a:cubicBezTo>
                    <a:pt x="46" y="251"/>
                    <a:pt x="49" y="427"/>
                    <a:pt x="46" y="596"/>
                  </a:cubicBezTo>
                  <a:cubicBezTo>
                    <a:pt x="39" y="782"/>
                    <a:pt x="32" y="968"/>
                    <a:pt x="25" y="1155"/>
                  </a:cubicBezTo>
                  <a:cubicBezTo>
                    <a:pt x="18" y="1341"/>
                    <a:pt x="11" y="1524"/>
                    <a:pt x="4" y="1710"/>
                  </a:cubicBezTo>
                  <a:cubicBezTo>
                    <a:pt x="0" y="1824"/>
                    <a:pt x="19" y="1985"/>
                    <a:pt x="161" y="1985"/>
                  </a:cubicBezTo>
                  <a:cubicBezTo>
                    <a:pt x="168" y="1985"/>
                    <a:pt x="175" y="1985"/>
                    <a:pt x="183" y="1984"/>
                  </a:cubicBezTo>
                  <a:cubicBezTo>
                    <a:pt x="269" y="1977"/>
                    <a:pt x="271" y="1843"/>
                    <a:pt x="189" y="1843"/>
                  </a:cubicBezTo>
                  <a:cubicBezTo>
                    <a:pt x="187" y="1843"/>
                    <a:pt x="185" y="1843"/>
                    <a:pt x="183" y="1844"/>
                  </a:cubicBezTo>
                  <a:cubicBezTo>
                    <a:pt x="182" y="1844"/>
                    <a:pt x="181" y="1844"/>
                    <a:pt x="180" y="1844"/>
                  </a:cubicBezTo>
                  <a:cubicBezTo>
                    <a:pt x="121" y="1844"/>
                    <a:pt x="148" y="1653"/>
                    <a:pt x="148" y="1626"/>
                  </a:cubicBezTo>
                  <a:cubicBezTo>
                    <a:pt x="151" y="1555"/>
                    <a:pt x="151" y="1485"/>
                    <a:pt x="155" y="1415"/>
                  </a:cubicBezTo>
                  <a:cubicBezTo>
                    <a:pt x="162" y="1271"/>
                    <a:pt x="165" y="1123"/>
                    <a:pt x="172" y="979"/>
                  </a:cubicBezTo>
                  <a:cubicBezTo>
                    <a:pt x="176" y="842"/>
                    <a:pt x="180" y="701"/>
                    <a:pt x="187" y="561"/>
                  </a:cubicBezTo>
                  <a:cubicBezTo>
                    <a:pt x="190" y="427"/>
                    <a:pt x="187" y="290"/>
                    <a:pt x="210" y="158"/>
                  </a:cubicBezTo>
                  <a:lnTo>
                    <a:pt x="210" y="158"/>
                  </a:lnTo>
                  <a:cubicBezTo>
                    <a:pt x="244" y="151"/>
                    <a:pt x="278" y="143"/>
                    <a:pt x="313" y="135"/>
                  </a:cubicBezTo>
                  <a:cubicBezTo>
                    <a:pt x="396" y="119"/>
                    <a:pt x="367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1149991" y="2617004"/>
              <a:ext cx="19124" cy="4707"/>
            </a:xfrm>
            <a:custGeom>
              <a:avLst/>
              <a:gdLst/>
              <a:ahLst/>
              <a:cxnLst/>
              <a:rect l="l" t="t" r="r" b="b"/>
              <a:pathLst>
                <a:path w="711" h="175" extrusionOk="0">
                  <a:moveTo>
                    <a:pt x="80" y="1"/>
                  </a:moveTo>
                  <a:cubicBezTo>
                    <a:pt x="50" y="1"/>
                    <a:pt x="20" y="19"/>
                    <a:pt x="11" y="52"/>
                  </a:cubicBezTo>
                  <a:cubicBezTo>
                    <a:pt x="0" y="83"/>
                    <a:pt x="21" y="129"/>
                    <a:pt x="60" y="136"/>
                  </a:cubicBezTo>
                  <a:cubicBezTo>
                    <a:pt x="185" y="162"/>
                    <a:pt x="314" y="175"/>
                    <a:pt x="442" y="175"/>
                  </a:cubicBezTo>
                  <a:cubicBezTo>
                    <a:pt x="508" y="175"/>
                    <a:pt x="574" y="171"/>
                    <a:pt x="640" y="164"/>
                  </a:cubicBezTo>
                  <a:cubicBezTo>
                    <a:pt x="679" y="161"/>
                    <a:pt x="710" y="136"/>
                    <a:pt x="710" y="94"/>
                  </a:cubicBezTo>
                  <a:cubicBezTo>
                    <a:pt x="710" y="60"/>
                    <a:pt x="681" y="23"/>
                    <a:pt x="645" y="23"/>
                  </a:cubicBezTo>
                  <a:cubicBezTo>
                    <a:pt x="643" y="23"/>
                    <a:pt x="642" y="23"/>
                    <a:pt x="640" y="24"/>
                  </a:cubicBezTo>
                  <a:cubicBezTo>
                    <a:pt x="571" y="31"/>
                    <a:pt x="503" y="35"/>
                    <a:pt x="435" y="35"/>
                  </a:cubicBezTo>
                  <a:cubicBezTo>
                    <a:pt x="321" y="35"/>
                    <a:pt x="207" y="24"/>
                    <a:pt x="95" y="2"/>
                  </a:cubicBezTo>
                  <a:cubicBezTo>
                    <a:pt x="90" y="1"/>
                    <a:pt x="85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1151040" y="2610011"/>
              <a:ext cx="16650" cy="4384"/>
            </a:xfrm>
            <a:custGeom>
              <a:avLst/>
              <a:gdLst/>
              <a:ahLst/>
              <a:cxnLst/>
              <a:rect l="l" t="t" r="r" b="b"/>
              <a:pathLst>
                <a:path w="619" h="163" extrusionOk="0">
                  <a:moveTo>
                    <a:pt x="540" y="1"/>
                  </a:moveTo>
                  <a:cubicBezTo>
                    <a:pt x="535" y="1"/>
                    <a:pt x="529" y="1"/>
                    <a:pt x="524" y="2"/>
                  </a:cubicBezTo>
                  <a:cubicBezTo>
                    <a:pt x="438" y="17"/>
                    <a:pt x="349" y="24"/>
                    <a:pt x="260" y="24"/>
                  </a:cubicBezTo>
                  <a:cubicBezTo>
                    <a:pt x="197" y="24"/>
                    <a:pt x="133" y="20"/>
                    <a:pt x="70" y="13"/>
                  </a:cubicBezTo>
                  <a:cubicBezTo>
                    <a:pt x="67" y="12"/>
                    <a:pt x="65" y="12"/>
                    <a:pt x="62" y="12"/>
                  </a:cubicBezTo>
                  <a:cubicBezTo>
                    <a:pt x="27" y="12"/>
                    <a:pt x="0" y="51"/>
                    <a:pt x="0" y="83"/>
                  </a:cubicBezTo>
                  <a:cubicBezTo>
                    <a:pt x="0" y="122"/>
                    <a:pt x="32" y="146"/>
                    <a:pt x="70" y="150"/>
                  </a:cubicBezTo>
                  <a:cubicBezTo>
                    <a:pt x="135" y="158"/>
                    <a:pt x="201" y="162"/>
                    <a:pt x="266" y="162"/>
                  </a:cubicBezTo>
                  <a:cubicBezTo>
                    <a:pt x="365" y="162"/>
                    <a:pt x="464" y="153"/>
                    <a:pt x="562" y="136"/>
                  </a:cubicBezTo>
                  <a:cubicBezTo>
                    <a:pt x="598" y="129"/>
                    <a:pt x="619" y="83"/>
                    <a:pt x="612" y="52"/>
                  </a:cubicBezTo>
                  <a:cubicBezTo>
                    <a:pt x="603" y="18"/>
                    <a:pt x="573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1129952" y="2624617"/>
              <a:ext cx="14014" cy="6509"/>
            </a:xfrm>
            <a:custGeom>
              <a:avLst/>
              <a:gdLst/>
              <a:ahLst/>
              <a:cxnLst/>
              <a:rect l="l" t="t" r="r" b="b"/>
              <a:pathLst>
                <a:path w="521" h="242" extrusionOk="0">
                  <a:moveTo>
                    <a:pt x="443" y="0"/>
                  </a:moveTo>
                  <a:cubicBezTo>
                    <a:pt x="436" y="0"/>
                    <a:pt x="429" y="2"/>
                    <a:pt x="422" y="4"/>
                  </a:cubicBezTo>
                  <a:cubicBezTo>
                    <a:pt x="306" y="46"/>
                    <a:pt x="183" y="78"/>
                    <a:pt x="60" y="106"/>
                  </a:cubicBezTo>
                  <a:cubicBezTo>
                    <a:pt x="25" y="113"/>
                    <a:pt x="0" y="155"/>
                    <a:pt x="11" y="190"/>
                  </a:cubicBezTo>
                  <a:cubicBezTo>
                    <a:pt x="23" y="224"/>
                    <a:pt x="50" y="241"/>
                    <a:pt x="82" y="241"/>
                  </a:cubicBezTo>
                  <a:cubicBezTo>
                    <a:pt x="88" y="241"/>
                    <a:pt x="93" y="241"/>
                    <a:pt x="99" y="240"/>
                  </a:cubicBezTo>
                  <a:cubicBezTo>
                    <a:pt x="222" y="215"/>
                    <a:pt x="341" y="180"/>
                    <a:pt x="461" y="138"/>
                  </a:cubicBezTo>
                  <a:cubicBezTo>
                    <a:pt x="496" y="127"/>
                    <a:pt x="520" y="88"/>
                    <a:pt x="510" y="53"/>
                  </a:cubicBezTo>
                  <a:cubicBezTo>
                    <a:pt x="501" y="25"/>
                    <a:pt x="474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1116368" y="2582090"/>
              <a:ext cx="18801" cy="8957"/>
            </a:xfrm>
            <a:custGeom>
              <a:avLst/>
              <a:gdLst/>
              <a:ahLst/>
              <a:cxnLst/>
              <a:rect l="l" t="t" r="r" b="b"/>
              <a:pathLst>
                <a:path w="699" h="333" extrusionOk="0">
                  <a:moveTo>
                    <a:pt x="570" y="75"/>
                  </a:moveTo>
                  <a:cubicBezTo>
                    <a:pt x="570" y="75"/>
                    <a:pt x="568" y="76"/>
                    <a:pt x="563" y="80"/>
                  </a:cubicBezTo>
                  <a:lnTo>
                    <a:pt x="563" y="80"/>
                  </a:lnTo>
                  <a:cubicBezTo>
                    <a:pt x="564" y="79"/>
                    <a:pt x="564" y="78"/>
                    <a:pt x="565" y="77"/>
                  </a:cubicBezTo>
                  <a:cubicBezTo>
                    <a:pt x="568" y="76"/>
                    <a:pt x="570" y="75"/>
                    <a:pt x="570" y="75"/>
                  </a:cubicBezTo>
                  <a:close/>
                  <a:moveTo>
                    <a:pt x="563" y="0"/>
                  </a:moveTo>
                  <a:cubicBezTo>
                    <a:pt x="534" y="0"/>
                    <a:pt x="503" y="6"/>
                    <a:pt x="474" y="11"/>
                  </a:cubicBezTo>
                  <a:cubicBezTo>
                    <a:pt x="431" y="18"/>
                    <a:pt x="386" y="28"/>
                    <a:pt x="344" y="39"/>
                  </a:cubicBezTo>
                  <a:cubicBezTo>
                    <a:pt x="242" y="70"/>
                    <a:pt x="147" y="112"/>
                    <a:pt x="55" y="169"/>
                  </a:cubicBezTo>
                  <a:cubicBezTo>
                    <a:pt x="0" y="203"/>
                    <a:pt x="26" y="281"/>
                    <a:pt x="74" y="297"/>
                  </a:cubicBezTo>
                  <a:lnTo>
                    <a:pt x="74" y="297"/>
                  </a:lnTo>
                  <a:cubicBezTo>
                    <a:pt x="80" y="300"/>
                    <a:pt x="87" y="303"/>
                    <a:pt x="94" y="306"/>
                  </a:cubicBezTo>
                  <a:cubicBezTo>
                    <a:pt x="144" y="324"/>
                    <a:pt x="196" y="333"/>
                    <a:pt x="248" y="333"/>
                  </a:cubicBezTo>
                  <a:cubicBezTo>
                    <a:pt x="372" y="333"/>
                    <a:pt x="497" y="286"/>
                    <a:pt x="604" y="221"/>
                  </a:cubicBezTo>
                  <a:cubicBezTo>
                    <a:pt x="646" y="193"/>
                    <a:pt x="695" y="165"/>
                    <a:pt x="699" y="109"/>
                  </a:cubicBezTo>
                  <a:cubicBezTo>
                    <a:pt x="699" y="56"/>
                    <a:pt x="656" y="21"/>
                    <a:pt x="611" y="7"/>
                  </a:cubicBezTo>
                  <a:cubicBezTo>
                    <a:pt x="596" y="2"/>
                    <a:pt x="579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1179472" y="2575661"/>
              <a:ext cx="14982" cy="19877"/>
            </a:xfrm>
            <a:custGeom>
              <a:avLst/>
              <a:gdLst/>
              <a:ahLst/>
              <a:cxnLst/>
              <a:rect l="l" t="t" r="r" b="b"/>
              <a:pathLst>
                <a:path w="557" h="739" extrusionOk="0">
                  <a:moveTo>
                    <a:pt x="303" y="0"/>
                  </a:moveTo>
                  <a:lnTo>
                    <a:pt x="1" y="738"/>
                  </a:lnTo>
                  <a:lnTo>
                    <a:pt x="556" y="73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1180333" y="2594356"/>
              <a:ext cx="15063" cy="4492"/>
            </a:xfrm>
            <a:custGeom>
              <a:avLst/>
              <a:gdLst/>
              <a:ahLst/>
              <a:cxnLst/>
              <a:rect l="l" t="t" r="r" b="b"/>
              <a:pathLst>
                <a:path w="560" h="167" extrusionOk="0">
                  <a:moveTo>
                    <a:pt x="498" y="0"/>
                  </a:moveTo>
                  <a:cubicBezTo>
                    <a:pt x="495" y="0"/>
                    <a:pt x="492" y="0"/>
                    <a:pt x="489" y="1"/>
                  </a:cubicBezTo>
                  <a:cubicBezTo>
                    <a:pt x="349" y="18"/>
                    <a:pt x="211" y="26"/>
                    <a:pt x="71" y="26"/>
                  </a:cubicBezTo>
                  <a:cubicBezTo>
                    <a:pt x="36" y="26"/>
                    <a:pt x="1" y="57"/>
                    <a:pt x="1" y="96"/>
                  </a:cubicBezTo>
                  <a:cubicBezTo>
                    <a:pt x="4" y="134"/>
                    <a:pt x="32" y="166"/>
                    <a:pt x="71" y="166"/>
                  </a:cubicBezTo>
                  <a:cubicBezTo>
                    <a:pt x="211" y="166"/>
                    <a:pt x="349" y="159"/>
                    <a:pt x="489" y="142"/>
                  </a:cubicBezTo>
                  <a:cubicBezTo>
                    <a:pt x="524" y="134"/>
                    <a:pt x="559" y="113"/>
                    <a:pt x="559" y="71"/>
                  </a:cubicBezTo>
                  <a:cubicBezTo>
                    <a:pt x="556" y="39"/>
                    <a:pt x="532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1184206" y="2575742"/>
              <a:ext cx="3819" cy="7989"/>
            </a:xfrm>
            <a:custGeom>
              <a:avLst/>
              <a:gdLst/>
              <a:ahLst/>
              <a:cxnLst/>
              <a:rect l="l" t="t" r="r" b="b"/>
              <a:pathLst>
                <a:path w="142" h="297" extrusionOk="0">
                  <a:moveTo>
                    <a:pt x="71" y="1"/>
                  </a:moveTo>
                  <a:cubicBezTo>
                    <a:pt x="32" y="1"/>
                    <a:pt x="1" y="29"/>
                    <a:pt x="1" y="71"/>
                  </a:cubicBezTo>
                  <a:lnTo>
                    <a:pt x="1" y="225"/>
                  </a:lnTo>
                  <a:cubicBezTo>
                    <a:pt x="1" y="247"/>
                    <a:pt x="8" y="264"/>
                    <a:pt x="22" y="278"/>
                  </a:cubicBezTo>
                  <a:cubicBezTo>
                    <a:pt x="31" y="287"/>
                    <a:pt x="48" y="296"/>
                    <a:pt x="64" y="296"/>
                  </a:cubicBezTo>
                  <a:cubicBezTo>
                    <a:pt x="66" y="296"/>
                    <a:pt x="69" y="296"/>
                    <a:pt x="71" y="296"/>
                  </a:cubicBezTo>
                  <a:cubicBezTo>
                    <a:pt x="110" y="296"/>
                    <a:pt x="141" y="268"/>
                    <a:pt x="141" y="229"/>
                  </a:cubicBezTo>
                  <a:lnTo>
                    <a:pt x="141" y="71"/>
                  </a:lnTo>
                  <a:cubicBezTo>
                    <a:pt x="141" y="53"/>
                    <a:pt x="134" y="32"/>
                    <a:pt x="120" y="22"/>
                  </a:cubicBezTo>
                  <a:cubicBezTo>
                    <a:pt x="110" y="8"/>
                    <a:pt x="89" y="1"/>
                    <a:pt x="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1184556" y="2613588"/>
              <a:ext cx="4788" cy="21948"/>
            </a:xfrm>
            <a:custGeom>
              <a:avLst/>
              <a:gdLst/>
              <a:ahLst/>
              <a:cxnLst/>
              <a:rect l="l" t="t" r="r" b="b"/>
              <a:pathLst>
                <a:path w="178" h="816" extrusionOk="0">
                  <a:moveTo>
                    <a:pt x="81" y="1"/>
                  </a:moveTo>
                  <a:cubicBezTo>
                    <a:pt x="45" y="1"/>
                    <a:pt x="10" y="24"/>
                    <a:pt x="12" y="70"/>
                  </a:cubicBezTo>
                  <a:lnTo>
                    <a:pt x="19" y="407"/>
                  </a:lnTo>
                  <a:cubicBezTo>
                    <a:pt x="23" y="460"/>
                    <a:pt x="23" y="516"/>
                    <a:pt x="23" y="572"/>
                  </a:cubicBezTo>
                  <a:cubicBezTo>
                    <a:pt x="26" y="625"/>
                    <a:pt x="26" y="678"/>
                    <a:pt x="16" y="727"/>
                  </a:cubicBezTo>
                  <a:cubicBezTo>
                    <a:pt x="1" y="780"/>
                    <a:pt x="45" y="815"/>
                    <a:pt x="87" y="815"/>
                  </a:cubicBezTo>
                  <a:cubicBezTo>
                    <a:pt x="115" y="815"/>
                    <a:pt x="141" y="800"/>
                    <a:pt x="149" y="766"/>
                  </a:cubicBezTo>
                  <a:cubicBezTo>
                    <a:pt x="177" y="653"/>
                    <a:pt x="163" y="534"/>
                    <a:pt x="160" y="418"/>
                  </a:cubicBezTo>
                  <a:cubicBezTo>
                    <a:pt x="160" y="302"/>
                    <a:pt x="156" y="186"/>
                    <a:pt x="153" y="66"/>
                  </a:cubicBezTo>
                  <a:cubicBezTo>
                    <a:pt x="151" y="23"/>
                    <a:pt x="116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" name="Google Shape;395;p7"/>
          <p:cNvGrpSpPr/>
          <p:nvPr/>
        </p:nvGrpSpPr>
        <p:grpSpPr>
          <a:xfrm>
            <a:off x="8668159" y="4338322"/>
            <a:ext cx="225985" cy="540514"/>
            <a:chOff x="5273600" y="602550"/>
            <a:chExt cx="155050" cy="370850"/>
          </a:xfrm>
        </p:grpSpPr>
        <p:sp>
          <p:nvSpPr>
            <p:cNvPr id="396" name="Google Shape;396;p7"/>
            <p:cNvSpPr/>
            <p:nvPr/>
          </p:nvSpPr>
          <p:spPr>
            <a:xfrm>
              <a:off x="527360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527360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527360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527360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527360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527360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5339675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5339675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5339675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5339675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5339675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5339675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540575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40575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40575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540575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540575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540575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7"/>
          <p:cNvGrpSpPr/>
          <p:nvPr/>
        </p:nvGrpSpPr>
        <p:grpSpPr>
          <a:xfrm rot="5400000">
            <a:off x="1098606" y="-73208"/>
            <a:ext cx="27510" cy="798273"/>
            <a:chOff x="6054850" y="1271775"/>
            <a:chExt cx="18875" cy="547700"/>
          </a:xfrm>
        </p:grpSpPr>
        <p:sp>
          <p:nvSpPr>
            <p:cNvPr id="415" name="Google Shape;415;p7"/>
            <p:cNvSpPr/>
            <p:nvPr/>
          </p:nvSpPr>
          <p:spPr>
            <a:xfrm>
              <a:off x="6054850" y="1271775"/>
              <a:ext cx="18875" cy="18875"/>
            </a:xfrm>
            <a:custGeom>
              <a:avLst/>
              <a:gdLst/>
              <a:ahLst/>
              <a:cxnLst/>
              <a:rect l="l" t="t" r="r" b="b"/>
              <a:pathLst>
                <a:path w="755" h="755" extrusionOk="0">
                  <a:moveTo>
                    <a:pt x="1" y="1"/>
                  </a:moveTo>
                  <a:lnTo>
                    <a:pt x="1" y="755"/>
                  </a:lnTo>
                  <a:lnTo>
                    <a:pt x="755" y="755"/>
                  </a:lnTo>
                  <a:lnTo>
                    <a:pt x="7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6054850" y="1404150"/>
              <a:ext cx="18875" cy="18650"/>
            </a:xfrm>
            <a:custGeom>
              <a:avLst/>
              <a:gdLst/>
              <a:ahLst/>
              <a:cxnLst/>
              <a:rect l="l" t="t" r="r" b="b"/>
              <a:pathLst>
                <a:path w="755" h="746" extrusionOk="0">
                  <a:moveTo>
                    <a:pt x="1" y="0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6054850" y="1536300"/>
              <a:ext cx="18875" cy="18650"/>
            </a:xfrm>
            <a:custGeom>
              <a:avLst/>
              <a:gdLst/>
              <a:ahLst/>
              <a:cxnLst/>
              <a:rect l="l" t="t" r="r" b="b"/>
              <a:pathLst>
                <a:path w="755" h="746" extrusionOk="0">
                  <a:moveTo>
                    <a:pt x="1" y="0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6054850" y="1668450"/>
              <a:ext cx="18875" cy="18875"/>
            </a:xfrm>
            <a:custGeom>
              <a:avLst/>
              <a:gdLst/>
              <a:ahLst/>
              <a:cxnLst/>
              <a:rect l="l" t="t" r="r" b="b"/>
              <a:pathLst>
                <a:path w="755" h="755" extrusionOk="0">
                  <a:moveTo>
                    <a:pt x="1" y="0"/>
                  </a:moveTo>
                  <a:lnTo>
                    <a:pt x="1" y="754"/>
                  </a:lnTo>
                  <a:lnTo>
                    <a:pt x="755" y="754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6054850" y="1800800"/>
              <a:ext cx="18875" cy="18675"/>
            </a:xfrm>
            <a:custGeom>
              <a:avLst/>
              <a:gdLst/>
              <a:ahLst/>
              <a:cxnLst/>
              <a:rect l="l" t="t" r="r" b="b"/>
              <a:pathLst>
                <a:path w="755" h="747" extrusionOk="0">
                  <a:moveTo>
                    <a:pt x="1" y="1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7"/>
          <p:cNvGrpSpPr/>
          <p:nvPr/>
        </p:nvGrpSpPr>
        <p:grpSpPr>
          <a:xfrm>
            <a:off x="400386" y="740931"/>
            <a:ext cx="137078" cy="137078"/>
            <a:chOff x="2495900" y="1640275"/>
            <a:chExt cx="94050" cy="94050"/>
          </a:xfrm>
        </p:grpSpPr>
        <p:sp>
          <p:nvSpPr>
            <p:cNvPr id="421" name="Google Shape;421;p7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7"/>
          <p:cNvGrpSpPr/>
          <p:nvPr/>
        </p:nvGrpSpPr>
        <p:grpSpPr>
          <a:xfrm>
            <a:off x="7962812" y="4787720"/>
            <a:ext cx="467956" cy="175478"/>
            <a:chOff x="2665615" y="3966103"/>
            <a:chExt cx="345380" cy="129514"/>
          </a:xfrm>
        </p:grpSpPr>
        <p:sp>
          <p:nvSpPr>
            <p:cNvPr id="424" name="Google Shape;424;p7"/>
            <p:cNvSpPr/>
            <p:nvPr/>
          </p:nvSpPr>
          <p:spPr>
            <a:xfrm>
              <a:off x="2668473" y="3992584"/>
              <a:ext cx="279037" cy="67568"/>
            </a:xfrm>
            <a:custGeom>
              <a:avLst/>
              <a:gdLst/>
              <a:ahLst/>
              <a:cxnLst/>
              <a:rect l="l" t="t" r="r" b="b"/>
              <a:pathLst>
                <a:path w="8883" h="2151" extrusionOk="0">
                  <a:moveTo>
                    <a:pt x="7889" y="0"/>
                  </a:moveTo>
                  <a:cubicBezTo>
                    <a:pt x="7841" y="0"/>
                    <a:pt x="7793" y="3"/>
                    <a:pt x="7744" y="9"/>
                  </a:cubicBezTo>
                  <a:lnTo>
                    <a:pt x="918" y="846"/>
                  </a:lnTo>
                  <a:cubicBezTo>
                    <a:pt x="388" y="909"/>
                    <a:pt x="1" y="1320"/>
                    <a:pt x="57" y="1763"/>
                  </a:cubicBezTo>
                  <a:lnTo>
                    <a:pt x="78" y="1953"/>
                  </a:lnTo>
                  <a:cubicBezTo>
                    <a:pt x="82" y="1967"/>
                    <a:pt x="85" y="1985"/>
                    <a:pt x="89" y="1999"/>
                  </a:cubicBezTo>
                  <a:cubicBezTo>
                    <a:pt x="94" y="1997"/>
                    <a:pt x="100" y="1996"/>
                    <a:pt x="105" y="1996"/>
                  </a:cubicBezTo>
                  <a:cubicBezTo>
                    <a:pt x="132" y="1996"/>
                    <a:pt x="154" y="2016"/>
                    <a:pt x="184" y="2016"/>
                  </a:cubicBezTo>
                  <a:cubicBezTo>
                    <a:pt x="184" y="2002"/>
                    <a:pt x="191" y="1960"/>
                    <a:pt x="191" y="1946"/>
                  </a:cubicBezTo>
                  <a:lnTo>
                    <a:pt x="166" y="1767"/>
                  </a:lnTo>
                  <a:cubicBezTo>
                    <a:pt x="117" y="1370"/>
                    <a:pt x="447" y="979"/>
                    <a:pt x="929" y="920"/>
                  </a:cubicBezTo>
                  <a:lnTo>
                    <a:pt x="7754" y="83"/>
                  </a:lnTo>
                  <a:cubicBezTo>
                    <a:pt x="7798" y="78"/>
                    <a:pt x="7842" y="75"/>
                    <a:pt x="7885" y="75"/>
                  </a:cubicBezTo>
                  <a:cubicBezTo>
                    <a:pt x="8311" y="75"/>
                    <a:pt x="8669" y="338"/>
                    <a:pt x="8714" y="702"/>
                  </a:cubicBezTo>
                  <a:lnTo>
                    <a:pt x="8738" y="892"/>
                  </a:lnTo>
                  <a:cubicBezTo>
                    <a:pt x="8788" y="1289"/>
                    <a:pt x="8436" y="1661"/>
                    <a:pt x="7955" y="1721"/>
                  </a:cubicBezTo>
                  <a:lnTo>
                    <a:pt x="5104" y="2073"/>
                  </a:lnTo>
                  <a:cubicBezTo>
                    <a:pt x="5037" y="2076"/>
                    <a:pt x="5044" y="2150"/>
                    <a:pt x="5091" y="2150"/>
                  </a:cubicBezTo>
                  <a:cubicBezTo>
                    <a:pt x="5093" y="2150"/>
                    <a:pt x="5095" y="2150"/>
                    <a:pt x="5097" y="2150"/>
                  </a:cubicBezTo>
                  <a:lnTo>
                    <a:pt x="7965" y="1798"/>
                  </a:lnTo>
                  <a:cubicBezTo>
                    <a:pt x="8496" y="1732"/>
                    <a:pt x="8883" y="1320"/>
                    <a:pt x="8830" y="881"/>
                  </a:cubicBezTo>
                  <a:lnTo>
                    <a:pt x="8805" y="688"/>
                  </a:lnTo>
                  <a:cubicBezTo>
                    <a:pt x="8757" y="289"/>
                    <a:pt x="8359" y="0"/>
                    <a:pt x="7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2666714" y="3990731"/>
              <a:ext cx="282681" cy="71086"/>
            </a:xfrm>
            <a:custGeom>
              <a:avLst/>
              <a:gdLst/>
              <a:ahLst/>
              <a:cxnLst/>
              <a:rect l="l" t="t" r="r" b="b"/>
              <a:pathLst>
                <a:path w="8999" h="2263" extrusionOk="0">
                  <a:moveTo>
                    <a:pt x="183" y="1580"/>
                  </a:moveTo>
                  <a:cubicBezTo>
                    <a:pt x="166" y="1647"/>
                    <a:pt x="162" y="1717"/>
                    <a:pt x="166" y="1787"/>
                  </a:cubicBezTo>
                  <a:cubicBezTo>
                    <a:pt x="159" y="1717"/>
                    <a:pt x="166" y="1647"/>
                    <a:pt x="183" y="1580"/>
                  </a:cubicBezTo>
                  <a:close/>
                  <a:moveTo>
                    <a:pt x="7941" y="0"/>
                  </a:moveTo>
                  <a:cubicBezTo>
                    <a:pt x="7893" y="0"/>
                    <a:pt x="7845" y="3"/>
                    <a:pt x="7796" y="9"/>
                  </a:cubicBezTo>
                  <a:lnTo>
                    <a:pt x="971" y="849"/>
                  </a:lnTo>
                  <a:cubicBezTo>
                    <a:pt x="408" y="915"/>
                    <a:pt x="1" y="1355"/>
                    <a:pt x="57" y="1826"/>
                  </a:cubicBezTo>
                  <a:lnTo>
                    <a:pt x="82" y="2019"/>
                  </a:lnTo>
                  <a:cubicBezTo>
                    <a:pt x="82" y="2033"/>
                    <a:pt x="85" y="2047"/>
                    <a:pt x="89" y="2058"/>
                  </a:cubicBezTo>
                  <a:cubicBezTo>
                    <a:pt x="92" y="2075"/>
                    <a:pt x="103" y="2093"/>
                    <a:pt x="117" y="2100"/>
                  </a:cubicBezTo>
                  <a:cubicBezTo>
                    <a:pt x="125" y="2106"/>
                    <a:pt x="139" y="2111"/>
                    <a:pt x="151" y="2111"/>
                  </a:cubicBezTo>
                  <a:cubicBezTo>
                    <a:pt x="154" y="2111"/>
                    <a:pt x="156" y="2111"/>
                    <a:pt x="159" y="2110"/>
                  </a:cubicBezTo>
                  <a:cubicBezTo>
                    <a:pt x="162" y="2110"/>
                    <a:pt x="169" y="2114"/>
                    <a:pt x="180" y="2117"/>
                  </a:cubicBezTo>
                  <a:cubicBezTo>
                    <a:pt x="191" y="2121"/>
                    <a:pt x="205" y="2125"/>
                    <a:pt x="222" y="2128"/>
                  </a:cubicBezTo>
                  <a:cubicBezTo>
                    <a:pt x="229" y="2132"/>
                    <a:pt x="240" y="2132"/>
                    <a:pt x="247" y="2132"/>
                  </a:cubicBezTo>
                  <a:cubicBezTo>
                    <a:pt x="278" y="2128"/>
                    <a:pt x="303" y="2096"/>
                    <a:pt x="296" y="2068"/>
                  </a:cubicBezTo>
                  <a:cubicBezTo>
                    <a:pt x="296" y="2068"/>
                    <a:pt x="296" y="2065"/>
                    <a:pt x="296" y="2065"/>
                  </a:cubicBezTo>
                  <a:cubicBezTo>
                    <a:pt x="296" y="2061"/>
                    <a:pt x="296" y="2054"/>
                    <a:pt x="299" y="2044"/>
                  </a:cubicBezTo>
                  <a:cubicBezTo>
                    <a:pt x="299" y="2026"/>
                    <a:pt x="303" y="2012"/>
                    <a:pt x="299" y="1998"/>
                  </a:cubicBezTo>
                  <a:lnTo>
                    <a:pt x="278" y="1819"/>
                  </a:lnTo>
                  <a:cubicBezTo>
                    <a:pt x="233" y="1439"/>
                    <a:pt x="553" y="1088"/>
                    <a:pt x="992" y="1035"/>
                  </a:cubicBezTo>
                  <a:lnTo>
                    <a:pt x="7817" y="195"/>
                  </a:lnTo>
                  <a:cubicBezTo>
                    <a:pt x="7857" y="190"/>
                    <a:pt x="7897" y="188"/>
                    <a:pt x="7936" y="188"/>
                  </a:cubicBezTo>
                  <a:cubicBezTo>
                    <a:pt x="8336" y="188"/>
                    <a:pt x="8676" y="428"/>
                    <a:pt x="8717" y="764"/>
                  </a:cubicBezTo>
                  <a:lnTo>
                    <a:pt x="8738" y="954"/>
                  </a:lnTo>
                  <a:cubicBezTo>
                    <a:pt x="8784" y="1323"/>
                    <a:pt x="8454" y="1671"/>
                    <a:pt x="8004" y="1724"/>
                  </a:cubicBezTo>
                  <a:lnTo>
                    <a:pt x="5153" y="2075"/>
                  </a:lnTo>
                  <a:cubicBezTo>
                    <a:pt x="5122" y="2079"/>
                    <a:pt x="5094" y="2089"/>
                    <a:pt x="5076" y="2114"/>
                  </a:cubicBezTo>
                  <a:cubicBezTo>
                    <a:pt x="5062" y="2132"/>
                    <a:pt x="5051" y="2160"/>
                    <a:pt x="5055" y="2184"/>
                  </a:cubicBezTo>
                  <a:cubicBezTo>
                    <a:pt x="5061" y="2232"/>
                    <a:pt x="5099" y="2263"/>
                    <a:pt x="5148" y="2263"/>
                  </a:cubicBezTo>
                  <a:cubicBezTo>
                    <a:pt x="5153" y="2263"/>
                    <a:pt x="5159" y="2262"/>
                    <a:pt x="5164" y="2262"/>
                  </a:cubicBezTo>
                  <a:lnTo>
                    <a:pt x="8028" y="1910"/>
                  </a:lnTo>
                  <a:cubicBezTo>
                    <a:pt x="8587" y="1843"/>
                    <a:pt x="8998" y="1404"/>
                    <a:pt x="8942" y="930"/>
                  </a:cubicBezTo>
                  <a:lnTo>
                    <a:pt x="8917" y="740"/>
                  </a:lnTo>
                  <a:cubicBezTo>
                    <a:pt x="8866" y="310"/>
                    <a:pt x="8440" y="0"/>
                    <a:pt x="7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2667500" y="3990794"/>
              <a:ext cx="281896" cy="71558"/>
            </a:xfrm>
            <a:custGeom>
              <a:avLst/>
              <a:gdLst/>
              <a:ahLst/>
              <a:cxnLst/>
              <a:rect l="l" t="t" r="r" b="b"/>
              <a:pathLst>
                <a:path w="8974" h="2278" extrusionOk="0">
                  <a:moveTo>
                    <a:pt x="7922" y="1"/>
                  </a:moveTo>
                  <a:cubicBezTo>
                    <a:pt x="7873" y="1"/>
                    <a:pt x="7822" y="4"/>
                    <a:pt x="7771" y="10"/>
                  </a:cubicBezTo>
                  <a:lnTo>
                    <a:pt x="946" y="847"/>
                  </a:lnTo>
                  <a:cubicBezTo>
                    <a:pt x="383" y="913"/>
                    <a:pt x="0" y="1335"/>
                    <a:pt x="60" y="1806"/>
                  </a:cubicBezTo>
                  <a:lnTo>
                    <a:pt x="123" y="2270"/>
                  </a:lnTo>
                  <a:cubicBezTo>
                    <a:pt x="153" y="2261"/>
                    <a:pt x="175" y="2257"/>
                    <a:pt x="196" y="2257"/>
                  </a:cubicBezTo>
                  <a:cubicBezTo>
                    <a:pt x="225" y="2257"/>
                    <a:pt x="253" y="2265"/>
                    <a:pt x="296" y="2277"/>
                  </a:cubicBezTo>
                  <a:lnTo>
                    <a:pt x="250" y="1869"/>
                  </a:lnTo>
                  <a:cubicBezTo>
                    <a:pt x="204" y="1490"/>
                    <a:pt x="528" y="1086"/>
                    <a:pt x="967" y="1033"/>
                  </a:cubicBezTo>
                  <a:lnTo>
                    <a:pt x="7792" y="196"/>
                  </a:lnTo>
                  <a:cubicBezTo>
                    <a:pt x="7835" y="191"/>
                    <a:pt x="7876" y="189"/>
                    <a:pt x="7917" y="189"/>
                  </a:cubicBezTo>
                  <a:cubicBezTo>
                    <a:pt x="8315" y="189"/>
                    <a:pt x="8651" y="428"/>
                    <a:pt x="8692" y="762"/>
                  </a:cubicBezTo>
                  <a:lnTo>
                    <a:pt x="8713" y="956"/>
                  </a:lnTo>
                  <a:cubicBezTo>
                    <a:pt x="8759" y="1325"/>
                    <a:pt x="8432" y="1669"/>
                    <a:pt x="7979" y="1722"/>
                  </a:cubicBezTo>
                  <a:lnTo>
                    <a:pt x="5128" y="2073"/>
                  </a:lnTo>
                  <a:cubicBezTo>
                    <a:pt x="5100" y="2077"/>
                    <a:pt x="5072" y="2087"/>
                    <a:pt x="5051" y="2112"/>
                  </a:cubicBezTo>
                  <a:cubicBezTo>
                    <a:pt x="5037" y="2130"/>
                    <a:pt x="5030" y="2158"/>
                    <a:pt x="5030" y="2182"/>
                  </a:cubicBezTo>
                  <a:cubicBezTo>
                    <a:pt x="5036" y="2230"/>
                    <a:pt x="5074" y="2261"/>
                    <a:pt x="5123" y="2261"/>
                  </a:cubicBezTo>
                  <a:cubicBezTo>
                    <a:pt x="5128" y="2261"/>
                    <a:pt x="5134" y="2260"/>
                    <a:pt x="5139" y="2260"/>
                  </a:cubicBezTo>
                  <a:lnTo>
                    <a:pt x="8003" y="1908"/>
                  </a:lnTo>
                  <a:cubicBezTo>
                    <a:pt x="8566" y="1841"/>
                    <a:pt x="8973" y="1402"/>
                    <a:pt x="8917" y="931"/>
                  </a:cubicBezTo>
                  <a:lnTo>
                    <a:pt x="8892" y="738"/>
                  </a:lnTo>
                  <a:cubicBezTo>
                    <a:pt x="8841" y="310"/>
                    <a:pt x="8419" y="1"/>
                    <a:pt x="79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2665615" y="3989035"/>
              <a:ext cx="285665" cy="74982"/>
            </a:xfrm>
            <a:custGeom>
              <a:avLst/>
              <a:gdLst/>
              <a:ahLst/>
              <a:cxnLst/>
              <a:rect l="l" t="t" r="r" b="b"/>
              <a:pathLst>
                <a:path w="9094" h="2387" extrusionOk="0">
                  <a:moveTo>
                    <a:pt x="7977" y="111"/>
                  </a:moveTo>
                  <a:cubicBezTo>
                    <a:pt x="8449" y="111"/>
                    <a:pt x="8848" y="400"/>
                    <a:pt x="8896" y="801"/>
                  </a:cubicBezTo>
                  <a:lnTo>
                    <a:pt x="8921" y="991"/>
                  </a:lnTo>
                  <a:cubicBezTo>
                    <a:pt x="8974" y="1433"/>
                    <a:pt x="8587" y="1845"/>
                    <a:pt x="8056" y="1911"/>
                  </a:cubicBezTo>
                  <a:lnTo>
                    <a:pt x="5192" y="2263"/>
                  </a:lnTo>
                  <a:cubicBezTo>
                    <a:pt x="5190" y="2263"/>
                    <a:pt x="5189" y="2263"/>
                    <a:pt x="5187" y="2263"/>
                  </a:cubicBezTo>
                  <a:cubicBezTo>
                    <a:pt x="5155" y="2263"/>
                    <a:pt x="5136" y="2227"/>
                    <a:pt x="5153" y="2203"/>
                  </a:cubicBezTo>
                  <a:cubicBezTo>
                    <a:pt x="5164" y="2193"/>
                    <a:pt x="5178" y="2186"/>
                    <a:pt x="5195" y="2186"/>
                  </a:cubicBezTo>
                  <a:lnTo>
                    <a:pt x="8049" y="1834"/>
                  </a:lnTo>
                  <a:cubicBezTo>
                    <a:pt x="8527" y="1774"/>
                    <a:pt x="8879" y="1402"/>
                    <a:pt x="8829" y="1005"/>
                  </a:cubicBezTo>
                  <a:lnTo>
                    <a:pt x="8805" y="815"/>
                  </a:lnTo>
                  <a:cubicBezTo>
                    <a:pt x="8760" y="451"/>
                    <a:pt x="8402" y="188"/>
                    <a:pt x="7976" y="188"/>
                  </a:cubicBezTo>
                  <a:cubicBezTo>
                    <a:pt x="7933" y="188"/>
                    <a:pt x="7889" y="191"/>
                    <a:pt x="7845" y="196"/>
                  </a:cubicBezTo>
                  <a:lnTo>
                    <a:pt x="1020" y="1033"/>
                  </a:lnTo>
                  <a:cubicBezTo>
                    <a:pt x="559" y="1089"/>
                    <a:pt x="204" y="1507"/>
                    <a:pt x="254" y="1932"/>
                  </a:cubicBezTo>
                  <a:lnTo>
                    <a:pt x="289" y="2259"/>
                  </a:lnTo>
                  <a:cubicBezTo>
                    <a:pt x="277" y="2259"/>
                    <a:pt x="264" y="2258"/>
                    <a:pt x="250" y="2258"/>
                  </a:cubicBezTo>
                  <a:cubicBezTo>
                    <a:pt x="243" y="2258"/>
                    <a:pt x="236" y="2258"/>
                    <a:pt x="229" y="2259"/>
                  </a:cubicBezTo>
                  <a:lnTo>
                    <a:pt x="173" y="1855"/>
                  </a:lnTo>
                  <a:cubicBezTo>
                    <a:pt x="120" y="1416"/>
                    <a:pt x="489" y="1022"/>
                    <a:pt x="1013" y="955"/>
                  </a:cubicBezTo>
                  <a:lnTo>
                    <a:pt x="7838" y="119"/>
                  </a:lnTo>
                  <a:cubicBezTo>
                    <a:pt x="7885" y="113"/>
                    <a:pt x="7932" y="111"/>
                    <a:pt x="7977" y="111"/>
                  </a:cubicBezTo>
                  <a:close/>
                  <a:moveTo>
                    <a:pt x="7976" y="1"/>
                  </a:moveTo>
                  <a:cubicBezTo>
                    <a:pt x="7926" y="1"/>
                    <a:pt x="7875" y="4"/>
                    <a:pt x="7824" y="10"/>
                  </a:cubicBezTo>
                  <a:lnTo>
                    <a:pt x="999" y="846"/>
                  </a:lnTo>
                  <a:cubicBezTo>
                    <a:pt x="412" y="920"/>
                    <a:pt x="1" y="1370"/>
                    <a:pt x="64" y="1869"/>
                  </a:cubicBezTo>
                  <a:lnTo>
                    <a:pt x="127" y="2337"/>
                  </a:lnTo>
                  <a:cubicBezTo>
                    <a:pt x="131" y="2351"/>
                    <a:pt x="141" y="2365"/>
                    <a:pt x="155" y="2375"/>
                  </a:cubicBezTo>
                  <a:cubicBezTo>
                    <a:pt x="164" y="2380"/>
                    <a:pt x="174" y="2383"/>
                    <a:pt x="184" y="2383"/>
                  </a:cubicBezTo>
                  <a:cubicBezTo>
                    <a:pt x="190" y="2383"/>
                    <a:pt x="196" y="2382"/>
                    <a:pt x="201" y="2379"/>
                  </a:cubicBezTo>
                  <a:cubicBezTo>
                    <a:pt x="223" y="2371"/>
                    <a:pt x="238" y="2368"/>
                    <a:pt x="253" y="2368"/>
                  </a:cubicBezTo>
                  <a:cubicBezTo>
                    <a:pt x="274" y="2368"/>
                    <a:pt x="293" y="2374"/>
                    <a:pt x="327" y="2382"/>
                  </a:cubicBezTo>
                  <a:cubicBezTo>
                    <a:pt x="335" y="2385"/>
                    <a:pt x="342" y="2386"/>
                    <a:pt x="350" y="2386"/>
                  </a:cubicBezTo>
                  <a:cubicBezTo>
                    <a:pt x="363" y="2386"/>
                    <a:pt x="375" y="2382"/>
                    <a:pt x="384" y="2375"/>
                  </a:cubicBezTo>
                  <a:cubicBezTo>
                    <a:pt x="398" y="2361"/>
                    <a:pt x="412" y="2344"/>
                    <a:pt x="408" y="2326"/>
                  </a:cubicBezTo>
                  <a:lnTo>
                    <a:pt x="366" y="1918"/>
                  </a:lnTo>
                  <a:cubicBezTo>
                    <a:pt x="320" y="1560"/>
                    <a:pt x="640" y="1191"/>
                    <a:pt x="1034" y="1142"/>
                  </a:cubicBezTo>
                  <a:lnTo>
                    <a:pt x="7859" y="305"/>
                  </a:lnTo>
                  <a:cubicBezTo>
                    <a:pt x="7897" y="301"/>
                    <a:pt x="7934" y="299"/>
                    <a:pt x="7971" y="299"/>
                  </a:cubicBezTo>
                  <a:cubicBezTo>
                    <a:pt x="8343" y="299"/>
                    <a:pt x="8658" y="518"/>
                    <a:pt x="8696" y="825"/>
                  </a:cubicBezTo>
                  <a:lnTo>
                    <a:pt x="8721" y="1019"/>
                  </a:lnTo>
                  <a:cubicBezTo>
                    <a:pt x="8763" y="1356"/>
                    <a:pt x="8453" y="1672"/>
                    <a:pt x="8035" y="1725"/>
                  </a:cubicBezTo>
                  <a:lnTo>
                    <a:pt x="5181" y="2073"/>
                  </a:lnTo>
                  <a:cubicBezTo>
                    <a:pt x="5139" y="2077"/>
                    <a:pt x="5097" y="2098"/>
                    <a:pt x="5069" y="2133"/>
                  </a:cubicBezTo>
                  <a:cubicBezTo>
                    <a:pt x="5044" y="2164"/>
                    <a:pt x="5030" y="2203"/>
                    <a:pt x="5037" y="2245"/>
                  </a:cubicBezTo>
                  <a:cubicBezTo>
                    <a:pt x="5047" y="2320"/>
                    <a:pt x="5107" y="2373"/>
                    <a:pt x="5185" y="2373"/>
                  </a:cubicBezTo>
                  <a:cubicBezTo>
                    <a:pt x="5192" y="2373"/>
                    <a:pt x="5199" y="2373"/>
                    <a:pt x="5206" y="2372"/>
                  </a:cubicBezTo>
                  <a:lnTo>
                    <a:pt x="8070" y="2020"/>
                  </a:lnTo>
                  <a:cubicBezTo>
                    <a:pt x="8661" y="1947"/>
                    <a:pt x="9093" y="1483"/>
                    <a:pt x="9030" y="980"/>
                  </a:cubicBezTo>
                  <a:lnTo>
                    <a:pt x="9009" y="790"/>
                  </a:lnTo>
                  <a:cubicBezTo>
                    <a:pt x="8951" y="331"/>
                    <a:pt x="8503" y="1"/>
                    <a:pt x="79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2669479" y="3967863"/>
              <a:ext cx="339758" cy="125964"/>
            </a:xfrm>
            <a:custGeom>
              <a:avLst/>
              <a:gdLst/>
              <a:ahLst/>
              <a:cxnLst/>
              <a:rect l="l" t="t" r="r" b="b"/>
              <a:pathLst>
                <a:path w="10816" h="4010" extrusionOk="0">
                  <a:moveTo>
                    <a:pt x="9475" y="1"/>
                  </a:moveTo>
                  <a:cubicBezTo>
                    <a:pt x="9431" y="1"/>
                    <a:pt x="9387" y="4"/>
                    <a:pt x="9343" y="9"/>
                  </a:cubicBezTo>
                  <a:lnTo>
                    <a:pt x="4271" y="631"/>
                  </a:lnTo>
                  <a:cubicBezTo>
                    <a:pt x="4215" y="638"/>
                    <a:pt x="4190" y="687"/>
                    <a:pt x="4194" y="733"/>
                  </a:cubicBezTo>
                  <a:cubicBezTo>
                    <a:pt x="4201" y="775"/>
                    <a:pt x="4232" y="807"/>
                    <a:pt x="4278" y="807"/>
                  </a:cubicBezTo>
                  <a:lnTo>
                    <a:pt x="9364" y="185"/>
                  </a:lnTo>
                  <a:cubicBezTo>
                    <a:pt x="9402" y="180"/>
                    <a:pt x="9440" y="178"/>
                    <a:pt x="9478" y="178"/>
                  </a:cubicBezTo>
                  <a:cubicBezTo>
                    <a:pt x="9995" y="178"/>
                    <a:pt x="10452" y="614"/>
                    <a:pt x="10524" y="1201"/>
                  </a:cubicBezTo>
                  <a:lnTo>
                    <a:pt x="10559" y="1510"/>
                  </a:lnTo>
                  <a:cubicBezTo>
                    <a:pt x="10636" y="2139"/>
                    <a:pt x="10242" y="2708"/>
                    <a:pt x="9680" y="2775"/>
                  </a:cubicBezTo>
                  <a:lnTo>
                    <a:pt x="1132" y="3826"/>
                  </a:lnTo>
                  <a:cubicBezTo>
                    <a:pt x="1099" y="3830"/>
                    <a:pt x="1066" y="3832"/>
                    <a:pt x="1033" y="3832"/>
                  </a:cubicBezTo>
                  <a:cubicBezTo>
                    <a:pt x="584" y="3832"/>
                    <a:pt x="272" y="3448"/>
                    <a:pt x="190" y="2782"/>
                  </a:cubicBezTo>
                  <a:lnTo>
                    <a:pt x="162" y="2550"/>
                  </a:lnTo>
                  <a:cubicBezTo>
                    <a:pt x="162" y="2543"/>
                    <a:pt x="159" y="2536"/>
                    <a:pt x="152" y="2529"/>
                  </a:cubicBezTo>
                  <a:cubicBezTo>
                    <a:pt x="148" y="2527"/>
                    <a:pt x="144" y="2527"/>
                    <a:pt x="139" y="2527"/>
                  </a:cubicBezTo>
                  <a:cubicBezTo>
                    <a:pt x="135" y="2527"/>
                    <a:pt x="131" y="2527"/>
                    <a:pt x="127" y="2529"/>
                  </a:cubicBezTo>
                  <a:cubicBezTo>
                    <a:pt x="95" y="2540"/>
                    <a:pt x="64" y="2547"/>
                    <a:pt x="29" y="2547"/>
                  </a:cubicBezTo>
                  <a:cubicBezTo>
                    <a:pt x="18" y="2547"/>
                    <a:pt x="11" y="2550"/>
                    <a:pt x="8" y="2554"/>
                  </a:cubicBezTo>
                  <a:cubicBezTo>
                    <a:pt x="1" y="2561"/>
                    <a:pt x="1" y="2568"/>
                    <a:pt x="1" y="2578"/>
                  </a:cubicBezTo>
                  <a:lnTo>
                    <a:pt x="29" y="2800"/>
                  </a:lnTo>
                  <a:cubicBezTo>
                    <a:pt x="120" y="3558"/>
                    <a:pt x="501" y="4010"/>
                    <a:pt x="1031" y="4010"/>
                  </a:cubicBezTo>
                  <a:cubicBezTo>
                    <a:pt x="1071" y="4010"/>
                    <a:pt x="1112" y="4007"/>
                    <a:pt x="1153" y="4002"/>
                  </a:cubicBezTo>
                  <a:lnTo>
                    <a:pt x="9705" y="2954"/>
                  </a:lnTo>
                  <a:cubicBezTo>
                    <a:pt x="10355" y="2874"/>
                    <a:pt x="10815" y="2216"/>
                    <a:pt x="10724" y="1489"/>
                  </a:cubicBezTo>
                  <a:lnTo>
                    <a:pt x="10689" y="1183"/>
                  </a:lnTo>
                  <a:cubicBezTo>
                    <a:pt x="10604" y="505"/>
                    <a:pt x="10073" y="1"/>
                    <a:pt x="94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2667594" y="3966103"/>
              <a:ext cx="343401" cy="129514"/>
            </a:xfrm>
            <a:custGeom>
              <a:avLst/>
              <a:gdLst/>
              <a:ahLst/>
              <a:cxnLst/>
              <a:rect l="l" t="t" r="r" b="b"/>
              <a:pathLst>
                <a:path w="10932" h="4123" extrusionOk="0">
                  <a:moveTo>
                    <a:pt x="9531" y="111"/>
                  </a:moveTo>
                  <a:cubicBezTo>
                    <a:pt x="10105" y="111"/>
                    <a:pt x="10614" y="592"/>
                    <a:pt x="10693" y="1246"/>
                  </a:cubicBezTo>
                  <a:lnTo>
                    <a:pt x="10731" y="1552"/>
                  </a:lnTo>
                  <a:cubicBezTo>
                    <a:pt x="10816" y="2248"/>
                    <a:pt x="10380" y="2877"/>
                    <a:pt x="9758" y="2954"/>
                  </a:cubicBezTo>
                  <a:lnTo>
                    <a:pt x="1206" y="4005"/>
                  </a:lnTo>
                  <a:cubicBezTo>
                    <a:pt x="1169" y="4010"/>
                    <a:pt x="1133" y="4012"/>
                    <a:pt x="1097" y="4012"/>
                  </a:cubicBezTo>
                  <a:cubicBezTo>
                    <a:pt x="591" y="4012"/>
                    <a:pt x="230" y="3578"/>
                    <a:pt x="141" y="2852"/>
                  </a:cubicBezTo>
                  <a:lnTo>
                    <a:pt x="117" y="2655"/>
                  </a:lnTo>
                  <a:cubicBezTo>
                    <a:pt x="138" y="2655"/>
                    <a:pt x="155" y="2652"/>
                    <a:pt x="173" y="2648"/>
                  </a:cubicBezTo>
                  <a:lnTo>
                    <a:pt x="198" y="2845"/>
                  </a:lnTo>
                  <a:cubicBezTo>
                    <a:pt x="283" y="3541"/>
                    <a:pt x="610" y="3942"/>
                    <a:pt x="1084" y="3942"/>
                  </a:cubicBezTo>
                  <a:cubicBezTo>
                    <a:pt x="1121" y="3942"/>
                    <a:pt x="1158" y="3940"/>
                    <a:pt x="1196" y="3935"/>
                  </a:cubicBezTo>
                  <a:lnTo>
                    <a:pt x="9747" y="2887"/>
                  </a:lnTo>
                  <a:cubicBezTo>
                    <a:pt x="10341" y="2814"/>
                    <a:pt x="10756" y="2220"/>
                    <a:pt x="10675" y="1559"/>
                  </a:cubicBezTo>
                  <a:lnTo>
                    <a:pt x="10636" y="1250"/>
                  </a:lnTo>
                  <a:cubicBezTo>
                    <a:pt x="10561" y="635"/>
                    <a:pt x="10077" y="178"/>
                    <a:pt x="9532" y="178"/>
                  </a:cubicBezTo>
                  <a:cubicBezTo>
                    <a:pt x="9494" y="178"/>
                    <a:pt x="9455" y="180"/>
                    <a:pt x="9417" y="185"/>
                  </a:cubicBezTo>
                  <a:lnTo>
                    <a:pt x="4331" y="810"/>
                  </a:lnTo>
                  <a:cubicBezTo>
                    <a:pt x="4324" y="810"/>
                    <a:pt x="4310" y="800"/>
                    <a:pt x="4310" y="782"/>
                  </a:cubicBezTo>
                  <a:cubicBezTo>
                    <a:pt x="4310" y="772"/>
                    <a:pt x="4310" y="743"/>
                    <a:pt x="4338" y="740"/>
                  </a:cubicBezTo>
                  <a:lnTo>
                    <a:pt x="9410" y="118"/>
                  </a:lnTo>
                  <a:cubicBezTo>
                    <a:pt x="9450" y="113"/>
                    <a:pt x="9491" y="111"/>
                    <a:pt x="9531" y="111"/>
                  </a:cubicBezTo>
                  <a:close/>
                  <a:moveTo>
                    <a:pt x="9531" y="0"/>
                  </a:moveTo>
                  <a:cubicBezTo>
                    <a:pt x="9485" y="0"/>
                    <a:pt x="9439" y="3"/>
                    <a:pt x="9392" y="9"/>
                  </a:cubicBezTo>
                  <a:lnTo>
                    <a:pt x="4320" y="631"/>
                  </a:lnTo>
                  <a:cubicBezTo>
                    <a:pt x="4233" y="642"/>
                    <a:pt x="4190" y="722"/>
                    <a:pt x="4197" y="796"/>
                  </a:cubicBezTo>
                  <a:cubicBezTo>
                    <a:pt x="4208" y="866"/>
                    <a:pt x="4264" y="919"/>
                    <a:pt x="4334" y="919"/>
                  </a:cubicBezTo>
                  <a:lnTo>
                    <a:pt x="9431" y="297"/>
                  </a:lnTo>
                  <a:cubicBezTo>
                    <a:pt x="9467" y="293"/>
                    <a:pt x="9503" y="290"/>
                    <a:pt x="9538" y="290"/>
                  </a:cubicBezTo>
                  <a:cubicBezTo>
                    <a:pt x="10026" y="290"/>
                    <a:pt x="10459" y="707"/>
                    <a:pt x="10527" y="1264"/>
                  </a:cubicBezTo>
                  <a:lnTo>
                    <a:pt x="10566" y="1573"/>
                  </a:lnTo>
                  <a:cubicBezTo>
                    <a:pt x="10636" y="2170"/>
                    <a:pt x="10264" y="2712"/>
                    <a:pt x="9733" y="2778"/>
                  </a:cubicBezTo>
                  <a:lnTo>
                    <a:pt x="1182" y="3826"/>
                  </a:lnTo>
                  <a:cubicBezTo>
                    <a:pt x="1151" y="3830"/>
                    <a:pt x="1121" y="3831"/>
                    <a:pt x="1091" y="3831"/>
                  </a:cubicBezTo>
                  <a:cubicBezTo>
                    <a:pt x="676" y="3831"/>
                    <a:pt x="385" y="3465"/>
                    <a:pt x="307" y="2831"/>
                  </a:cubicBezTo>
                  <a:lnTo>
                    <a:pt x="279" y="2599"/>
                  </a:lnTo>
                  <a:cubicBezTo>
                    <a:pt x="275" y="2575"/>
                    <a:pt x="261" y="2554"/>
                    <a:pt x="236" y="2539"/>
                  </a:cubicBezTo>
                  <a:cubicBezTo>
                    <a:pt x="224" y="2531"/>
                    <a:pt x="209" y="2528"/>
                    <a:pt x="195" y="2528"/>
                  </a:cubicBezTo>
                  <a:cubicBezTo>
                    <a:pt x="185" y="2528"/>
                    <a:pt x="175" y="2530"/>
                    <a:pt x="166" y="2532"/>
                  </a:cubicBezTo>
                  <a:cubicBezTo>
                    <a:pt x="141" y="2543"/>
                    <a:pt x="117" y="2547"/>
                    <a:pt x="89" y="2547"/>
                  </a:cubicBezTo>
                  <a:cubicBezTo>
                    <a:pt x="64" y="2547"/>
                    <a:pt x="40" y="2557"/>
                    <a:pt x="25" y="2575"/>
                  </a:cubicBezTo>
                  <a:cubicBezTo>
                    <a:pt x="8" y="2592"/>
                    <a:pt x="1" y="2617"/>
                    <a:pt x="4" y="2641"/>
                  </a:cubicBezTo>
                  <a:lnTo>
                    <a:pt x="32" y="2863"/>
                  </a:lnTo>
                  <a:cubicBezTo>
                    <a:pt x="130" y="3653"/>
                    <a:pt x="529" y="4122"/>
                    <a:pt x="1090" y="4122"/>
                  </a:cubicBezTo>
                  <a:cubicBezTo>
                    <a:pt x="1133" y="4122"/>
                    <a:pt x="1176" y="4120"/>
                    <a:pt x="1220" y="4114"/>
                  </a:cubicBezTo>
                  <a:lnTo>
                    <a:pt x="9768" y="3067"/>
                  </a:lnTo>
                  <a:cubicBezTo>
                    <a:pt x="10454" y="2982"/>
                    <a:pt x="10932" y="2297"/>
                    <a:pt x="10837" y="1538"/>
                  </a:cubicBezTo>
                  <a:lnTo>
                    <a:pt x="10801" y="1232"/>
                  </a:lnTo>
                  <a:cubicBezTo>
                    <a:pt x="10713" y="525"/>
                    <a:pt x="10161" y="0"/>
                    <a:pt x="9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8"/>
          <p:cNvSpPr txBox="1">
            <a:spLocks noGrp="1"/>
          </p:cNvSpPr>
          <p:nvPr>
            <p:ph type="title"/>
          </p:nvPr>
        </p:nvSpPr>
        <p:spPr>
          <a:xfrm>
            <a:off x="1695150" y="833975"/>
            <a:ext cx="5753700" cy="3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9"/>
          <p:cNvSpPr txBox="1">
            <a:spLocks noGrp="1"/>
          </p:cNvSpPr>
          <p:nvPr>
            <p:ph type="body" idx="1"/>
          </p:nvPr>
        </p:nvSpPr>
        <p:spPr>
          <a:xfrm>
            <a:off x="720000" y="1821631"/>
            <a:ext cx="4223100" cy="26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4" name="Google Shape;434;p9"/>
          <p:cNvSpPr txBox="1">
            <a:spLocks noGrp="1"/>
          </p:cNvSpPr>
          <p:nvPr>
            <p:ph type="title"/>
          </p:nvPr>
        </p:nvSpPr>
        <p:spPr>
          <a:xfrm>
            <a:off x="713225" y="665669"/>
            <a:ext cx="4223100" cy="10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9pPr>
          </a:lstStyle>
          <a:p>
            <a:endParaRPr/>
          </a:p>
        </p:txBody>
      </p:sp>
      <p:grpSp>
        <p:nvGrpSpPr>
          <p:cNvPr id="435" name="Google Shape;435;p9"/>
          <p:cNvGrpSpPr/>
          <p:nvPr/>
        </p:nvGrpSpPr>
        <p:grpSpPr>
          <a:xfrm>
            <a:off x="7957662" y="4519793"/>
            <a:ext cx="1149296" cy="537488"/>
            <a:chOff x="421595" y="3045210"/>
            <a:chExt cx="695069" cy="325041"/>
          </a:xfrm>
        </p:grpSpPr>
        <p:sp>
          <p:nvSpPr>
            <p:cNvPr id="436" name="Google Shape;436;p9"/>
            <p:cNvSpPr/>
            <p:nvPr/>
          </p:nvSpPr>
          <p:spPr>
            <a:xfrm>
              <a:off x="698112" y="3329473"/>
              <a:ext cx="350770" cy="40777"/>
            </a:xfrm>
            <a:custGeom>
              <a:avLst/>
              <a:gdLst/>
              <a:ahLst/>
              <a:cxnLst/>
              <a:rect l="l" t="t" r="r" b="b"/>
              <a:pathLst>
                <a:path w="13041" h="1516" extrusionOk="0">
                  <a:moveTo>
                    <a:pt x="13040" y="1"/>
                  </a:moveTo>
                  <a:lnTo>
                    <a:pt x="1" y="648"/>
                  </a:lnTo>
                  <a:lnTo>
                    <a:pt x="1" y="1516"/>
                  </a:lnTo>
                  <a:lnTo>
                    <a:pt x="13040" y="869"/>
                  </a:lnTo>
                  <a:lnTo>
                    <a:pt x="130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421595" y="3349916"/>
              <a:ext cx="276533" cy="20335"/>
            </a:xfrm>
            <a:custGeom>
              <a:avLst/>
              <a:gdLst/>
              <a:ahLst/>
              <a:cxnLst/>
              <a:rect l="l" t="t" r="r" b="b"/>
              <a:pathLst>
                <a:path w="10281" h="756" extrusionOk="0">
                  <a:moveTo>
                    <a:pt x="0" y="0"/>
                  </a:moveTo>
                  <a:lnTo>
                    <a:pt x="0" y="756"/>
                  </a:lnTo>
                  <a:lnTo>
                    <a:pt x="10281" y="756"/>
                  </a:lnTo>
                  <a:lnTo>
                    <a:pt x="102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697251" y="3045210"/>
              <a:ext cx="419413" cy="305179"/>
            </a:xfrm>
            <a:custGeom>
              <a:avLst/>
              <a:gdLst/>
              <a:ahLst/>
              <a:cxnLst/>
              <a:rect l="l" t="t" r="r" b="b"/>
              <a:pathLst>
                <a:path w="15593" h="11346" extrusionOk="0">
                  <a:moveTo>
                    <a:pt x="15592" y="0"/>
                  </a:moveTo>
                  <a:lnTo>
                    <a:pt x="2503" y="773"/>
                  </a:lnTo>
                  <a:lnTo>
                    <a:pt x="1" y="11346"/>
                  </a:lnTo>
                  <a:lnTo>
                    <a:pt x="13090" y="10572"/>
                  </a:lnTo>
                  <a:lnTo>
                    <a:pt x="155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891728" y="3174161"/>
              <a:ext cx="67432" cy="67432"/>
            </a:xfrm>
            <a:custGeom>
              <a:avLst/>
              <a:gdLst/>
              <a:ahLst/>
              <a:cxnLst/>
              <a:rect l="l" t="t" r="r" b="b"/>
              <a:pathLst>
                <a:path w="2507" h="2507" extrusionOk="0">
                  <a:moveTo>
                    <a:pt x="1252" y="0"/>
                  </a:moveTo>
                  <a:cubicBezTo>
                    <a:pt x="559" y="0"/>
                    <a:pt x="1" y="559"/>
                    <a:pt x="1" y="1255"/>
                  </a:cubicBezTo>
                  <a:cubicBezTo>
                    <a:pt x="1" y="1947"/>
                    <a:pt x="559" y="2506"/>
                    <a:pt x="1252" y="2506"/>
                  </a:cubicBezTo>
                  <a:cubicBezTo>
                    <a:pt x="1944" y="2506"/>
                    <a:pt x="2507" y="1947"/>
                    <a:pt x="2507" y="1255"/>
                  </a:cubicBezTo>
                  <a:cubicBezTo>
                    <a:pt x="2507" y="559"/>
                    <a:pt x="1944" y="0"/>
                    <a:pt x="12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Google Shape;440;p9"/>
          <p:cNvGrpSpPr/>
          <p:nvPr/>
        </p:nvGrpSpPr>
        <p:grpSpPr>
          <a:xfrm>
            <a:off x="8265280" y="142552"/>
            <a:ext cx="730246" cy="793885"/>
            <a:chOff x="1897202" y="4415836"/>
            <a:chExt cx="435786" cy="473763"/>
          </a:xfrm>
        </p:grpSpPr>
        <p:sp>
          <p:nvSpPr>
            <p:cNvPr id="441" name="Google Shape;441;p9"/>
            <p:cNvSpPr/>
            <p:nvPr/>
          </p:nvSpPr>
          <p:spPr>
            <a:xfrm>
              <a:off x="1970959" y="4423407"/>
              <a:ext cx="362029" cy="431953"/>
            </a:xfrm>
            <a:custGeom>
              <a:avLst/>
              <a:gdLst/>
              <a:ahLst/>
              <a:cxnLst/>
              <a:rect l="l" t="t" r="r" b="b"/>
              <a:pathLst>
                <a:path w="11525" h="13751" extrusionOk="0">
                  <a:moveTo>
                    <a:pt x="6615" y="0"/>
                  </a:moveTo>
                  <a:cubicBezTo>
                    <a:pt x="6488" y="0"/>
                    <a:pt x="6358" y="24"/>
                    <a:pt x="6232" y="72"/>
                  </a:cubicBezTo>
                  <a:lnTo>
                    <a:pt x="816" y="2181"/>
                  </a:lnTo>
                  <a:cubicBezTo>
                    <a:pt x="271" y="2395"/>
                    <a:pt x="0" y="3010"/>
                    <a:pt x="211" y="3559"/>
                  </a:cubicBezTo>
                  <a:lnTo>
                    <a:pt x="3916" y="13073"/>
                  </a:lnTo>
                  <a:cubicBezTo>
                    <a:pt x="4080" y="13494"/>
                    <a:pt x="4481" y="13751"/>
                    <a:pt x="4906" y="13751"/>
                  </a:cubicBezTo>
                  <a:cubicBezTo>
                    <a:pt x="5035" y="13751"/>
                    <a:pt x="5166" y="13727"/>
                    <a:pt x="5293" y="13677"/>
                  </a:cubicBezTo>
                  <a:lnTo>
                    <a:pt x="10706" y="11572"/>
                  </a:lnTo>
                  <a:cubicBezTo>
                    <a:pt x="11254" y="11358"/>
                    <a:pt x="11525" y="10743"/>
                    <a:pt x="11314" y="10194"/>
                  </a:cubicBezTo>
                  <a:lnTo>
                    <a:pt x="7609" y="680"/>
                  </a:lnTo>
                  <a:cubicBezTo>
                    <a:pt x="7444" y="258"/>
                    <a:pt x="7042" y="0"/>
                    <a:pt x="6615" y="0"/>
                  </a:cubicBezTo>
                  <a:close/>
                </a:path>
              </a:pathLst>
            </a:custGeom>
            <a:solidFill>
              <a:srgbClr val="21252B">
                <a:alpha val="1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1902731" y="4492671"/>
              <a:ext cx="232421" cy="396928"/>
            </a:xfrm>
            <a:custGeom>
              <a:avLst/>
              <a:gdLst/>
              <a:ahLst/>
              <a:cxnLst/>
              <a:rect l="l" t="t" r="r" b="b"/>
              <a:pathLst>
                <a:path w="7399" h="12636" extrusionOk="0">
                  <a:moveTo>
                    <a:pt x="2924" y="0"/>
                  </a:moveTo>
                  <a:lnTo>
                    <a:pt x="0" y="1139"/>
                  </a:lnTo>
                  <a:lnTo>
                    <a:pt x="4474" y="12636"/>
                  </a:lnTo>
                  <a:lnTo>
                    <a:pt x="7399" y="11501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21252B">
                <a:alpha val="1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1946645" y="4415836"/>
              <a:ext cx="362186" cy="431985"/>
            </a:xfrm>
            <a:custGeom>
              <a:avLst/>
              <a:gdLst/>
              <a:ahLst/>
              <a:cxnLst/>
              <a:rect l="l" t="t" r="r" b="b"/>
              <a:pathLst>
                <a:path w="11530" h="13752" extrusionOk="0">
                  <a:moveTo>
                    <a:pt x="6622" y="1"/>
                  </a:moveTo>
                  <a:cubicBezTo>
                    <a:pt x="6493" y="1"/>
                    <a:pt x="6363" y="24"/>
                    <a:pt x="6236" y="74"/>
                  </a:cubicBezTo>
                  <a:lnTo>
                    <a:pt x="820" y="2183"/>
                  </a:lnTo>
                  <a:cubicBezTo>
                    <a:pt x="275" y="2394"/>
                    <a:pt x="1" y="3012"/>
                    <a:pt x="215" y="3557"/>
                  </a:cubicBezTo>
                  <a:lnTo>
                    <a:pt x="3920" y="13071"/>
                  </a:lnTo>
                  <a:cubicBezTo>
                    <a:pt x="4082" y="13493"/>
                    <a:pt x="4486" y="13751"/>
                    <a:pt x="4914" y="13751"/>
                  </a:cubicBezTo>
                  <a:cubicBezTo>
                    <a:pt x="5041" y="13751"/>
                    <a:pt x="5171" y="13728"/>
                    <a:pt x="5298" y="13679"/>
                  </a:cubicBezTo>
                  <a:lnTo>
                    <a:pt x="10710" y="11571"/>
                  </a:lnTo>
                  <a:cubicBezTo>
                    <a:pt x="11258" y="11356"/>
                    <a:pt x="11529" y="10741"/>
                    <a:pt x="11315" y="10193"/>
                  </a:cubicBezTo>
                  <a:lnTo>
                    <a:pt x="7610" y="679"/>
                  </a:lnTo>
                  <a:cubicBezTo>
                    <a:pt x="7448" y="258"/>
                    <a:pt x="7046" y="1"/>
                    <a:pt x="6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1897202" y="4485038"/>
              <a:ext cx="213982" cy="389766"/>
            </a:xfrm>
            <a:custGeom>
              <a:avLst/>
              <a:gdLst/>
              <a:ahLst/>
              <a:cxnLst/>
              <a:rect l="l" t="t" r="r" b="b"/>
              <a:pathLst>
                <a:path w="6812" h="12408" extrusionOk="0">
                  <a:moveTo>
                    <a:pt x="2338" y="1"/>
                  </a:moveTo>
                  <a:lnTo>
                    <a:pt x="0" y="908"/>
                  </a:lnTo>
                  <a:lnTo>
                    <a:pt x="4475" y="12408"/>
                  </a:lnTo>
                  <a:lnTo>
                    <a:pt x="6812" y="11498"/>
                  </a:lnTo>
                  <a:lnTo>
                    <a:pt x="23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2026716" y="4480200"/>
              <a:ext cx="173146" cy="139471"/>
            </a:xfrm>
            <a:custGeom>
              <a:avLst/>
              <a:gdLst/>
              <a:ahLst/>
              <a:cxnLst/>
              <a:rect l="l" t="t" r="r" b="b"/>
              <a:pathLst>
                <a:path w="5512" h="4440" extrusionOk="0">
                  <a:moveTo>
                    <a:pt x="4460" y="0"/>
                  </a:moveTo>
                  <a:lnTo>
                    <a:pt x="0" y="1737"/>
                  </a:lnTo>
                  <a:lnTo>
                    <a:pt x="1055" y="4439"/>
                  </a:lnTo>
                  <a:lnTo>
                    <a:pt x="5511" y="2703"/>
                  </a:lnTo>
                  <a:lnTo>
                    <a:pt x="44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2047134" y="4500524"/>
              <a:ext cx="115724" cy="53998"/>
            </a:xfrm>
            <a:custGeom>
              <a:avLst/>
              <a:gdLst/>
              <a:ahLst/>
              <a:cxnLst/>
              <a:rect l="l" t="t" r="r" b="b"/>
              <a:pathLst>
                <a:path w="3684" h="1719" extrusionOk="0">
                  <a:moveTo>
                    <a:pt x="3554" y="0"/>
                  </a:moveTo>
                  <a:lnTo>
                    <a:pt x="0" y="1385"/>
                  </a:lnTo>
                  <a:lnTo>
                    <a:pt x="130" y="1719"/>
                  </a:lnTo>
                  <a:lnTo>
                    <a:pt x="3684" y="337"/>
                  </a:lnTo>
                  <a:lnTo>
                    <a:pt x="35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2055396" y="4522921"/>
              <a:ext cx="115755" cy="54029"/>
            </a:xfrm>
            <a:custGeom>
              <a:avLst/>
              <a:gdLst/>
              <a:ahLst/>
              <a:cxnLst/>
              <a:rect l="l" t="t" r="r" b="b"/>
              <a:pathLst>
                <a:path w="3685" h="1720" extrusionOk="0">
                  <a:moveTo>
                    <a:pt x="3551" y="1"/>
                  </a:moveTo>
                  <a:lnTo>
                    <a:pt x="1" y="1385"/>
                  </a:lnTo>
                  <a:lnTo>
                    <a:pt x="131" y="1719"/>
                  </a:lnTo>
                  <a:lnTo>
                    <a:pt x="3684" y="338"/>
                  </a:lnTo>
                  <a:lnTo>
                    <a:pt x="35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2064568" y="4545319"/>
              <a:ext cx="115755" cy="54029"/>
            </a:xfrm>
            <a:custGeom>
              <a:avLst/>
              <a:gdLst/>
              <a:ahLst/>
              <a:cxnLst/>
              <a:rect l="l" t="t" r="r" b="b"/>
              <a:pathLst>
                <a:path w="3685" h="1720" extrusionOk="0">
                  <a:moveTo>
                    <a:pt x="3554" y="1"/>
                  </a:moveTo>
                  <a:lnTo>
                    <a:pt x="1" y="1382"/>
                  </a:lnTo>
                  <a:lnTo>
                    <a:pt x="131" y="1720"/>
                  </a:lnTo>
                  <a:lnTo>
                    <a:pt x="3684" y="338"/>
                  </a:lnTo>
                  <a:lnTo>
                    <a:pt x="35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9"/>
          <p:cNvGrpSpPr/>
          <p:nvPr/>
        </p:nvGrpSpPr>
        <p:grpSpPr>
          <a:xfrm rot="-4520255">
            <a:off x="8461920" y="3691428"/>
            <a:ext cx="808154" cy="594440"/>
            <a:chOff x="4628174" y="3985391"/>
            <a:chExt cx="443545" cy="326250"/>
          </a:xfrm>
        </p:grpSpPr>
        <p:sp>
          <p:nvSpPr>
            <p:cNvPr id="450" name="Google Shape;450;p9"/>
            <p:cNvSpPr/>
            <p:nvPr/>
          </p:nvSpPr>
          <p:spPr>
            <a:xfrm>
              <a:off x="4903630" y="4136265"/>
              <a:ext cx="142142" cy="103724"/>
            </a:xfrm>
            <a:custGeom>
              <a:avLst/>
              <a:gdLst/>
              <a:ahLst/>
              <a:cxnLst/>
              <a:rect l="l" t="t" r="r" b="b"/>
              <a:pathLst>
                <a:path w="4525" h="3302" extrusionOk="0">
                  <a:moveTo>
                    <a:pt x="214" y="1"/>
                  </a:moveTo>
                  <a:cubicBezTo>
                    <a:pt x="154" y="1"/>
                    <a:pt x="97" y="27"/>
                    <a:pt x="61" y="78"/>
                  </a:cubicBezTo>
                  <a:cubicBezTo>
                    <a:pt x="1" y="159"/>
                    <a:pt x="22" y="279"/>
                    <a:pt x="110" y="342"/>
                  </a:cubicBezTo>
                  <a:lnTo>
                    <a:pt x="4197" y="3266"/>
                  </a:lnTo>
                  <a:cubicBezTo>
                    <a:pt x="4232" y="3290"/>
                    <a:pt x="4272" y="3301"/>
                    <a:pt x="4311" y="3301"/>
                  </a:cubicBezTo>
                  <a:cubicBezTo>
                    <a:pt x="4371" y="3301"/>
                    <a:pt x="4428" y="3275"/>
                    <a:pt x="4464" y="3224"/>
                  </a:cubicBezTo>
                  <a:cubicBezTo>
                    <a:pt x="4524" y="3140"/>
                    <a:pt x="4503" y="3024"/>
                    <a:pt x="4415" y="2960"/>
                  </a:cubicBezTo>
                  <a:lnTo>
                    <a:pt x="328" y="36"/>
                  </a:lnTo>
                  <a:cubicBezTo>
                    <a:pt x="293" y="12"/>
                    <a:pt x="253" y="1"/>
                    <a:pt x="2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4993627" y="4238670"/>
              <a:ext cx="78091" cy="72971"/>
            </a:xfrm>
            <a:custGeom>
              <a:avLst/>
              <a:gdLst/>
              <a:ahLst/>
              <a:cxnLst/>
              <a:rect l="l" t="t" r="r" b="b"/>
              <a:pathLst>
                <a:path w="2486" h="2323" extrusionOk="0">
                  <a:moveTo>
                    <a:pt x="971" y="0"/>
                  </a:moveTo>
                  <a:cubicBezTo>
                    <a:pt x="877" y="0"/>
                    <a:pt x="783" y="43"/>
                    <a:pt x="724" y="126"/>
                  </a:cubicBezTo>
                  <a:lnTo>
                    <a:pt x="95" y="1008"/>
                  </a:lnTo>
                  <a:cubicBezTo>
                    <a:pt x="0" y="1145"/>
                    <a:pt x="32" y="1335"/>
                    <a:pt x="169" y="1433"/>
                  </a:cubicBezTo>
                  <a:lnTo>
                    <a:pt x="1332" y="2263"/>
                  </a:lnTo>
                  <a:cubicBezTo>
                    <a:pt x="1387" y="2303"/>
                    <a:pt x="1450" y="2323"/>
                    <a:pt x="1513" y="2323"/>
                  </a:cubicBezTo>
                  <a:cubicBezTo>
                    <a:pt x="1608" y="2323"/>
                    <a:pt x="1701" y="2278"/>
                    <a:pt x="1758" y="2196"/>
                  </a:cubicBezTo>
                  <a:lnTo>
                    <a:pt x="2387" y="1314"/>
                  </a:lnTo>
                  <a:cubicBezTo>
                    <a:pt x="2485" y="1180"/>
                    <a:pt x="2454" y="987"/>
                    <a:pt x="2316" y="888"/>
                  </a:cubicBezTo>
                  <a:lnTo>
                    <a:pt x="1153" y="59"/>
                  </a:lnTo>
                  <a:cubicBezTo>
                    <a:pt x="1098" y="20"/>
                    <a:pt x="1034" y="0"/>
                    <a:pt x="9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4694642" y="4020573"/>
              <a:ext cx="349024" cy="274828"/>
            </a:xfrm>
            <a:custGeom>
              <a:avLst/>
              <a:gdLst/>
              <a:ahLst/>
              <a:cxnLst/>
              <a:rect l="l" t="t" r="r" b="b"/>
              <a:pathLst>
                <a:path w="11111" h="8749" extrusionOk="0">
                  <a:moveTo>
                    <a:pt x="1185" y="1"/>
                  </a:moveTo>
                  <a:lnTo>
                    <a:pt x="1" y="1653"/>
                  </a:lnTo>
                  <a:lnTo>
                    <a:pt x="9926" y="8749"/>
                  </a:lnTo>
                  <a:lnTo>
                    <a:pt x="11110" y="7097"/>
                  </a:lnTo>
                  <a:lnTo>
                    <a:pt x="11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4629838" y="3987118"/>
              <a:ext cx="102468" cy="85945"/>
            </a:xfrm>
            <a:custGeom>
              <a:avLst/>
              <a:gdLst/>
              <a:ahLst/>
              <a:cxnLst/>
              <a:rect l="l" t="t" r="r" b="b"/>
              <a:pathLst>
                <a:path w="3262" h="2736" extrusionOk="0">
                  <a:moveTo>
                    <a:pt x="0" y="1"/>
                  </a:moveTo>
                  <a:lnTo>
                    <a:pt x="2078" y="2735"/>
                  </a:lnTo>
                  <a:lnTo>
                    <a:pt x="3262" y="10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4983575" y="4226136"/>
              <a:ext cx="47935" cy="61537"/>
            </a:xfrm>
            <a:custGeom>
              <a:avLst/>
              <a:gdLst/>
              <a:ahLst/>
              <a:cxnLst/>
              <a:rect l="l" t="t" r="r" b="b"/>
              <a:pathLst>
                <a:path w="1526" h="1959" extrusionOk="0">
                  <a:moveTo>
                    <a:pt x="1273" y="1"/>
                  </a:moveTo>
                  <a:lnTo>
                    <a:pt x="0" y="1779"/>
                  </a:lnTo>
                  <a:lnTo>
                    <a:pt x="253" y="1959"/>
                  </a:lnTo>
                  <a:lnTo>
                    <a:pt x="1526" y="180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4628174" y="3985391"/>
              <a:ext cx="20010" cy="15329"/>
            </a:xfrm>
            <a:custGeom>
              <a:avLst/>
              <a:gdLst/>
              <a:ahLst/>
              <a:cxnLst/>
              <a:rect l="l" t="t" r="r" b="b"/>
              <a:pathLst>
                <a:path w="637" h="488" extrusionOk="0">
                  <a:moveTo>
                    <a:pt x="103" y="0"/>
                  </a:moveTo>
                  <a:cubicBezTo>
                    <a:pt x="74" y="0"/>
                    <a:pt x="46" y="13"/>
                    <a:pt x="29" y="38"/>
                  </a:cubicBezTo>
                  <a:cubicBezTo>
                    <a:pt x="1" y="77"/>
                    <a:pt x="11" y="136"/>
                    <a:pt x="53" y="165"/>
                  </a:cubicBezTo>
                  <a:lnTo>
                    <a:pt x="479" y="470"/>
                  </a:lnTo>
                  <a:cubicBezTo>
                    <a:pt x="496" y="482"/>
                    <a:pt x="515" y="487"/>
                    <a:pt x="534" y="487"/>
                  </a:cubicBezTo>
                  <a:cubicBezTo>
                    <a:pt x="562" y="487"/>
                    <a:pt x="590" y="475"/>
                    <a:pt x="609" y="449"/>
                  </a:cubicBezTo>
                  <a:cubicBezTo>
                    <a:pt x="637" y="411"/>
                    <a:pt x="626" y="354"/>
                    <a:pt x="584" y="323"/>
                  </a:cubicBezTo>
                  <a:lnTo>
                    <a:pt x="159" y="17"/>
                  </a:lnTo>
                  <a:cubicBezTo>
                    <a:pt x="142" y="6"/>
                    <a:pt x="122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9"/>
          <p:cNvGrpSpPr/>
          <p:nvPr/>
        </p:nvGrpSpPr>
        <p:grpSpPr>
          <a:xfrm>
            <a:off x="144598" y="4454812"/>
            <a:ext cx="730232" cy="622538"/>
            <a:chOff x="3163880" y="4192776"/>
            <a:chExt cx="466036" cy="397305"/>
          </a:xfrm>
        </p:grpSpPr>
        <p:sp>
          <p:nvSpPr>
            <p:cNvPr id="457" name="Google Shape;457;p9"/>
            <p:cNvSpPr/>
            <p:nvPr/>
          </p:nvSpPr>
          <p:spPr>
            <a:xfrm>
              <a:off x="3191366" y="4209707"/>
              <a:ext cx="391211" cy="348899"/>
            </a:xfrm>
            <a:custGeom>
              <a:avLst/>
              <a:gdLst/>
              <a:ahLst/>
              <a:cxnLst/>
              <a:rect l="l" t="t" r="r" b="b"/>
              <a:pathLst>
                <a:path w="12454" h="11107" extrusionOk="0">
                  <a:moveTo>
                    <a:pt x="1621" y="0"/>
                  </a:moveTo>
                  <a:lnTo>
                    <a:pt x="1" y="1912"/>
                  </a:lnTo>
                  <a:lnTo>
                    <a:pt x="10833" y="11107"/>
                  </a:lnTo>
                  <a:lnTo>
                    <a:pt x="12453" y="9198"/>
                  </a:lnTo>
                  <a:lnTo>
                    <a:pt x="16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3206821" y="4227801"/>
              <a:ext cx="360270" cy="312492"/>
            </a:xfrm>
            <a:custGeom>
              <a:avLst/>
              <a:gdLst/>
              <a:ahLst/>
              <a:cxnLst/>
              <a:rect l="l" t="t" r="r" b="b"/>
              <a:pathLst>
                <a:path w="11469" h="9948" extrusionOk="0">
                  <a:moveTo>
                    <a:pt x="637" y="1"/>
                  </a:moveTo>
                  <a:lnTo>
                    <a:pt x="1" y="749"/>
                  </a:lnTo>
                  <a:lnTo>
                    <a:pt x="10836" y="9947"/>
                  </a:lnTo>
                  <a:lnTo>
                    <a:pt x="11469" y="9199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3531186" y="4497854"/>
              <a:ext cx="98729" cy="92227"/>
            </a:xfrm>
            <a:custGeom>
              <a:avLst/>
              <a:gdLst/>
              <a:ahLst/>
              <a:cxnLst/>
              <a:rect l="l" t="t" r="r" b="b"/>
              <a:pathLst>
                <a:path w="3143" h="2936" extrusionOk="0">
                  <a:moveTo>
                    <a:pt x="1621" y="1"/>
                  </a:moveTo>
                  <a:lnTo>
                    <a:pt x="1" y="1909"/>
                  </a:lnTo>
                  <a:lnTo>
                    <a:pt x="3143" y="2935"/>
                  </a:lnTo>
                  <a:lnTo>
                    <a:pt x="1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3594451" y="4556941"/>
              <a:ext cx="35465" cy="33140"/>
            </a:xfrm>
            <a:custGeom>
              <a:avLst/>
              <a:gdLst/>
              <a:ahLst/>
              <a:cxnLst/>
              <a:rect l="l" t="t" r="r" b="b"/>
              <a:pathLst>
                <a:path w="1129" h="1055" extrusionOk="0">
                  <a:moveTo>
                    <a:pt x="584" y="0"/>
                  </a:moveTo>
                  <a:lnTo>
                    <a:pt x="1" y="685"/>
                  </a:lnTo>
                  <a:lnTo>
                    <a:pt x="1129" y="1054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3163880" y="4192776"/>
              <a:ext cx="70678" cy="70050"/>
            </a:xfrm>
            <a:custGeom>
              <a:avLst/>
              <a:gdLst/>
              <a:ahLst/>
              <a:cxnLst/>
              <a:rect l="l" t="t" r="r" b="b"/>
              <a:pathLst>
                <a:path w="2250" h="2230" extrusionOk="0">
                  <a:moveTo>
                    <a:pt x="1391" y="0"/>
                  </a:moveTo>
                  <a:cubicBezTo>
                    <a:pt x="1036" y="0"/>
                    <a:pt x="688" y="146"/>
                    <a:pt x="447" y="434"/>
                  </a:cubicBezTo>
                  <a:cubicBezTo>
                    <a:pt x="0" y="961"/>
                    <a:pt x="78" y="1762"/>
                    <a:pt x="626" y="2230"/>
                  </a:cubicBezTo>
                  <a:lnTo>
                    <a:pt x="2250" y="318"/>
                  </a:lnTo>
                  <a:cubicBezTo>
                    <a:pt x="1998" y="105"/>
                    <a:pt x="1692" y="0"/>
                    <a:pt x="13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3178015" y="4197111"/>
              <a:ext cx="87798" cy="92541"/>
            </a:xfrm>
            <a:custGeom>
              <a:avLst/>
              <a:gdLst/>
              <a:ahLst/>
              <a:cxnLst/>
              <a:rect l="l" t="t" r="r" b="b"/>
              <a:pathLst>
                <a:path w="2795" h="2946" extrusionOk="0">
                  <a:moveTo>
                    <a:pt x="1747" y="1"/>
                  </a:moveTo>
                  <a:lnTo>
                    <a:pt x="0" y="2057"/>
                  </a:lnTo>
                  <a:lnTo>
                    <a:pt x="1051" y="2946"/>
                  </a:lnTo>
                  <a:lnTo>
                    <a:pt x="2794" y="89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9"/>
          <p:cNvGrpSpPr/>
          <p:nvPr/>
        </p:nvGrpSpPr>
        <p:grpSpPr>
          <a:xfrm>
            <a:off x="7878711" y="142556"/>
            <a:ext cx="137078" cy="137078"/>
            <a:chOff x="2495900" y="1640275"/>
            <a:chExt cx="94050" cy="94050"/>
          </a:xfrm>
        </p:grpSpPr>
        <p:sp>
          <p:nvSpPr>
            <p:cNvPr id="464" name="Google Shape;464;p9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>
            <a:off x="441174" y="4222243"/>
            <a:ext cx="137078" cy="137078"/>
            <a:chOff x="2495900" y="1640275"/>
            <a:chExt cx="94050" cy="94050"/>
          </a:xfrm>
        </p:grpSpPr>
        <p:sp>
          <p:nvSpPr>
            <p:cNvPr id="467" name="Google Shape;467;p9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" name="Google Shape;469;p9"/>
          <p:cNvGrpSpPr/>
          <p:nvPr/>
        </p:nvGrpSpPr>
        <p:grpSpPr>
          <a:xfrm>
            <a:off x="8015811" y="4720006"/>
            <a:ext cx="137078" cy="137078"/>
            <a:chOff x="2495900" y="1640275"/>
            <a:chExt cx="94050" cy="94050"/>
          </a:xfrm>
        </p:grpSpPr>
        <p:sp>
          <p:nvSpPr>
            <p:cNvPr id="470" name="Google Shape;470;p9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9"/>
          <p:cNvGrpSpPr/>
          <p:nvPr/>
        </p:nvGrpSpPr>
        <p:grpSpPr>
          <a:xfrm rot="5400000">
            <a:off x="7699106" y="34446"/>
            <a:ext cx="27950" cy="798273"/>
            <a:chOff x="6054850" y="1271775"/>
            <a:chExt cx="18875" cy="547700"/>
          </a:xfrm>
        </p:grpSpPr>
        <p:sp>
          <p:nvSpPr>
            <p:cNvPr id="473" name="Google Shape;473;p9"/>
            <p:cNvSpPr/>
            <p:nvPr/>
          </p:nvSpPr>
          <p:spPr>
            <a:xfrm>
              <a:off x="6054850" y="1271775"/>
              <a:ext cx="18875" cy="18875"/>
            </a:xfrm>
            <a:custGeom>
              <a:avLst/>
              <a:gdLst/>
              <a:ahLst/>
              <a:cxnLst/>
              <a:rect l="l" t="t" r="r" b="b"/>
              <a:pathLst>
                <a:path w="755" h="755" extrusionOk="0">
                  <a:moveTo>
                    <a:pt x="1" y="1"/>
                  </a:moveTo>
                  <a:lnTo>
                    <a:pt x="1" y="755"/>
                  </a:lnTo>
                  <a:lnTo>
                    <a:pt x="755" y="755"/>
                  </a:lnTo>
                  <a:lnTo>
                    <a:pt x="7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9"/>
            <p:cNvSpPr/>
            <p:nvPr/>
          </p:nvSpPr>
          <p:spPr>
            <a:xfrm>
              <a:off x="6054850" y="1404150"/>
              <a:ext cx="18875" cy="18650"/>
            </a:xfrm>
            <a:custGeom>
              <a:avLst/>
              <a:gdLst/>
              <a:ahLst/>
              <a:cxnLst/>
              <a:rect l="l" t="t" r="r" b="b"/>
              <a:pathLst>
                <a:path w="755" h="746" extrusionOk="0">
                  <a:moveTo>
                    <a:pt x="1" y="0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6054850" y="1536300"/>
              <a:ext cx="18875" cy="18650"/>
            </a:xfrm>
            <a:custGeom>
              <a:avLst/>
              <a:gdLst/>
              <a:ahLst/>
              <a:cxnLst/>
              <a:rect l="l" t="t" r="r" b="b"/>
              <a:pathLst>
                <a:path w="755" h="746" extrusionOk="0">
                  <a:moveTo>
                    <a:pt x="1" y="0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6054850" y="1668450"/>
              <a:ext cx="18875" cy="18875"/>
            </a:xfrm>
            <a:custGeom>
              <a:avLst/>
              <a:gdLst/>
              <a:ahLst/>
              <a:cxnLst/>
              <a:rect l="l" t="t" r="r" b="b"/>
              <a:pathLst>
                <a:path w="755" h="755" extrusionOk="0">
                  <a:moveTo>
                    <a:pt x="1" y="0"/>
                  </a:moveTo>
                  <a:lnTo>
                    <a:pt x="1" y="754"/>
                  </a:lnTo>
                  <a:lnTo>
                    <a:pt x="755" y="754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6054850" y="1800800"/>
              <a:ext cx="18875" cy="18675"/>
            </a:xfrm>
            <a:custGeom>
              <a:avLst/>
              <a:gdLst/>
              <a:ahLst/>
              <a:cxnLst/>
              <a:rect l="l" t="t" r="r" b="b"/>
              <a:pathLst>
                <a:path w="755" h="747" extrusionOk="0">
                  <a:moveTo>
                    <a:pt x="1" y="1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" name="Google Shape;478;p9"/>
          <p:cNvGrpSpPr/>
          <p:nvPr/>
        </p:nvGrpSpPr>
        <p:grpSpPr>
          <a:xfrm rot="-6192663">
            <a:off x="56325" y="3842777"/>
            <a:ext cx="434486" cy="162937"/>
            <a:chOff x="2665615" y="3966103"/>
            <a:chExt cx="345380" cy="129514"/>
          </a:xfrm>
        </p:grpSpPr>
        <p:sp>
          <p:nvSpPr>
            <p:cNvPr id="479" name="Google Shape;479;p9"/>
            <p:cNvSpPr/>
            <p:nvPr/>
          </p:nvSpPr>
          <p:spPr>
            <a:xfrm>
              <a:off x="2668473" y="3992584"/>
              <a:ext cx="279037" cy="67568"/>
            </a:xfrm>
            <a:custGeom>
              <a:avLst/>
              <a:gdLst/>
              <a:ahLst/>
              <a:cxnLst/>
              <a:rect l="l" t="t" r="r" b="b"/>
              <a:pathLst>
                <a:path w="8883" h="2151" extrusionOk="0">
                  <a:moveTo>
                    <a:pt x="7889" y="0"/>
                  </a:moveTo>
                  <a:cubicBezTo>
                    <a:pt x="7841" y="0"/>
                    <a:pt x="7793" y="3"/>
                    <a:pt x="7744" y="9"/>
                  </a:cubicBezTo>
                  <a:lnTo>
                    <a:pt x="918" y="846"/>
                  </a:lnTo>
                  <a:cubicBezTo>
                    <a:pt x="388" y="909"/>
                    <a:pt x="1" y="1320"/>
                    <a:pt x="57" y="1763"/>
                  </a:cubicBezTo>
                  <a:lnTo>
                    <a:pt x="78" y="1953"/>
                  </a:lnTo>
                  <a:cubicBezTo>
                    <a:pt x="82" y="1967"/>
                    <a:pt x="85" y="1985"/>
                    <a:pt x="89" y="1999"/>
                  </a:cubicBezTo>
                  <a:cubicBezTo>
                    <a:pt x="94" y="1997"/>
                    <a:pt x="100" y="1996"/>
                    <a:pt x="105" y="1996"/>
                  </a:cubicBezTo>
                  <a:cubicBezTo>
                    <a:pt x="132" y="1996"/>
                    <a:pt x="154" y="2016"/>
                    <a:pt x="184" y="2016"/>
                  </a:cubicBezTo>
                  <a:cubicBezTo>
                    <a:pt x="184" y="2002"/>
                    <a:pt x="191" y="1960"/>
                    <a:pt x="191" y="1946"/>
                  </a:cubicBezTo>
                  <a:lnTo>
                    <a:pt x="166" y="1767"/>
                  </a:lnTo>
                  <a:cubicBezTo>
                    <a:pt x="117" y="1370"/>
                    <a:pt x="447" y="979"/>
                    <a:pt x="929" y="920"/>
                  </a:cubicBezTo>
                  <a:lnTo>
                    <a:pt x="7754" y="83"/>
                  </a:lnTo>
                  <a:cubicBezTo>
                    <a:pt x="7798" y="78"/>
                    <a:pt x="7842" y="75"/>
                    <a:pt x="7885" y="75"/>
                  </a:cubicBezTo>
                  <a:cubicBezTo>
                    <a:pt x="8311" y="75"/>
                    <a:pt x="8669" y="338"/>
                    <a:pt x="8714" y="702"/>
                  </a:cubicBezTo>
                  <a:lnTo>
                    <a:pt x="8738" y="892"/>
                  </a:lnTo>
                  <a:cubicBezTo>
                    <a:pt x="8788" y="1289"/>
                    <a:pt x="8436" y="1661"/>
                    <a:pt x="7955" y="1721"/>
                  </a:cubicBezTo>
                  <a:lnTo>
                    <a:pt x="5104" y="2073"/>
                  </a:lnTo>
                  <a:cubicBezTo>
                    <a:pt x="5037" y="2076"/>
                    <a:pt x="5044" y="2150"/>
                    <a:pt x="5091" y="2150"/>
                  </a:cubicBezTo>
                  <a:cubicBezTo>
                    <a:pt x="5093" y="2150"/>
                    <a:pt x="5095" y="2150"/>
                    <a:pt x="5097" y="2150"/>
                  </a:cubicBezTo>
                  <a:lnTo>
                    <a:pt x="7965" y="1798"/>
                  </a:lnTo>
                  <a:cubicBezTo>
                    <a:pt x="8496" y="1732"/>
                    <a:pt x="8883" y="1320"/>
                    <a:pt x="8830" y="881"/>
                  </a:cubicBezTo>
                  <a:lnTo>
                    <a:pt x="8805" y="688"/>
                  </a:lnTo>
                  <a:cubicBezTo>
                    <a:pt x="8757" y="289"/>
                    <a:pt x="8359" y="0"/>
                    <a:pt x="78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2666714" y="3990731"/>
              <a:ext cx="282681" cy="71086"/>
            </a:xfrm>
            <a:custGeom>
              <a:avLst/>
              <a:gdLst/>
              <a:ahLst/>
              <a:cxnLst/>
              <a:rect l="l" t="t" r="r" b="b"/>
              <a:pathLst>
                <a:path w="8999" h="2263" extrusionOk="0">
                  <a:moveTo>
                    <a:pt x="183" y="1580"/>
                  </a:moveTo>
                  <a:cubicBezTo>
                    <a:pt x="166" y="1647"/>
                    <a:pt x="162" y="1717"/>
                    <a:pt x="166" y="1787"/>
                  </a:cubicBezTo>
                  <a:cubicBezTo>
                    <a:pt x="159" y="1717"/>
                    <a:pt x="166" y="1647"/>
                    <a:pt x="183" y="1580"/>
                  </a:cubicBezTo>
                  <a:close/>
                  <a:moveTo>
                    <a:pt x="7941" y="0"/>
                  </a:moveTo>
                  <a:cubicBezTo>
                    <a:pt x="7893" y="0"/>
                    <a:pt x="7845" y="3"/>
                    <a:pt x="7796" y="9"/>
                  </a:cubicBezTo>
                  <a:lnTo>
                    <a:pt x="971" y="849"/>
                  </a:lnTo>
                  <a:cubicBezTo>
                    <a:pt x="408" y="915"/>
                    <a:pt x="1" y="1355"/>
                    <a:pt x="57" y="1826"/>
                  </a:cubicBezTo>
                  <a:lnTo>
                    <a:pt x="82" y="2019"/>
                  </a:lnTo>
                  <a:cubicBezTo>
                    <a:pt x="82" y="2033"/>
                    <a:pt x="85" y="2047"/>
                    <a:pt x="89" y="2058"/>
                  </a:cubicBezTo>
                  <a:cubicBezTo>
                    <a:pt x="92" y="2075"/>
                    <a:pt x="103" y="2093"/>
                    <a:pt x="117" y="2100"/>
                  </a:cubicBezTo>
                  <a:cubicBezTo>
                    <a:pt x="125" y="2106"/>
                    <a:pt x="139" y="2111"/>
                    <a:pt x="151" y="2111"/>
                  </a:cubicBezTo>
                  <a:cubicBezTo>
                    <a:pt x="154" y="2111"/>
                    <a:pt x="156" y="2111"/>
                    <a:pt x="159" y="2110"/>
                  </a:cubicBezTo>
                  <a:cubicBezTo>
                    <a:pt x="162" y="2110"/>
                    <a:pt x="169" y="2114"/>
                    <a:pt x="180" y="2117"/>
                  </a:cubicBezTo>
                  <a:cubicBezTo>
                    <a:pt x="191" y="2121"/>
                    <a:pt x="205" y="2125"/>
                    <a:pt x="222" y="2128"/>
                  </a:cubicBezTo>
                  <a:cubicBezTo>
                    <a:pt x="229" y="2132"/>
                    <a:pt x="240" y="2132"/>
                    <a:pt x="247" y="2132"/>
                  </a:cubicBezTo>
                  <a:cubicBezTo>
                    <a:pt x="278" y="2128"/>
                    <a:pt x="303" y="2096"/>
                    <a:pt x="296" y="2068"/>
                  </a:cubicBezTo>
                  <a:cubicBezTo>
                    <a:pt x="296" y="2068"/>
                    <a:pt x="296" y="2065"/>
                    <a:pt x="296" y="2065"/>
                  </a:cubicBezTo>
                  <a:cubicBezTo>
                    <a:pt x="296" y="2061"/>
                    <a:pt x="296" y="2054"/>
                    <a:pt x="299" y="2044"/>
                  </a:cubicBezTo>
                  <a:cubicBezTo>
                    <a:pt x="299" y="2026"/>
                    <a:pt x="303" y="2012"/>
                    <a:pt x="299" y="1998"/>
                  </a:cubicBezTo>
                  <a:lnTo>
                    <a:pt x="278" y="1819"/>
                  </a:lnTo>
                  <a:cubicBezTo>
                    <a:pt x="233" y="1439"/>
                    <a:pt x="553" y="1088"/>
                    <a:pt x="992" y="1035"/>
                  </a:cubicBezTo>
                  <a:lnTo>
                    <a:pt x="7817" y="195"/>
                  </a:lnTo>
                  <a:cubicBezTo>
                    <a:pt x="7857" y="190"/>
                    <a:pt x="7897" y="188"/>
                    <a:pt x="7936" y="188"/>
                  </a:cubicBezTo>
                  <a:cubicBezTo>
                    <a:pt x="8336" y="188"/>
                    <a:pt x="8676" y="428"/>
                    <a:pt x="8717" y="764"/>
                  </a:cubicBezTo>
                  <a:lnTo>
                    <a:pt x="8738" y="954"/>
                  </a:lnTo>
                  <a:cubicBezTo>
                    <a:pt x="8784" y="1323"/>
                    <a:pt x="8454" y="1671"/>
                    <a:pt x="8004" y="1724"/>
                  </a:cubicBezTo>
                  <a:lnTo>
                    <a:pt x="5153" y="2075"/>
                  </a:lnTo>
                  <a:cubicBezTo>
                    <a:pt x="5122" y="2079"/>
                    <a:pt x="5094" y="2089"/>
                    <a:pt x="5076" y="2114"/>
                  </a:cubicBezTo>
                  <a:cubicBezTo>
                    <a:pt x="5062" y="2132"/>
                    <a:pt x="5051" y="2160"/>
                    <a:pt x="5055" y="2184"/>
                  </a:cubicBezTo>
                  <a:cubicBezTo>
                    <a:pt x="5061" y="2232"/>
                    <a:pt x="5099" y="2263"/>
                    <a:pt x="5148" y="2263"/>
                  </a:cubicBezTo>
                  <a:cubicBezTo>
                    <a:pt x="5153" y="2263"/>
                    <a:pt x="5159" y="2262"/>
                    <a:pt x="5164" y="2262"/>
                  </a:cubicBezTo>
                  <a:lnTo>
                    <a:pt x="8028" y="1910"/>
                  </a:lnTo>
                  <a:cubicBezTo>
                    <a:pt x="8587" y="1843"/>
                    <a:pt x="8998" y="1404"/>
                    <a:pt x="8942" y="930"/>
                  </a:cubicBezTo>
                  <a:lnTo>
                    <a:pt x="8917" y="740"/>
                  </a:lnTo>
                  <a:cubicBezTo>
                    <a:pt x="8866" y="310"/>
                    <a:pt x="8440" y="0"/>
                    <a:pt x="7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2667500" y="3990794"/>
              <a:ext cx="281896" cy="71558"/>
            </a:xfrm>
            <a:custGeom>
              <a:avLst/>
              <a:gdLst/>
              <a:ahLst/>
              <a:cxnLst/>
              <a:rect l="l" t="t" r="r" b="b"/>
              <a:pathLst>
                <a:path w="8974" h="2278" extrusionOk="0">
                  <a:moveTo>
                    <a:pt x="7922" y="1"/>
                  </a:moveTo>
                  <a:cubicBezTo>
                    <a:pt x="7873" y="1"/>
                    <a:pt x="7822" y="4"/>
                    <a:pt x="7771" y="10"/>
                  </a:cubicBezTo>
                  <a:lnTo>
                    <a:pt x="946" y="847"/>
                  </a:lnTo>
                  <a:cubicBezTo>
                    <a:pt x="383" y="913"/>
                    <a:pt x="0" y="1335"/>
                    <a:pt x="60" y="1806"/>
                  </a:cubicBezTo>
                  <a:lnTo>
                    <a:pt x="123" y="2270"/>
                  </a:lnTo>
                  <a:cubicBezTo>
                    <a:pt x="153" y="2261"/>
                    <a:pt x="175" y="2257"/>
                    <a:pt x="196" y="2257"/>
                  </a:cubicBezTo>
                  <a:cubicBezTo>
                    <a:pt x="225" y="2257"/>
                    <a:pt x="253" y="2265"/>
                    <a:pt x="296" y="2277"/>
                  </a:cubicBezTo>
                  <a:lnTo>
                    <a:pt x="250" y="1869"/>
                  </a:lnTo>
                  <a:cubicBezTo>
                    <a:pt x="204" y="1490"/>
                    <a:pt x="528" y="1086"/>
                    <a:pt x="967" y="1033"/>
                  </a:cubicBezTo>
                  <a:lnTo>
                    <a:pt x="7792" y="196"/>
                  </a:lnTo>
                  <a:cubicBezTo>
                    <a:pt x="7835" y="191"/>
                    <a:pt x="7876" y="189"/>
                    <a:pt x="7917" y="189"/>
                  </a:cubicBezTo>
                  <a:cubicBezTo>
                    <a:pt x="8315" y="189"/>
                    <a:pt x="8651" y="428"/>
                    <a:pt x="8692" y="762"/>
                  </a:cubicBezTo>
                  <a:lnTo>
                    <a:pt x="8713" y="956"/>
                  </a:lnTo>
                  <a:cubicBezTo>
                    <a:pt x="8759" y="1325"/>
                    <a:pt x="8432" y="1669"/>
                    <a:pt x="7979" y="1722"/>
                  </a:cubicBezTo>
                  <a:lnTo>
                    <a:pt x="5128" y="2073"/>
                  </a:lnTo>
                  <a:cubicBezTo>
                    <a:pt x="5100" y="2077"/>
                    <a:pt x="5072" y="2087"/>
                    <a:pt x="5051" y="2112"/>
                  </a:cubicBezTo>
                  <a:cubicBezTo>
                    <a:pt x="5037" y="2130"/>
                    <a:pt x="5030" y="2158"/>
                    <a:pt x="5030" y="2182"/>
                  </a:cubicBezTo>
                  <a:cubicBezTo>
                    <a:pt x="5036" y="2230"/>
                    <a:pt x="5074" y="2261"/>
                    <a:pt x="5123" y="2261"/>
                  </a:cubicBezTo>
                  <a:cubicBezTo>
                    <a:pt x="5128" y="2261"/>
                    <a:pt x="5134" y="2260"/>
                    <a:pt x="5139" y="2260"/>
                  </a:cubicBezTo>
                  <a:lnTo>
                    <a:pt x="8003" y="1908"/>
                  </a:lnTo>
                  <a:cubicBezTo>
                    <a:pt x="8566" y="1841"/>
                    <a:pt x="8973" y="1402"/>
                    <a:pt x="8917" y="931"/>
                  </a:cubicBezTo>
                  <a:lnTo>
                    <a:pt x="8892" y="738"/>
                  </a:lnTo>
                  <a:cubicBezTo>
                    <a:pt x="8841" y="310"/>
                    <a:pt x="8419" y="1"/>
                    <a:pt x="79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2665615" y="3989035"/>
              <a:ext cx="285665" cy="74982"/>
            </a:xfrm>
            <a:custGeom>
              <a:avLst/>
              <a:gdLst/>
              <a:ahLst/>
              <a:cxnLst/>
              <a:rect l="l" t="t" r="r" b="b"/>
              <a:pathLst>
                <a:path w="9094" h="2387" extrusionOk="0">
                  <a:moveTo>
                    <a:pt x="7977" y="111"/>
                  </a:moveTo>
                  <a:cubicBezTo>
                    <a:pt x="8449" y="111"/>
                    <a:pt x="8848" y="400"/>
                    <a:pt x="8896" y="801"/>
                  </a:cubicBezTo>
                  <a:lnTo>
                    <a:pt x="8921" y="991"/>
                  </a:lnTo>
                  <a:cubicBezTo>
                    <a:pt x="8974" y="1433"/>
                    <a:pt x="8587" y="1845"/>
                    <a:pt x="8056" y="1911"/>
                  </a:cubicBezTo>
                  <a:lnTo>
                    <a:pt x="5192" y="2263"/>
                  </a:lnTo>
                  <a:cubicBezTo>
                    <a:pt x="5190" y="2263"/>
                    <a:pt x="5189" y="2263"/>
                    <a:pt x="5187" y="2263"/>
                  </a:cubicBezTo>
                  <a:cubicBezTo>
                    <a:pt x="5155" y="2263"/>
                    <a:pt x="5136" y="2227"/>
                    <a:pt x="5153" y="2203"/>
                  </a:cubicBezTo>
                  <a:cubicBezTo>
                    <a:pt x="5164" y="2193"/>
                    <a:pt x="5178" y="2186"/>
                    <a:pt x="5195" y="2186"/>
                  </a:cubicBezTo>
                  <a:lnTo>
                    <a:pt x="8049" y="1834"/>
                  </a:lnTo>
                  <a:cubicBezTo>
                    <a:pt x="8527" y="1774"/>
                    <a:pt x="8879" y="1402"/>
                    <a:pt x="8829" y="1005"/>
                  </a:cubicBezTo>
                  <a:lnTo>
                    <a:pt x="8805" y="815"/>
                  </a:lnTo>
                  <a:cubicBezTo>
                    <a:pt x="8760" y="451"/>
                    <a:pt x="8402" y="188"/>
                    <a:pt x="7976" y="188"/>
                  </a:cubicBezTo>
                  <a:cubicBezTo>
                    <a:pt x="7933" y="188"/>
                    <a:pt x="7889" y="191"/>
                    <a:pt x="7845" y="196"/>
                  </a:cubicBezTo>
                  <a:lnTo>
                    <a:pt x="1020" y="1033"/>
                  </a:lnTo>
                  <a:cubicBezTo>
                    <a:pt x="559" y="1089"/>
                    <a:pt x="204" y="1507"/>
                    <a:pt x="254" y="1932"/>
                  </a:cubicBezTo>
                  <a:lnTo>
                    <a:pt x="289" y="2259"/>
                  </a:lnTo>
                  <a:cubicBezTo>
                    <a:pt x="277" y="2259"/>
                    <a:pt x="264" y="2258"/>
                    <a:pt x="250" y="2258"/>
                  </a:cubicBezTo>
                  <a:cubicBezTo>
                    <a:pt x="243" y="2258"/>
                    <a:pt x="236" y="2258"/>
                    <a:pt x="229" y="2259"/>
                  </a:cubicBezTo>
                  <a:lnTo>
                    <a:pt x="173" y="1855"/>
                  </a:lnTo>
                  <a:cubicBezTo>
                    <a:pt x="120" y="1416"/>
                    <a:pt x="489" y="1022"/>
                    <a:pt x="1013" y="955"/>
                  </a:cubicBezTo>
                  <a:lnTo>
                    <a:pt x="7838" y="119"/>
                  </a:lnTo>
                  <a:cubicBezTo>
                    <a:pt x="7885" y="113"/>
                    <a:pt x="7932" y="111"/>
                    <a:pt x="7977" y="111"/>
                  </a:cubicBezTo>
                  <a:close/>
                  <a:moveTo>
                    <a:pt x="7976" y="1"/>
                  </a:moveTo>
                  <a:cubicBezTo>
                    <a:pt x="7926" y="1"/>
                    <a:pt x="7875" y="4"/>
                    <a:pt x="7824" y="10"/>
                  </a:cubicBezTo>
                  <a:lnTo>
                    <a:pt x="999" y="846"/>
                  </a:lnTo>
                  <a:cubicBezTo>
                    <a:pt x="412" y="920"/>
                    <a:pt x="1" y="1370"/>
                    <a:pt x="64" y="1869"/>
                  </a:cubicBezTo>
                  <a:lnTo>
                    <a:pt x="127" y="2337"/>
                  </a:lnTo>
                  <a:cubicBezTo>
                    <a:pt x="131" y="2351"/>
                    <a:pt x="141" y="2365"/>
                    <a:pt x="155" y="2375"/>
                  </a:cubicBezTo>
                  <a:cubicBezTo>
                    <a:pt x="164" y="2380"/>
                    <a:pt x="174" y="2383"/>
                    <a:pt x="184" y="2383"/>
                  </a:cubicBezTo>
                  <a:cubicBezTo>
                    <a:pt x="190" y="2383"/>
                    <a:pt x="196" y="2382"/>
                    <a:pt x="201" y="2379"/>
                  </a:cubicBezTo>
                  <a:cubicBezTo>
                    <a:pt x="223" y="2371"/>
                    <a:pt x="238" y="2368"/>
                    <a:pt x="253" y="2368"/>
                  </a:cubicBezTo>
                  <a:cubicBezTo>
                    <a:pt x="274" y="2368"/>
                    <a:pt x="293" y="2374"/>
                    <a:pt x="327" y="2382"/>
                  </a:cubicBezTo>
                  <a:cubicBezTo>
                    <a:pt x="335" y="2385"/>
                    <a:pt x="342" y="2386"/>
                    <a:pt x="350" y="2386"/>
                  </a:cubicBezTo>
                  <a:cubicBezTo>
                    <a:pt x="363" y="2386"/>
                    <a:pt x="375" y="2382"/>
                    <a:pt x="384" y="2375"/>
                  </a:cubicBezTo>
                  <a:cubicBezTo>
                    <a:pt x="398" y="2361"/>
                    <a:pt x="412" y="2344"/>
                    <a:pt x="408" y="2326"/>
                  </a:cubicBezTo>
                  <a:lnTo>
                    <a:pt x="366" y="1918"/>
                  </a:lnTo>
                  <a:cubicBezTo>
                    <a:pt x="320" y="1560"/>
                    <a:pt x="640" y="1191"/>
                    <a:pt x="1034" y="1142"/>
                  </a:cubicBezTo>
                  <a:lnTo>
                    <a:pt x="7859" y="305"/>
                  </a:lnTo>
                  <a:cubicBezTo>
                    <a:pt x="7897" y="301"/>
                    <a:pt x="7934" y="299"/>
                    <a:pt x="7971" y="299"/>
                  </a:cubicBezTo>
                  <a:cubicBezTo>
                    <a:pt x="8343" y="299"/>
                    <a:pt x="8658" y="518"/>
                    <a:pt x="8696" y="825"/>
                  </a:cubicBezTo>
                  <a:lnTo>
                    <a:pt x="8721" y="1019"/>
                  </a:lnTo>
                  <a:cubicBezTo>
                    <a:pt x="8763" y="1356"/>
                    <a:pt x="8453" y="1672"/>
                    <a:pt x="8035" y="1725"/>
                  </a:cubicBezTo>
                  <a:lnTo>
                    <a:pt x="5181" y="2073"/>
                  </a:lnTo>
                  <a:cubicBezTo>
                    <a:pt x="5139" y="2077"/>
                    <a:pt x="5097" y="2098"/>
                    <a:pt x="5069" y="2133"/>
                  </a:cubicBezTo>
                  <a:cubicBezTo>
                    <a:pt x="5044" y="2164"/>
                    <a:pt x="5030" y="2203"/>
                    <a:pt x="5037" y="2245"/>
                  </a:cubicBezTo>
                  <a:cubicBezTo>
                    <a:pt x="5047" y="2320"/>
                    <a:pt x="5107" y="2373"/>
                    <a:pt x="5185" y="2373"/>
                  </a:cubicBezTo>
                  <a:cubicBezTo>
                    <a:pt x="5192" y="2373"/>
                    <a:pt x="5199" y="2373"/>
                    <a:pt x="5206" y="2372"/>
                  </a:cubicBezTo>
                  <a:lnTo>
                    <a:pt x="8070" y="2020"/>
                  </a:lnTo>
                  <a:cubicBezTo>
                    <a:pt x="8661" y="1947"/>
                    <a:pt x="9093" y="1483"/>
                    <a:pt x="9030" y="980"/>
                  </a:cubicBezTo>
                  <a:lnTo>
                    <a:pt x="9009" y="790"/>
                  </a:lnTo>
                  <a:cubicBezTo>
                    <a:pt x="8951" y="331"/>
                    <a:pt x="8503" y="1"/>
                    <a:pt x="79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2669479" y="3967863"/>
              <a:ext cx="339758" cy="125964"/>
            </a:xfrm>
            <a:custGeom>
              <a:avLst/>
              <a:gdLst/>
              <a:ahLst/>
              <a:cxnLst/>
              <a:rect l="l" t="t" r="r" b="b"/>
              <a:pathLst>
                <a:path w="10816" h="4010" extrusionOk="0">
                  <a:moveTo>
                    <a:pt x="9475" y="1"/>
                  </a:moveTo>
                  <a:cubicBezTo>
                    <a:pt x="9431" y="1"/>
                    <a:pt x="9387" y="4"/>
                    <a:pt x="9343" y="9"/>
                  </a:cubicBezTo>
                  <a:lnTo>
                    <a:pt x="4271" y="631"/>
                  </a:lnTo>
                  <a:cubicBezTo>
                    <a:pt x="4215" y="638"/>
                    <a:pt x="4190" y="687"/>
                    <a:pt x="4194" y="733"/>
                  </a:cubicBezTo>
                  <a:cubicBezTo>
                    <a:pt x="4201" y="775"/>
                    <a:pt x="4232" y="807"/>
                    <a:pt x="4278" y="807"/>
                  </a:cubicBezTo>
                  <a:lnTo>
                    <a:pt x="9364" y="185"/>
                  </a:lnTo>
                  <a:cubicBezTo>
                    <a:pt x="9402" y="180"/>
                    <a:pt x="9440" y="178"/>
                    <a:pt x="9478" y="178"/>
                  </a:cubicBezTo>
                  <a:cubicBezTo>
                    <a:pt x="9995" y="178"/>
                    <a:pt x="10452" y="614"/>
                    <a:pt x="10524" y="1201"/>
                  </a:cubicBezTo>
                  <a:lnTo>
                    <a:pt x="10559" y="1510"/>
                  </a:lnTo>
                  <a:cubicBezTo>
                    <a:pt x="10636" y="2139"/>
                    <a:pt x="10242" y="2708"/>
                    <a:pt x="9680" y="2775"/>
                  </a:cubicBezTo>
                  <a:lnTo>
                    <a:pt x="1132" y="3826"/>
                  </a:lnTo>
                  <a:cubicBezTo>
                    <a:pt x="1099" y="3830"/>
                    <a:pt x="1066" y="3832"/>
                    <a:pt x="1033" y="3832"/>
                  </a:cubicBezTo>
                  <a:cubicBezTo>
                    <a:pt x="584" y="3832"/>
                    <a:pt x="272" y="3448"/>
                    <a:pt x="190" y="2782"/>
                  </a:cubicBezTo>
                  <a:lnTo>
                    <a:pt x="162" y="2550"/>
                  </a:lnTo>
                  <a:cubicBezTo>
                    <a:pt x="162" y="2543"/>
                    <a:pt x="159" y="2536"/>
                    <a:pt x="152" y="2529"/>
                  </a:cubicBezTo>
                  <a:cubicBezTo>
                    <a:pt x="148" y="2527"/>
                    <a:pt x="144" y="2527"/>
                    <a:pt x="139" y="2527"/>
                  </a:cubicBezTo>
                  <a:cubicBezTo>
                    <a:pt x="135" y="2527"/>
                    <a:pt x="131" y="2527"/>
                    <a:pt x="127" y="2529"/>
                  </a:cubicBezTo>
                  <a:cubicBezTo>
                    <a:pt x="95" y="2540"/>
                    <a:pt x="64" y="2547"/>
                    <a:pt x="29" y="2547"/>
                  </a:cubicBezTo>
                  <a:cubicBezTo>
                    <a:pt x="18" y="2547"/>
                    <a:pt x="11" y="2550"/>
                    <a:pt x="8" y="2554"/>
                  </a:cubicBezTo>
                  <a:cubicBezTo>
                    <a:pt x="1" y="2561"/>
                    <a:pt x="1" y="2568"/>
                    <a:pt x="1" y="2578"/>
                  </a:cubicBezTo>
                  <a:lnTo>
                    <a:pt x="29" y="2800"/>
                  </a:lnTo>
                  <a:cubicBezTo>
                    <a:pt x="120" y="3558"/>
                    <a:pt x="501" y="4010"/>
                    <a:pt x="1031" y="4010"/>
                  </a:cubicBezTo>
                  <a:cubicBezTo>
                    <a:pt x="1071" y="4010"/>
                    <a:pt x="1112" y="4007"/>
                    <a:pt x="1153" y="4002"/>
                  </a:cubicBezTo>
                  <a:lnTo>
                    <a:pt x="9705" y="2954"/>
                  </a:lnTo>
                  <a:cubicBezTo>
                    <a:pt x="10355" y="2874"/>
                    <a:pt x="10815" y="2216"/>
                    <a:pt x="10724" y="1489"/>
                  </a:cubicBezTo>
                  <a:lnTo>
                    <a:pt x="10689" y="1183"/>
                  </a:lnTo>
                  <a:cubicBezTo>
                    <a:pt x="10604" y="505"/>
                    <a:pt x="10073" y="1"/>
                    <a:pt x="9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2667594" y="3966103"/>
              <a:ext cx="343401" cy="129514"/>
            </a:xfrm>
            <a:custGeom>
              <a:avLst/>
              <a:gdLst/>
              <a:ahLst/>
              <a:cxnLst/>
              <a:rect l="l" t="t" r="r" b="b"/>
              <a:pathLst>
                <a:path w="10932" h="4123" extrusionOk="0">
                  <a:moveTo>
                    <a:pt x="9531" y="111"/>
                  </a:moveTo>
                  <a:cubicBezTo>
                    <a:pt x="10105" y="111"/>
                    <a:pt x="10614" y="592"/>
                    <a:pt x="10693" y="1246"/>
                  </a:cubicBezTo>
                  <a:lnTo>
                    <a:pt x="10731" y="1552"/>
                  </a:lnTo>
                  <a:cubicBezTo>
                    <a:pt x="10816" y="2248"/>
                    <a:pt x="10380" y="2877"/>
                    <a:pt x="9758" y="2954"/>
                  </a:cubicBezTo>
                  <a:lnTo>
                    <a:pt x="1206" y="4005"/>
                  </a:lnTo>
                  <a:cubicBezTo>
                    <a:pt x="1169" y="4010"/>
                    <a:pt x="1133" y="4012"/>
                    <a:pt x="1097" y="4012"/>
                  </a:cubicBezTo>
                  <a:cubicBezTo>
                    <a:pt x="591" y="4012"/>
                    <a:pt x="230" y="3578"/>
                    <a:pt x="141" y="2852"/>
                  </a:cubicBezTo>
                  <a:lnTo>
                    <a:pt x="117" y="2655"/>
                  </a:lnTo>
                  <a:cubicBezTo>
                    <a:pt x="138" y="2655"/>
                    <a:pt x="155" y="2652"/>
                    <a:pt x="173" y="2648"/>
                  </a:cubicBezTo>
                  <a:lnTo>
                    <a:pt x="198" y="2845"/>
                  </a:lnTo>
                  <a:cubicBezTo>
                    <a:pt x="283" y="3541"/>
                    <a:pt x="610" y="3942"/>
                    <a:pt x="1084" y="3942"/>
                  </a:cubicBezTo>
                  <a:cubicBezTo>
                    <a:pt x="1121" y="3942"/>
                    <a:pt x="1158" y="3940"/>
                    <a:pt x="1196" y="3935"/>
                  </a:cubicBezTo>
                  <a:lnTo>
                    <a:pt x="9747" y="2887"/>
                  </a:lnTo>
                  <a:cubicBezTo>
                    <a:pt x="10341" y="2814"/>
                    <a:pt x="10756" y="2220"/>
                    <a:pt x="10675" y="1559"/>
                  </a:cubicBezTo>
                  <a:lnTo>
                    <a:pt x="10636" y="1250"/>
                  </a:lnTo>
                  <a:cubicBezTo>
                    <a:pt x="10561" y="635"/>
                    <a:pt x="10077" y="178"/>
                    <a:pt x="9532" y="178"/>
                  </a:cubicBezTo>
                  <a:cubicBezTo>
                    <a:pt x="9494" y="178"/>
                    <a:pt x="9455" y="180"/>
                    <a:pt x="9417" y="185"/>
                  </a:cubicBezTo>
                  <a:lnTo>
                    <a:pt x="4331" y="810"/>
                  </a:lnTo>
                  <a:cubicBezTo>
                    <a:pt x="4324" y="810"/>
                    <a:pt x="4310" y="800"/>
                    <a:pt x="4310" y="782"/>
                  </a:cubicBezTo>
                  <a:cubicBezTo>
                    <a:pt x="4310" y="772"/>
                    <a:pt x="4310" y="743"/>
                    <a:pt x="4338" y="740"/>
                  </a:cubicBezTo>
                  <a:lnTo>
                    <a:pt x="9410" y="118"/>
                  </a:lnTo>
                  <a:cubicBezTo>
                    <a:pt x="9450" y="113"/>
                    <a:pt x="9491" y="111"/>
                    <a:pt x="9531" y="111"/>
                  </a:cubicBezTo>
                  <a:close/>
                  <a:moveTo>
                    <a:pt x="9531" y="0"/>
                  </a:moveTo>
                  <a:cubicBezTo>
                    <a:pt x="9485" y="0"/>
                    <a:pt x="9439" y="3"/>
                    <a:pt x="9392" y="9"/>
                  </a:cubicBezTo>
                  <a:lnTo>
                    <a:pt x="4320" y="631"/>
                  </a:lnTo>
                  <a:cubicBezTo>
                    <a:pt x="4233" y="642"/>
                    <a:pt x="4190" y="722"/>
                    <a:pt x="4197" y="796"/>
                  </a:cubicBezTo>
                  <a:cubicBezTo>
                    <a:pt x="4208" y="866"/>
                    <a:pt x="4264" y="919"/>
                    <a:pt x="4334" y="919"/>
                  </a:cubicBezTo>
                  <a:lnTo>
                    <a:pt x="9431" y="297"/>
                  </a:lnTo>
                  <a:cubicBezTo>
                    <a:pt x="9467" y="293"/>
                    <a:pt x="9503" y="290"/>
                    <a:pt x="9538" y="290"/>
                  </a:cubicBezTo>
                  <a:cubicBezTo>
                    <a:pt x="10026" y="290"/>
                    <a:pt x="10459" y="707"/>
                    <a:pt x="10527" y="1264"/>
                  </a:cubicBezTo>
                  <a:lnTo>
                    <a:pt x="10566" y="1573"/>
                  </a:lnTo>
                  <a:cubicBezTo>
                    <a:pt x="10636" y="2170"/>
                    <a:pt x="10264" y="2712"/>
                    <a:pt x="9733" y="2778"/>
                  </a:cubicBezTo>
                  <a:lnTo>
                    <a:pt x="1182" y="3826"/>
                  </a:lnTo>
                  <a:cubicBezTo>
                    <a:pt x="1151" y="3830"/>
                    <a:pt x="1121" y="3831"/>
                    <a:pt x="1091" y="3831"/>
                  </a:cubicBezTo>
                  <a:cubicBezTo>
                    <a:pt x="676" y="3831"/>
                    <a:pt x="385" y="3465"/>
                    <a:pt x="307" y="2831"/>
                  </a:cubicBezTo>
                  <a:lnTo>
                    <a:pt x="279" y="2599"/>
                  </a:lnTo>
                  <a:cubicBezTo>
                    <a:pt x="275" y="2575"/>
                    <a:pt x="261" y="2554"/>
                    <a:pt x="236" y="2539"/>
                  </a:cubicBezTo>
                  <a:cubicBezTo>
                    <a:pt x="224" y="2531"/>
                    <a:pt x="209" y="2528"/>
                    <a:pt x="195" y="2528"/>
                  </a:cubicBezTo>
                  <a:cubicBezTo>
                    <a:pt x="185" y="2528"/>
                    <a:pt x="175" y="2530"/>
                    <a:pt x="166" y="2532"/>
                  </a:cubicBezTo>
                  <a:cubicBezTo>
                    <a:pt x="141" y="2543"/>
                    <a:pt x="117" y="2547"/>
                    <a:pt x="89" y="2547"/>
                  </a:cubicBezTo>
                  <a:cubicBezTo>
                    <a:pt x="64" y="2547"/>
                    <a:pt x="40" y="2557"/>
                    <a:pt x="25" y="2575"/>
                  </a:cubicBezTo>
                  <a:cubicBezTo>
                    <a:pt x="8" y="2592"/>
                    <a:pt x="1" y="2617"/>
                    <a:pt x="4" y="2641"/>
                  </a:cubicBezTo>
                  <a:lnTo>
                    <a:pt x="32" y="2863"/>
                  </a:lnTo>
                  <a:cubicBezTo>
                    <a:pt x="130" y="3653"/>
                    <a:pt x="529" y="4122"/>
                    <a:pt x="1090" y="4122"/>
                  </a:cubicBezTo>
                  <a:cubicBezTo>
                    <a:pt x="1133" y="4122"/>
                    <a:pt x="1176" y="4120"/>
                    <a:pt x="1220" y="4114"/>
                  </a:cubicBezTo>
                  <a:lnTo>
                    <a:pt x="9768" y="3067"/>
                  </a:lnTo>
                  <a:cubicBezTo>
                    <a:pt x="10454" y="2982"/>
                    <a:pt x="10932" y="2297"/>
                    <a:pt x="10837" y="1538"/>
                  </a:cubicBezTo>
                  <a:lnTo>
                    <a:pt x="10801" y="1232"/>
                  </a:lnTo>
                  <a:cubicBezTo>
                    <a:pt x="10713" y="525"/>
                    <a:pt x="10161" y="0"/>
                    <a:pt x="9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0"/>
          <p:cNvSpPr txBox="1">
            <a:spLocks noGrp="1"/>
          </p:cNvSpPr>
          <p:nvPr>
            <p:ph type="body" idx="1"/>
          </p:nvPr>
        </p:nvSpPr>
        <p:spPr>
          <a:xfrm>
            <a:off x="720000" y="2269200"/>
            <a:ext cx="7704000" cy="60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consolata ExtraBold"/>
              <a:buNone/>
              <a:defRPr sz="4000">
                <a:solidFill>
                  <a:schemeClr val="lt1"/>
                </a:solidFill>
                <a:latin typeface="Inconsolata ExtraBold"/>
                <a:ea typeface="Inconsolata ExtraBold"/>
                <a:cs typeface="Inconsolata ExtraBold"/>
                <a:sym typeface="Inconsolata ExtraBold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1"/>
          <p:cNvSpPr txBox="1">
            <a:spLocks noGrp="1"/>
          </p:cNvSpPr>
          <p:nvPr>
            <p:ph type="title" hasCustomPrompt="1"/>
          </p:nvPr>
        </p:nvSpPr>
        <p:spPr>
          <a:xfrm>
            <a:off x="1766700" y="1533875"/>
            <a:ext cx="5610600" cy="13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489" name="Google Shape;489;p11"/>
          <p:cNvSpPr txBox="1">
            <a:spLocks noGrp="1"/>
          </p:cNvSpPr>
          <p:nvPr>
            <p:ph type="subTitle" idx="1"/>
          </p:nvPr>
        </p:nvSpPr>
        <p:spPr>
          <a:xfrm>
            <a:off x="1766700" y="2906122"/>
            <a:ext cx="5610600" cy="7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3"/>
          <p:cNvSpPr txBox="1">
            <a:spLocks noGrp="1"/>
          </p:cNvSpPr>
          <p:nvPr>
            <p:ph type="subTitle" idx="1"/>
          </p:nvPr>
        </p:nvSpPr>
        <p:spPr>
          <a:xfrm>
            <a:off x="2179024" y="1370576"/>
            <a:ext cx="2249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3" name="Google Shape;493;p13"/>
          <p:cNvSpPr txBox="1">
            <a:spLocks noGrp="1"/>
          </p:cNvSpPr>
          <p:nvPr>
            <p:ph type="subTitle" idx="2"/>
          </p:nvPr>
        </p:nvSpPr>
        <p:spPr>
          <a:xfrm>
            <a:off x="2179024" y="2468746"/>
            <a:ext cx="2249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4" name="Google Shape;494;p13"/>
          <p:cNvSpPr txBox="1">
            <a:spLocks noGrp="1"/>
          </p:cNvSpPr>
          <p:nvPr>
            <p:ph type="subTitle" idx="3"/>
          </p:nvPr>
        </p:nvSpPr>
        <p:spPr>
          <a:xfrm>
            <a:off x="2179024" y="3452042"/>
            <a:ext cx="2249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5" name="Google Shape;495;p13"/>
          <p:cNvSpPr txBox="1">
            <a:spLocks noGrp="1"/>
          </p:cNvSpPr>
          <p:nvPr>
            <p:ph type="subTitle" idx="4"/>
          </p:nvPr>
        </p:nvSpPr>
        <p:spPr>
          <a:xfrm>
            <a:off x="5927874" y="1370576"/>
            <a:ext cx="2249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6" name="Google Shape;496;p13"/>
          <p:cNvSpPr txBox="1">
            <a:spLocks noGrp="1"/>
          </p:cNvSpPr>
          <p:nvPr>
            <p:ph type="subTitle" idx="5"/>
          </p:nvPr>
        </p:nvSpPr>
        <p:spPr>
          <a:xfrm>
            <a:off x="5927874" y="2468746"/>
            <a:ext cx="2249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7" name="Google Shape;497;p13"/>
          <p:cNvSpPr txBox="1">
            <a:spLocks noGrp="1"/>
          </p:cNvSpPr>
          <p:nvPr>
            <p:ph type="subTitle" idx="6"/>
          </p:nvPr>
        </p:nvSpPr>
        <p:spPr>
          <a:xfrm>
            <a:off x="5927874" y="3452042"/>
            <a:ext cx="2249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8" name="Google Shape;498;p13"/>
          <p:cNvSpPr txBox="1">
            <a:spLocks noGrp="1"/>
          </p:cNvSpPr>
          <p:nvPr>
            <p:ph type="subTitle" idx="7"/>
          </p:nvPr>
        </p:nvSpPr>
        <p:spPr>
          <a:xfrm>
            <a:off x="2179024" y="1577189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9" name="Google Shape;499;p13"/>
          <p:cNvSpPr txBox="1">
            <a:spLocks noGrp="1"/>
          </p:cNvSpPr>
          <p:nvPr>
            <p:ph type="subTitle" idx="8"/>
          </p:nvPr>
        </p:nvSpPr>
        <p:spPr>
          <a:xfrm>
            <a:off x="5927874" y="1577189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0" name="Google Shape;500;p13"/>
          <p:cNvSpPr txBox="1">
            <a:spLocks noGrp="1"/>
          </p:cNvSpPr>
          <p:nvPr>
            <p:ph type="subTitle" idx="9"/>
          </p:nvPr>
        </p:nvSpPr>
        <p:spPr>
          <a:xfrm>
            <a:off x="2179024" y="2672853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1" name="Google Shape;501;p13"/>
          <p:cNvSpPr txBox="1">
            <a:spLocks noGrp="1"/>
          </p:cNvSpPr>
          <p:nvPr>
            <p:ph type="subTitle" idx="13"/>
          </p:nvPr>
        </p:nvSpPr>
        <p:spPr>
          <a:xfrm>
            <a:off x="5927874" y="2672853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2" name="Google Shape;502;p13"/>
          <p:cNvSpPr txBox="1">
            <a:spLocks noGrp="1"/>
          </p:cNvSpPr>
          <p:nvPr>
            <p:ph type="title" hasCustomPrompt="1"/>
          </p:nvPr>
        </p:nvSpPr>
        <p:spPr>
          <a:xfrm>
            <a:off x="1094338" y="1561789"/>
            <a:ext cx="8229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03" name="Google Shape;503;p13"/>
          <p:cNvSpPr txBox="1">
            <a:spLocks noGrp="1"/>
          </p:cNvSpPr>
          <p:nvPr>
            <p:ph type="title" idx="14" hasCustomPrompt="1"/>
          </p:nvPr>
        </p:nvSpPr>
        <p:spPr>
          <a:xfrm>
            <a:off x="1094338" y="2596122"/>
            <a:ext cx="822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04" name="Google Shape;504;p13"/>
          <p:cNvSpPr txBox="1">
            <a:spLocks noGrp="1"/>
          </p:cNvSpPr>
          <p:nvPr>
            <p:ph type="title" idx="15" hasCustomPrompt="1"/>
          </p:nvPr>
        </p:nvSpPr>
        <p:spPr>
          <a:xfrm>
            <a:off x="4791975" y="1562389"/>
            <a:ext cx="822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05" name="Google Shape;505;p13"/>
          <p:cNvSpPr txBox="1">
            <a:spLocks noGrp="1"/>
          </p:cNvSpPr>
          <p:nvPr>
            <p:ph type="title" idx="16" hasCustomPrompt="1"/>
          </p:nvPr>
        </p:nvSpPr>
        <p:spPr>
          <a:xfrm>
            <a:off x="4791975" y="2596122"/>
            <a:ext cx="822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06" name="Google Shape;506;p13"/>
          <p:cNvSpPr txBox="1">
            <a:spLocks noGrp="1"/>
          </p:cNvSpPr>
          <p:nvPr>
            <p:ph type="subTitle" idx="17"/>
          </p:nvPr>
        </p:nvSpPr>
        <p:spPr>
          <a:xfrm>
            <a:off x="2179024" y="3656152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7" name="Google Shape;507;p13"/>
          <p:cNvSpPr txBox="1">
            <a:spLocks noGrp="1"/>
          </p:cNvSpPr>
          <p:nvPr>
            <p:ph type="subTitle" idx="18"/>
          </p:nvPr>
        </p:nvSpPr>
        <p:spPr>
          <a:xfrm>
            <a:off x="5927874" y="3656152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8" name="Google Shape;508;p13"/>
          <p:cNvSpPr txBox="1">
            <a:spLocks noGrp="1"/>
          </p:cNvSpPr>
          <p:nvPr>
            <p:ph type="title" idx="19" hasCustomPrompt="1"/>
          </p:nvPr>
        </p:nvSpPr>
        <p:spPr>
          <a:xfrm>
            <a:off x="1094338" y="3647568"/>
            <a:ext cx="822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09" name="Google Shape;509;p13"/>
          <p:cNvSpPr txBox="1">
            <a:spLocks noGrp="1"/>
          </p:cNvSpPr>
          <p:nvPr>
            <p:ph type="title" idx="20" hasCustomPrompt="1"/>
          </p:nvPr>
        </p:nvSpPr>
        <p:spPr>
          <a:xfrm>
            <a:off x="4791975" y="3647568"/>
            <a:ext cx="822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510" name="Google Shape;510;p13"/>
          <p:cNvGrpSpPr/>
          <p:nvPr/>
        </p:nvGrpSpPr>
        <p:grpSpPr>
          <a:xfrm rot="10800000">
            <a:off x="8441031" y="812542"/>
            <a:ext cx="27510" cy="798273"/>
            <a:chOff x="6054850" y="1271775"/>
            <a:chExt cx="18875" cy="547700"/>
          </a:xfrm>
        </p:grpSpPr>
        <p:sp>
          <p:nvSpPr>
            <p:cNvPr id="511" name="Google Shape;511;p13"/>
            <p:cNvSpPr/>
            <p:nvPr/>
          </p:nvSpPr>
          <p:spPr>
            <a:xfrm>
              <a:off x="6054850" y="1271775"/>
              <a:ext cx="18875" cy="18875"/>
            </a:xfrm>
            <a:custGeom>
              <a:avLst/>
              <a:gdLst/>
              <a:ahLst/>
              <a:cxnLst/>
              <a:rect l="l" t="t" r="r" b="b"/>
              <a:pathLst>
                <a:path w="755" h="755" extrusionOk="0">
                  <a:moveTo>
                    <a:pt x="1" y="1"/>
                  </a:moveTo>
                  <a:lnTo>
                    <a:pt x="1" y="755"/>
                  </a:lnTo>
                  <a:lnTo>
                    <a:pt x="755" y="755"/>
                  </a:lnTo>
                  <a:lnTo>
                    <a:pt x="7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3"/>
            <p:cNvSpPr/>
            <p:nvPr/>
          </p:nvSpPr>
          <p:spPr>
            <a:xfrm>
              <a:off x="6054850" y="1404150"/>
              <a:ext cx="18875" cy="18650"/>
            </a:xfrm>
            <a:custGeom>
              <a:avLst/>
              <a:gdLst/>
              <a:ahLst/>
              <a:cxnLst/>
              <a:rect l="l" t="t" r="r" b="b"/>
              <a:pathLst>
                <a:path w="755" h="746" extrusionOk="0">
                  <a:moveTo>
                    <a:pt x="1" y="0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3"/>
            <p:cNvSpPr/>
            <p:nvPr/>
          </p:nvSpPr>
          <p:spPr>
            <a:xfrm>
              <a:off x="6054850" y="1536300"/>
              <a:ext cx="18875" cy="18650"/>
            </a:xfrm>
            <a:custGeom>
              <a:avLst/>
              <a:gdLst/>
              <a:ahLst/>
              <a:cxnLst/>
              <a:rect l="l" t="t" r="r" b="b"/>
              <a:pathLst>
                <a:path w="755" h="746" extrusionOk="0">
                  <a:moveTo>
                    <a:pt x="1" y="0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3"/>
            <p:cNvSpPr/>
            <p:nvPr/>
          </p:nvSpPr>
          <p:spPr>
            <a:xfrm>
              <a:off x="6054850" y="1668450"/>
              <a:ext cx="18875" cy="18875"/>
            </a:xfrm>
            <a:custGeom>
              <a:avLst/>
              <a:gdLst/>
              <a:ahLst/>
              <a:cxnLst/>
              <a:rect l="l" t="t" r="r" b="b"/>
              <a:pathLst>
                <a:path w="755" h="755" extrusionOk="0">
                  <a:moveTo>
                    <a:pt x="1" y="0"/>
                  </a:moveTo>
                  <a:lnTo>
                    <a:pt x="1" y="754"/>
                  </a:lnTo>
                  <a:lnTo>
                    <a:pt x="755" y="754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3"/>
            <p:cNvSpPr/>
            <p:nvPr/>
          </p:nvSpPr>
          <p:spPr>
            <a:xfrm>
              <a:off x="6054850" y="1800800"/>
              <a:ext cx="18875" cy="18675"/>
            </a:xfrm>
            <a:custGeom>
              <a:avLst/>
              <a:gdLst/>
              <a:ahLst/>
              <a:cxnLst/>
              <a:rect l="l" t="t" r="r" b="b"/>
              <a:pathLst>
                <a:path w="755" h="747" extrusionOk="0">
                  <a:moveTo>
                    <a:pt x="1" y="1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6" name="Google Shape;516;p13"/>
          <p:cNvGrpSpPr/>
          <p:nvPr/>
        </p:nvGrpSpPr>
        <p:grpSpPr>
          <a:xfrm>
            <a:off x="7783686" y="4806193"/>
            <a:ext cx="137078" cy="137078"/>
            <a:chOff x="2495900" y="1640275"/>
            <a:chExt cx="94050" cy="94050"/>
          </a:xfrm>
        </p:grpSpPr>
        <p:sp>
          <p:nvSpPr>
            <p:cNvPr id="517" name="Google Shape;517;p13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3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" name="Google Shape;519;p13"/>
          <p:cNvGrpSpPr/>
          <p:nvPr/>
        </p:nvGrpSpPr>
        <p:grpSpPr>
          <a:xfrm>
            <a:off x="135611" y="277143"/>
            <a:ext cx="137078" cy="137078"/>
            <a:chOff x="2495900" y="1640275"/>
            <a:chExt cx="94050" cy="94050"/>
          </a:xfrm>
        </p:grpSpPr>
        <p:sp>
          <p:nvSpPr>
            <p:cNvPr id="520" name="Google Shape;520;p13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3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" name="Google Shape;522;p13"/>
          <p:cNvGrpSpPr/>
          <p:nvPr/>
        </p:nvGrpSpPr>
        <p:grpSpPr>
          <a:xfrm>
            <a:off x="579837" y="101670"/>
            <a:ext cx="467956" cy="175478"/>
            <a:chOff x="2665615" y="3966103"/>
            <a:chExt cx="345380" cy="129514"/>
          </a:xfrm>
        </p:grpSpPr>
        <p:sp>
          <p:nvSpPr>
            <p:cNvPr id="523" name="Google Shape;523;p13"/>
            <p:cNvSpPr/>
            <p:nvPr/>
          </p:nvSpPr>
          <p:spPr>
            <a:xfrm>
              <a:off x="2668473" y="3992584"/>
              <a:ext cx="279037" cy="67568"/>
            </a:xfrm>
            <a:custGeom>
              <a:avLst/>
              <a:gdLst/>
              <a:ahLst/>
              <a:cxnLst/>
              <a:rect l="l" t="t" r="r" b="b"/>
              <a:pathLst>
                <a:path w="8883" h="2151" extrusionOk="0">
                  <a:moveTo>
                    <a:pt x="7889" y="0"/>
                  </a:moveTo>
                  <a:cubicBezTo>
                    <a:pt x="7841" y="0"/>
                    <a:pt x="7793" y="3"/>
                    <a:pt x="7744" y="9"/>
                  </a:cubicBezTo>
                  <a:lnTo>
                    <a:pt x="918" y="846"/>
                  </a:lnTo>
                  <a:cubicBezTo>
                    <a:pt x="388" y="909"/>
                    <a:pt x="1" y="1320"/>
                    <a:pt x="57" y="1763"/>
                  </a:cubicBezTo>
                  <a:lnTo>
                    <a:pt x="78" y="1953"/>
                  </a:lnTo>
                  <a:cubicBezTo>
                    <a:pt x="82" y="1967"/>
                    <a:pt x="85" y="1985"/>
                    <a:pt x="89" y="1999"/>
                  </a:cubicBezTo>
                  <a:cubicBezTo>
                    <a:pt x="94" y="1997"/>
                    <a:pt x="100" y="1996"/>
                    <a:pt x="105" y="1996"/>
                  </a:cubicBezTo>
                  <a:cubicBezTo>
                    <a:pt x="132" y="1996"/>
                    <a:pt x="154" y="2016"/>
                    <a:pt x="184" y="2016"/>
                  </a:cubicBezTo>
                  <a:cubicBezTo>
                    <a:pt x="184" y="2002"/>
                    <a:pt x="191" y="1960"/>
                    <a:pt x="191" y="1946"/>
                  </a:cubicBezTo>
                  <a:lnTo>
                    <a:pt x="166" y="1767"/>
                  </a:lnTo>
                  <a:cubicBezTo>
                    <a:pt x="117" y="1370"/>
                    <a:pt x="447" y="979"/>
                    <a:pt x="929" y="920"/>
                  </a:cubicBezTo>
                  <a:lnTo>
                    <a:pt x="7754" y="83"/>
                  </a:lnTo>
                  <a:cubicBezTo>
                    <a:pt x="7798" y="78"/>
                    <a:pt x="7842" y="75"/>
                    <a:pt x="7885" y="75"/>
                  </a:cubicBezTo>
                  <a:cubicBezTo>
                    <a:pt x="8311" y="75"/>
                    <a:pt x="8669" y="338"/>
                    <a:pt x="8714" y="702"/>
                  </a:cubicBezTo>
                  <a:lnTo>
                    <a:pt x="8738" y="892"/>
                  </a:lnTo>
                  <a:cubicBezTo>
                    <a:pt x="8788" y="1289"/>
                    <a:pt x="8436" y="1661"/>
                    <a:pt x="7955" y="1721"/>
                  </a:cubicBezTo>
                  <a:lnTo>
                    <a:pt x="5104" y="2073"/>
                  </a:lnTo>
                  <a:cubicBezTo>
                    <a:pt x="5037" y="2076"/>
                    <a:pt x="5044" y="2150"/>
                    <a:pt x="5091" y="2150"/>
                  </a:cubicBezTo>
                  <a:cubicBezTo>
                    <a:pt x="5093" y="2150"/>
                    <a:pt x="5095" y="2150"/>
                    <a:pt x="5097" y="2150"/>
                  </a:cubicBezTo>
                  <a:lnTo>
                    <a:pt x="7965" y="1798"/>
                  </a:lnTo>
                  <a:cubicBezTo>
                    <a:pt x="8496" y="1732"/>
                    <a:pt x="8883" y="1320"/>
                    <a:pt x="8830" y="881"/>
                  </a:cubicBezTo>
                  <a:lnTo>
                    <a:pt x="8805" y="688"/>
                  </a:lnTo>
                  <a:cubicBezTo>
                    <a:pt x="8757" y="289"/>
                    <a:pt x="8359" y="0"/>
                    <a:pt x="7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3"/>
            <p:cNvSpPr/>
            <p:nvPr/>
          </p:nvSpPr>
          <p:spPr>
            <a:xfrm>
              <a:off x="2666714" y="3990731"/>
              <a:ext cx="282681" cy="71086"/>
            </a:xfrm>
            <a:custGeom>
              <a:avLst/>
              <a:gdLst/>
              <a:ahLst/>
              <a:cxnLst/>
              <a:rect l="l" t="t" r="r" b="b"/>
              <a:pathLst>
                <a:path w="8999" h="2263" extrusionOk="0">
                  <a:moveTo>
                    <a:pt x="183" y="1580"/>
                  </a:moveTo>
                  <a:cubicBezTo>
                    <a:pt x="166" y="1647"/>
                    <a:pt x="162" y="1717"/>
                    <a:pt x="166" y="1787"/>
                  </a:cubicBezTo>
                  <a:cubicBezTo>
                    <a:pt x="159" y="1717"/>
                    <a:pt x="166" y="1647"/>
                    <a:pt x="183" y="1580"/>
                  </a:cubicBezTo>
                  <a:close/>
                  <a:moveTo>
                    <a:pt x="7941" y="0"/>
                  </a:moveTo>
                  <a:cubicBezTo>
                    <a:pt x="7893" y="0"/>
                    <a:pt x="7845" y="3"/>
                    <a:pt x="7796" y="9"/>
                  </a:cubicBezTo>
                  <a:lnTo>
                    <a:pt x="971" y="849"/>
                  </a:lnTo>
                  <a:cubicBezTo>
                    <a:pt x="408" y="915"/>
                    <a:pt x="1" y="1355"/>
                    <a:pt x="57" y="1826"/>
                  </a:cubicBezTo>
                  <a:lnTo>
                    <a:pt x="82" y="2019"/>
                  </a:lnTo>
                  <a:cubicBezTo>
                    <a:pt x="82" y="2033"/>
                    <a:pt x="85" y="2047"/>
                    <a:pt x="89" y="2058"/>
                  </a:cubicBezTo>
                  <a:cubicBezTo>
                    <a:pt x="92" y="2075"/>
                    <a:pt x="103" y="2093"/>
                    <a:pt x="117" y="2100"/>
                  </a:cubicBezTo>
                  <a:cubicBezTo>
                    <a:pt x="125" y="2106"/>
                    <a:pt x="139" y="2111"/>
                    <a:pt x="151" y="2111"/>
                  </a:cubicBezTo>
                  <a:cubicBezTo>
                    <a:pt x="154" y="2111"/>
                    <a:pt x="156" y="2111"/>
                    <a:pt x="159" y="2110"/>
                  </a:cubicBezTo>
                  <a:cubicBezTo>
                    <a:pt x="162" y="2110"/>
                    <a:pt x="169" y="2114"/>
                    <a:pt x="180" y="2117"/>
                  </a:cubicBezTo>
                  <a:cubicBezTo>
                    <a:pt x="191" y="2121"/>
                    <a:pt x="205" y="2125"/>
                    <a:pt x="222" y="2128"/>
                  </a:cubicBezTo>
                  <a:cubicBezTo>
                    <a:pt x="229" y="2132"/>
                    <a:pt x="240" y="2132"/>
                    <a:pt x="247" y="2132"/>
                  </a:cubicBezTo>
                  <a:cubicBezTo>
                    <a:pt x="278" y="2128"/>
                    <a:pt x="303" y="2096"/>
                    <a:pt x="296" y="2068"/>
                  </a:cubicBezTo>
                  <a:cubicBezTo>
                    <a:pt x="296" y="2068"/>
                    <a:pt x="296" y="2065"/>
                    <a:pt x="296" y="2065"/>
                  </a:cubicBezTo>
                  <a:cubicBezTo>
                    <a:pt x="296" y="2061"/>
                    <a:pt x="296" y="2054"/>
                    <a:pt x="299" y="2044"/>
                  </a:cubicBezTo>
                  <a:cubicBezTo>
                    <a:pt x="299" y="2026"/>
                    <a:pt x="303" y="2012"/>
                    <a:pt x="299" y="1998"/>
                  </a:cubicBezTo>
                  <a:lnTo>
                    <a:pt x="278" y="1819"/>
                  </a:lnTo>
                  <a:cubicBezTo>
                    <a:pt x="233" y="1439"/>
                    <a:pt x="553" y="1088"/>
                    <a:pt x="992" y="1035"/>
                  </a:cubicBezTo>
                  <a:lnTo>
                    <a:pt x="7817" y="195"/>
                  </a:lnTo>
                  <a:cubicBezTo>
                    <a:pt x="7857" y="190"/>
                    <a:pt x="7897" y="188"/>
                    <a:pt x="7936" y="188"/>
                  </a:cubicBezTo>
                  <a:cubicBezTo>
                    <a:pt x="8336" y="188"/>
                    <a:pt x="8676" y="428"/>
                    <a:pt x="8717" y="764"/>
                  </a:cubicBezTo>
                  <a:lnTo>
                    <a:pt x="8738" y="954"/>
                  </a:lnTo>
                  <a:cubicBezTo>
                    <a:pt x="8784" y="1323"/>
                    <a:pt x="8454" y="1671"/>
                    <a:pt x="8004" y="1724"/>
                  </a:cubicBezTo>
                  <a:lnTo>
                    <a:pt x="5153" y="2075"/>
                  </a:lnTo>
                  <a:cubicBezTo>
                    <a:pt x="5122" y="2079"/>
                    <a:pt x="5094" y="2089"/>
                    <a:pt x="5076" y="2114"/>
                  </a:cubicBezTo>
                  <a:cubicBezTo>
                    <a:pt x="5062" y="2132"/>
                    <a:pt x="5051" y="2160"/>
                    <a:pt x="5055" y="2184"/>
                  </a:cubicBezTo>
                  <a:cubicBezTo>
                    <a:pt x="5061" y="2232"/>
                    <a:pt x="5099" y="2263"/>
                    <a:pt x="5148" y="2263"/>
                  </a:cubicBezTo>
                  <a:cubicBezTo>
                    <a:pt x="5153" y="2263"/>
                    <a:pt x="5159" y="2262"/>
                    <a:pt x="5164" y="2262"/>
                  </a:cubicBezTo>
                  <a:lnTo>
                    <a:pt x="8028" y="1910"/>
                  </a:lnTo>
                  <a:cubicBezTo>
                    <a:pt x="8587" y="1843"/>
                    <a:pt x="8998" y="1404"/>
                    <a:pt x="8942" y="930"/>
                  </a:cubicBezTo>
                  <a:lnTo>
                    <a:pt x="8917" y="740"/>
                  </a:lnTo>
                  <a:cubicBezTo>
                    <a:pt x="8866" y="310"/>
                    <a:pt x="8440" y="0"/>
                    <a:pt x="7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3"/>
            <p:cNvSpPr/>
            <p:nvPr/>
          </p:nvSpPr>
          <p:spPr>
            <a:xfrm>
              <a:off x="2667500" y="3990794"/>
              <a:ext cx="281896" cy="71558"/>
            </a:xfrm>
            <a:custGeom>
              <a:avLst/>
              <a:gdLst/>
              <a:ahLst/>
              <a:cxnLst/>
              <a:rect l="l" t="t" r="r" b="b"/>
              <a:pathLst>
                <a:path w="8974" h="2278" extrusionOk="0">
                  <a:moveTo>
                    <a:pt x="7922" y="1"/>
                  </a:moveTo>
                  <a:cubicBezTo>
                    <a:pt x="7873" y="1"/>
                    <a:pt x="7822" y="4"/>
                    <a:pt x="7771" y="10"/>
                  </a:cubicBezTo>
                  <a:lnTo>
                    <a:pt x="946" y="847"/>
                  </a:lnTo>
                  <a:cubicBezTo>
                    <a:pt x="383" y="913"/>
                    <a:pt x="0" y="1335"/>
                    <a:pt x="60" y="1806"/>
                  </a:cubicBezTo>
                  <a:lnTo>
                    <a:pt x="123" y="2270"/>
                  </a:lnTo>
                  <a:cubicBezTo>
                    <a:pt x="153" y="2261"/>
                    <a:pt x="175" y="2257"/>
                    <a:pt x="196" y="2257"/>
                  </a:cubicBezTo>
                  <a:cubicBezTo>
                    <a:pt x="225" y="2257"/>
                    <a:pt x="253" y="2265"/>
                    <a:pt x="296" y="2277"/>
                  </a:cubicBezTo>
                  <a:lnTo>
                    <a:pt x="250" y="1869"/>
                  </a:lnTo>
                  <a:cubicBezTo>
                    <a:pt x="204" y="1490"/>
                    <a:pt x="528" y="1086"/>
                    <a:pt x="967" y="1033"/>
                  </a:cubicBezTo>
                  <a:lnTo>
                    <a:pt x="7792" y="196"/>
                  </a:lnTo>
                  <a:cubicBezTo>
                    <a:pt x="7835" y="191"/>
                    <a:pt x="7876" y="189"/>
                    <a:pt x="7917" y="189"/>
                  </a:cubicBezTo>
                  <a:cubicBezTo>
                    <a:pt x="8315" y="189"/>
                    <a:pt x="8651" y="428"/>
                    <a:pt x="8692" y="762"/>
                  </a:cubicBezTo>
                  <a:lnTo>
                    <a:pt x="8713" y="956"/>
                  </a:lnTo>
                  <a:cubicBezTo>
                    <a:pt x="8759" y="1325"/>
                    <a:pt x="8432" y="1669"/>
                    <a:pt x="7979" y="1722"/>
                  </a:cubicBezTo>
                  <a:lnTo>
                    <a:pt x="5128" y="2073"/>
                  </a:lnTo>
                  <a:cubicBezTo>
                    <a:pt x="5100" y="2077"/>
                    <a:pt x="5072" y="2087"/>
                    <a:pt x="5051" y="2112"/>
                  </a:cubicBezTo>
                  <a:cubicBezTo>
                    <a:pt x="5037" y="2130"/>
                    <a:pt x="5030" y="2158"/>
                    <a:pt x="5030" y="2182"/>
                  </a:cubicBezTo>
                  <a:cubicBezTo>
                    <a:pt x="5036" y="2230"/>
                    <a:pt x="5074" y="2261"/>
                    <a:pt x="5123" y="2261"/>
                  </a:cubicBezTo>
                  <a:cubicBezTo>
                    <a:pt x="5128" y="2261"/>
                    <a:pt x="5134" y="2260"/>
                    <a:pt x="5139" y="2260"/>
                  </a:cubicBezTo>
                  <a:lnTo>
                    <a:pt x="8003" y="1908"/>
                  </a:lnTo>
                  <a:cubicBezTo>
                    <a:pt x="8566" y="1841"/>
                    <a:pt x="8973" y="1402"/>
                    <a:pt x="8917" y="931"/>
                  </a:cubicBezTo>
                  <a:lnTo>
                    <a:pt x="8892" y="738"/>
                  </a:lnTo>
                  <a:cubicBezTo>
                    <a:pt x="8841" y="310"/>
                    <a:pt x="8419" y="1"/>
                    <a:pt x="79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3"/>
            <p:cNvSpPr/>
            <p:nvPr/>
          </p:nvSpPr>
          <p:spPr>
            <a:xfrm>
              <a:off x="2665615" y="3989035"/>
              <a:ext cx="285665" cy="74982"/>
            </a:xfrm>
            <a:custGeom>
              <a:avLst/>
              <a:gdLst/>
              <a:ahLst/>
              <a:cxnLst/>
              <a:rect l="l" t="t" r="r" b="b"/>
              <a:pathLst>
                <a:path w="9094" h="2387" extrusionOk="0">
                  <a:moveTo>
                    <a:pt x="7977" y="111"/>
                  </a:moveTo>
                  <a:cubicBezTo>
                    <a:pt x="8449" y="111"/>
                    <a:pt x="8848" y="400"/>
                    <a:pt x="8896" y="801"/>
                  </a:cubicBezTo>
                  <a:lnTo>
                    <a:pt x="8921" y="991"/>
                  </a:lnTo>
                  <a:cubicBezTo>
                    <a:pt x="8974" y="1433"/>
                    <a:pt x="8587" y="1845"/>
                    <a:pt x="8056" y="1911"/>
                  </a:cubicBezTo>
                  <a:lnTo>
                    <a:pt x="5192" y="2263"/>
                  </a:lnTo>
                  <a:cubicBezTo>
                    <a:pt x="5190" y="2263"/>
                    <a:pt x="5189" y="2263"/>
                    <a:pt x="5187" y="2263"/>
                  </a:cubicBezTo>
                  <a:cubicBezTo>
                    <a:pt x="5155" y="2263"/>
                    <a:pt x="5136" y="2227"/>
                    <a:pt x="5153" y="2203"/>
                  </a:cubicBezTo>
                  <a:cubicBezTo>
                    <a:pt x="5164" y="2193"/>
                    <a:pt x="5178" y="2186"/>
                    <a:pt x="5195" y="2186"/>
                  </a:cubicBezTo>
                  <a:lnTo>
                    <a:pt x="8049" y="1834"/>
                  </a:lnTo>
                  <a:cubicBezTo>
                    <a:pt x="8527" y="1774"/>
                    <a:pt x="8879" y="1402"/>
                    <a:pt x="8829" y="1005"/>
                  </a:cubicBezTo>
                  <a:lnTo>
                    <a:pt x="8805" y="815"/>
                  </a:lnTo>
                  <a:cubicBezTo>
                    <a:pt x="8760" y="451"/>
                    <a:pt x="8402" y="188"/>
                    <a:pt x="7976" y="188"/>
                  </a:cubicBezTo>
                  <a:cubicBezTo>
                    <a:pt x="7933" y="188"/>
                    <a:pt x="7889" y="191"/>
                    <a:pt x="7845" y="196"/>
                  </a:cubicBezTo>
                  <a:lnTo>
                    <a:pt x="1020" y="1033"/>
                  </a:lnTo>
                  <a:cubicBezTo>
                    <a:pt x="559" y="1089"/>
                    <a:pt x="204" y="1507"/>
                    <a:pt x="254" y="1932"/>
                  </a:cubicBezTo>
                  <a:lnTo>
                    <a:pt x="289" y="2259"/>
                  </a:lnTo>
                  <a:cubicBezTo>
                    <a:pt x="277" y="2259"/>
                    <a:pt x="264" y="2258"/>
                    <a:pt x="250" y="2258"/>
                  </a:cubicBezTo>
                  <a:cubicBezTo>
                    <a:pt x="243" y="2258"/>
                    <a:pt x="236" y="2258"/>
                    <a:pt x="229" y="2259"/>
                  </a:cubicBezTo>
                  <a:lnTo>
                    <a:pt x="173" y="1855"/>
                  </a:lnTo>
                  <a:cubicBezTo>
                    <a:pt x="120" y="1416"/>
                    <a:pt x="489" y="1022"/>
                    <a:pt x="1013" y="955"/>
                  </a:cubicBezTo>
                  <a:lnTo>
                    <a:pt x="7838" y="119"/>
                  </a:lnTo>
                  <a:cubicBezTo>
                    <a:pt x="7885" y="113"/>
                    <a:pt x="7932" y="111"/>
                    <a:pt x="7977" y="111"/>
                  </a:cubicBezTo>
                  <a:close/>
                  <a:moveTo>
                    <a:pt x="7976" y="1"/>
                  </a:moveTo>
                  <a:cubicBezTo>
                    <a:pt x="7926" y="1"/>
                    <a:pt x="7875" y="4"/>
                    <a:pt x="7824" y="10"/>
                  </a:cubicBezTo>
                  <a:lnTo>
                    <a:pt x="999" y="846"/>
                  </a:lnTo>
                  <a:cubicBezTo>
                    <a:pt x="412" y="920"/>
                    <a:pt x="1" y="1370"/>
                    <a:pt x="64" y="1869"/>
                  </a:cubicBezTo>
                  <a:lnTo>
                    <a:pt x="127" y="2337"/>
                  </a:lnTo>
                  <a:cubicBezTo>
                    <a:pt x="131" y="2351"/>
                    <a:pt x="141" y="2365"/>
                    <a:pt x="155" y="2375"/>
                  </a:cubicBezTo>
                  <a:cubicBezTo>
                    <a:pt x="164" y="2380"/>
                    <a:pt x="174" y="2383"/>
                    <a:pt x="184" y="2383"/>
                  </a:cubicBezTo>
                  <a:cubicBezTo>
                    <a:pt x="190" y="2383"/>
                    <a:pt x="196" y="2382"/>
                    <a:pt x="201" y="2379"/>
                  </a:cubicBezTo>
                  <a:cubicBezTo>
                    <a:pt x="223" y="2371"/>
                    <a:pt x="238" y="2368"/>
                    <a:pt x="253" y="2368"/>
                  </a:cubicBezTo>
                  <a:cubicBezTo>
                    <a:pt x="274" y="2368"/>
                    <a:pt x="293" y="2374"/>
                    <a:pt x="327" y="2382"/>
                  </a:cubicBezTo>
                  <a:cubicBezTo>
                    <a:pt x="335" y="2385"/>
                    <a:pt x="342" y="2386"/>
                    <a:pt x="350" y="2386"/>
                  </a:cubicBezTo>
                  <a:cubicBezTo>
                    <a:pt x="363" y="2386"/>
                    <a:pt x="375" y="2382"/>
                    <a:pt x="384" y="2375"/>
                  </a:cubicBezTo>
                  <a:cubicBezTo>
                    <a:pt x="398" y="2361"/>
                    <a:pt x="412" y="2344"/>
                    <a:pt x="408" y="2326"/>
                  </a:cubicBezTo>
                  <a:lnTo>
                    <a:pt x="366" y="1918"/>
                  </a:lnTo>
                  <a:cubicBezTo>
                    <a:pt x="320" y="1560"/>
                    <a:pt x="640" y="1191"/>
                    <a:pt x="1034" y="1142"/>
                  </a:cubicBezTo>
                  <a:lnTo>
                    <a:pt x="7859" y="305"/>
                  </a:lnTo>
                  <a:cubicBezTo>
                    <a:pt x="7897" y="301"/>
                    <a:pt x="7934" y="299"/>
                    <a:pt x="7971" y="299"/>
                  </a:cubicBezTo>
                  <a:cubicBezTo>
                    <a:pt x="8343" y="299"/>
                    <a:pt x="8658" y="518"/>
                    <a:pt x="8696" y="825"/>
                  </a:cubicBezTo>
                  <a:lnTo>
                    <a:pt x="8721" y="1019"/>
                  </a:lnTo>
                  <a:cubicBezTo>
                    <a:pt x="8763" y="1356"/>
                    <a:pt x="8453" y="1672"/>
                    <a:pt x="8035" y="1725"/>
                  </a:cubicBezTo>
                  <a:lnTo>
                    <a:pt x="5181" y="2073"/>
                  </a:lnTo>
                  <a:cubicBezTo>
                    <a:pt x="5139" y="2077"/>
                    <a:pt x="5097" y="2098"/>
                    <a:pt x="5069" y="2133"/>
                  </a:cubicBezTo>
                  <a:cubicBezTo>
                    <a:pt x="5044" y="2164"/>
                    <a:pt x="5030" y="2203"/>
                    <a:pt x="5037" y="2245"/>
                  </a:cubicBezTo>
                  <a:cubicBezTo>
                    <a:pt x="5047" y="2320"/>
                    <a:pt x="5107" y="2373"/>
                    <a:pt x="5185" y="2373"/>
                  </a:cubicBezTo>
                  <a:cubicBezTo>
                    <a:pt x="5192" y="2373"/>
                    <a:pt x="5199" y="2373"/>
                    <a:pt x="5206" y="2372"/>
                  </a:cubicBezTo>
                  <a:lnTo>
                    <a:pt x="8070" y="2020"/>
                  </a:lnTo>
                  <a:cubicBezTo>
                    <a:pt x="8661" y="1947"/>
                    <a:pt x="9093" y="1483"/>
                    <a:pt x="9030" y="980"/>
                  </a:cubicBezTo>
                  <a:lnTo>
                    <a:pt x="9009" y="790"/>
                  </a:lnTo>
                  <a:cubicBezTo>
                    <a:pt x="8951" y="331"/>
                    <a:pt x="8503" y="1"/>
                    <a:pt x="79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3"/>
            <p:cNvSpPr/>
            <p:nvPr/>
          </p:nvSpPr>
          <p:spPr>
            <a:xfrm>
              <a:off x="2669479" y="3967863"/>
              <a:ext cx="339758" cy="125964"/>
            </a:xfrm>
            <a:custGeom>
              <a:avLst/>
              <a:gdLst/>
              <a:ahLst/>
              <a:cxnLst/>
              <a:rect l="l" t="t" r="r" b="b"/>
              <a:pathLst>
                <a:path w="10816" h="4010" extrusionOk="0">
                  <a:moveTo>
                    <a:pt x="9475" y="1"/>
                  </a:moveTo>
                  <a:cubicBezTo>
                    <a:pt x="9431" y="1"/>
                    <a:pt x="9387" y="4"/>
                    <a:pt x="9343" y="9"/>
                  </a:cubicBezTo>
                  <a:lnTo>
                    <a:pt x="4271" y="631"/>
                  </a:lnTo>
                  <a:cubicBezTo>
                    <a:pt x="4215" y="638"/>
                    <a:pt x="4190" y="687"/>
                    <a:pt x="4194" y="733"/>
                  </a:cubicBezTo>
                  <a:cubicBezTo>
                    <a:pt x="4201" y="775"/>
                    <a:pt x="4232" y="807"/>
                    <a:pt x="4278" y="807"/>
                  </a:cubicBezTo>
                  <a:lnTo>
                    <a:pt x="9364" y="185"/>
                  </a:lnTo>
                  <a:cubicBezTo>
                    <a:pt x="9402" y="180"/>
                    <a:pt x="9440" y="178"/>
                    <a:pt x="9478" y="178"/>
                  </a:cubicBezTo>
                  <a:cubicBezTo>
                    <a:pt x="9995" y="178"/>
                    <a:pt x="10452" y="614"/>
                    <a:pt x="10524" y="1201"/>
                  </a:cubicBezTo>
                  <a:lnTo>
                    <a:pt x="10559" y="1510"/>
                  </a:lnTo>
                  <a:cubicBezTo>
                    <a:pt x="10636" y="2139"/>
                    <a:pt x="10242" y="2708"/>
                    <a:pt x="9680" y="2775"/>
                  </a:cubicBezTo>
                  <a:lnTo>
                    <a:pt x="1132" y="3826"/>
                  </a:lnTo>
                  <a:cubicBezTo>
                    <a:pt x="1099" y="3830"/>
                    <a:pt x="1066" y="3832"/>
                    <a:pt x="1033" y="3832"/>
                  </a:cubicBezTo>
                  <a:cubicBezTo>
                    <a:pt x="584" y="3832"/>
                    <a:pt x="272" y="3448"/>
                    <a:pt x="190" y="2782"/>
                  </a:cubicBezTo>
                  <a:lnTo>
                    <a:pt x="162" y="2550"/>
                  </a:lnTo>
                  <a:cubicBezTo>
                    <a:pt x="162" y="2543"/>
                    <a:pt x="159" y="2536"/>
                    <a:pt x="152" y="2529"/>
                  </a:cubicBezTo>
                  <a:cubicBezTo>
                    <a:pt x="148" y="2527"/>
                    <a:pt x="144" y="2527"/>
                    <a:pt x="139" y="2527"/>
                  </a:cubicBezTo>
                  <a:cubicBezTo>
                    <a:pt x="135" y="2527"/>
                    <a:pt x="131" y="2527"/>
                    <a:pt x="127" y="2529"/>
                  </a:cubicBezTo>
                  <a:cubicBezTo>
                    <a:pt x="95" y="2540"/>
                    <a:pt x="64" y="2547"/>
                    <a:pt x="29" y="2547"/>
                  </a:cubicBezTo>
                  <a:cubicBezTo>
                    <a:pt x="18" y="2547"/>
                    <a:pt x="11" y="2550"/>
                    <a:pt x="8" y="2554"/>
                  </a:cubicBezTo>
                  <a:cubicBezTo>
                    <a:pt x="1" y="2561"/>
                    <a:pt x="1" y="2568"/>
                    <a:pt x="1" y="2578"/>
                  </a:cubicBezTo>
                  <a:lnTo>
                    <a:pt x="29" y="2800"/>
                  </a:lnTo>
                  <a:cubicBezTo>
                    <a:pt x="120" y="3558"/>
                    <a:pt x="501" y="4010"/>
                    <a:pt x="1031" y="4010"/>
                  </a:cubicBezTo>
                  <a:cubicBezTo>
                    <a:pt x="1071" y="4010"/>
                    <a:pt x="1112" y="4007"/>
                    <a:pt x="1153" y="4002"/>
                  </a:cubicBezTo>
                  <a:lnTo>
                    <a:pt x="9705" y="2954"/>
                  </a:lnTo>
                  <a:cubicBezTo>
                    <a:pt x="10355" y="2874"/>
                    <a:pt x="10815" y="2216"/>
                    <a:pt x="10724" y="1489"/>
                  </a:cubicBezTo>
                  <a:lnTo>
                    <a:pt x="10689" y="1183"/>
                  </a:lnTo>
                  <a:cubicBezTo>
                    <a:pt x="10604" y="505"/>
                    <a:pt x="10073" y="1"/>
                    <a:pt x="94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3"/>
            <p:cNvSpPr/>
            <p:nvPr/>
          </p:nvSpPr>
          <p:spPr>
            <a:xfrm>
              <a:off x="2667594" y="3966103"/>
              <a:ext cx="343401" cy="129514"/>
            </a:xfrm>
            <a:custGeom>
              <a:avLst/>
              <a:gdLst/>
              <a:ahLst/>
              <a:cxnLst/>
              <a:rect l="l" t="t" r="r" b="b"/>
              <a:pathLst>
                <a:path w="10932" h="4123" extrusionOk="0">
                  <a:moveTo>
                    <a:pt x="9531" y="111"/>
                  </a:moveTo>
                  <a:cubicBezTo>
                    <a:pt x="10105" y="111"/>
                    <a:pt x="10614" y="592"/>
                    <a:pt x="10693" y="1246"/>
                  </a:cubicBezTo>
                  <a:lnTo>
                    <a:pt x="10731" y="1552"/>
                  </a:lnTo>
                  <a:cubicBezTo>
                    <a:pt x="10816" y="2248"/>
                    <a:pt x="10380" y="2877"/>
                    <a:pt x="9758" y="2954"/>
                  </a:cubicBezTo>
                  <a:lnTo>
                    <a:pt x="1206" y="4005"/>
                  </a:lnTo>
                  <a:cubicBezTo>
                    <a:pt x="1169" y="4010"/>
                    <a:pt x="1133" y="4012"/>
                    <a:pt x="1097" y="4012"/>
                  </a:cubicBezTo>
                  <a:cubicBezTo>
                    <a:pt x="591" y="4012"/>
                    <a:pt x="230" y="3578"/>
                    <a:pt x="141" y="2852"/>
                  </a:cubicBezTo>
                  <a:lnTo>
                    <a:pt x="117" y="2655"/>
                  </a:lnTo>
                  <a:cubicBezTo>
                    <a:pt x="138" y="2655"/>
                    <a:pt x="155" y="2652"/>
                    <a:pt x="173" y="2648"/>
                  </a:cubicBezTo>
                  <a:lnTo>
                    <a:pt x="198" y="2845"/>
                  </a:lnTo>
                  <a:cubicBezTo>
                    <a:pt x="283" y="3541"/>
                    <a:pt x="610" y="3942"/>
                    <a:pt x="1084" y="3942"/>
                  </a:cubicBezTo>
                  <a:cubicBezTo>
                    <a:pt x="1121" y="3942"/>
                    <a:pt x="1158" y="3940"/>
                    <a:pt x="1196" y="3935"/>
                  </a:cubicBezTo>
                  <a:lnTo>
                    <a:pt x="9747" y="2887"/>
                  </a:lnTo>
                  <a:cubicBezTo>
                    <a:pt x="10341" y="2814"/>
                    <a:pt x="10756" y="2220"/>
                    <a:pt x="10675" y="1559"/>
                  </a:cubicBezTo>
                  <a:lnTo>
                    <a:pt x="10636" y="1250"/>
                  </a:lnTo>
                  <a:cubicBezTo>
                    <a:pt x="10561" y="635"/>
                    <a:pt x="10077" y="178"/>
                    <a:pt x="9532" y="178"/>
                  </a:cubicBezTo>
                  <a:cubicBezTo>
                    <a:pt x="9494" y="178"/>
                    <a:pt x="9455" y="180"/>
                    <a:pt x="9417" y="185"/>
                  </a:cubicBezTo>
                  <a:lnTo>
                    <a:pt x="4331" y="810"/>
                  </a:lnTo>
                  <a:cubicBezTo>
                    <a:pt x="4324" y="810"/>
                    <a:pt x="4310" y="800"/>
                    <a:pt x="4310" y="782"/>
                  </a:cubicBezTo>
                  <a:cubicBezTo>
                    <a:pt x="4310" y="772"/>
                    <a:pt x="4310" y="743"/>
                    <a:pt x="4338" y="740"/>
                  </a:cubicBezTo>
                  <a:lnTo>
                    <a:pt x="9410" y="118"/>
                  </a:lnTo>
                  <a:cubicBezTo>
                    <a:pt x="9450" y="113"/>
                    <a:pt x="9491" y="111"/>
                    <a:pt x="9531" y="111"/>
                  </a:cubicBezTo>
                  <a:close/>
                  <a:moveTo>
                    <a:pt x="9531" y="0"/>
                  </a:moveTo>
                  <a:cubicBezTo>
                    <a:pt x="9485" y="0"/>
                    <a:pt x="9439" y="3"/>
                    <a:pt x="9392" y="9"/>
                  </a:cubicBezTo>
                  <a:lnTo>
                    <a:pt x="4320" y="631"/>
                  </a:lnTo>
                  <a:cubicBezTo>
                    <a:pt x="4233" y="642"/>
                    <a:pt x="4190" y="722"/>
                    <a:pt x="4197" y="796"/>
                  </a:cubicBezTo>
                  <a:cubicBezTo>
                    <a:pt x="4208" y="866"/>
                    <a:pt x="4264" y="919"/>
                    <a:pt x="4334" y="919"/>
                  </a:cubicBezTo>
                  <a:lnTo>
                    <a:pt x="9431" y="297"/>
                  </a:lnTo>
                  <a:cubicBezTo>
                    <a:pt x="9467" y="293"/>
                    <a:pt x="9503" y="290"/>
                    <a:pt x="9538" y="290"/>
                  </a:cubicBezTo>
                  <a:cubicBezTo>
                    <a:pt x="10026" y="290"/>
                    <a:pt x="10459" y="707"/>
                    <a:pt x="10527" y="1264"/>
                  </a:cubicBezTo>
                  <a:lnTo>
                    <a:pt x="10566" y="1573"/>
                  </a:lnTo>
                  <a:cubicBezTo>
                    <a:pt x="10636" y="2170"/>
                    <a:pt x="10264" y="2712"/>
                    <a:pt x="9733" y="2778"/>
                  </a:cubicBezTo>
                  <a:lnTo>
                    <a:pt x="1182" y="3826"/>
                  </a:lnTo>
                  <a:cubicBezTo>
                    <a:pt x="1151" y="3830"/>
                    <a:pt x="1121" y="3831"/>
                    <a:pt x="1091" y="3831"/>
                  </a:cubicBezTo>
                  <a:cubicBezTo>
                    <a:pt x="676" y="3831"/>
                    <a:pt x="385" y="3465"/>
                    <a:pt x="307" y="2831"/>
                  </a:cubicBezTo>
                  <a:lnTo>
                    <a:pt x="279" y="2599"/>
                  </a:lnTo>
                  <a:cubicBezTo>
                    <a:pt x="275" y="2575"/>
                    <a:pt x="261" y="2554"/>
                    <a:pt x="236" y="2539"/>
                  </a:cubicBezTo>
                  <a:cubicBezTo>
                    <a:pt x="224" y="2531"/>
                    <a:pt x="209" y="2528"/>
                    <a:pt x="195" y="2528"/>
                  </a:cubicBezTo>
                  <a:cubicBezTo>
                    <a:pt x="185" y="2528"/>
                    <a:pt x="175" y="2530"/>
                    <a:pt x="166" y="2532"/>
                  </a:cubicBezTo>
                  <a:cubicBezTo>
                    <a:pt x="141" y="2543"/>
                    <a:pt x="117" y="2547"/>
                    <a:pt x="89" y="2547"/>
                  </a:cubicBezTo>
                  <a:cubicBezTo>
                    <a:pt x="64" y="2547"/>
                    <a:pt x="40" y="2557"/>
                    <a:pt x="25" y="2575"/>
                  </a:cubicBezTo>
                  <a:cubicBezTo>
                    <a:pt x="8" y="2592"/>
                    <a:pt x="1" y="2617"/>
                    <a:pt x="4" y="2641"/>
                  </a:cubicBezTo>
                  <a:lnTo>
                    <a:pt x="32" y="2863"/>
                  </a:lnTo>
                  <a:cubicBezTo>
                    <a:pt x="130" y="3653"/>
                    <a:pt x="529" y="4122"/>
                    <a:pt x="1090" y="4122"/>
                  </a:cubicBezTo>
                  <a:cubicBezTo>
                    <a:pt x="1133" y="4122"/>
                    <a:pt x="1176" y="4120"/>
                    <a:pt x="1220" y="4114"/>
                  </a:cubicBezTo>
                  <a:lnTo>
                    <a:pt x="9768" y="3067"/>
                  </a:lnTo>
                  <a:cubicBezTo>
                    <a:pt x="10454" y="2982"/>
                    <a:pt x="10932" y="2297"/>
                    <a:pt x="10837" y="1538"/>
                  </a:cubicBezTo>
                  <a:lnTo>
                    <a:pt x="10801" y="1232"/>
                  </a:lnTo>
                  <a:cubicBezTo>
                    <a:pt x="10713" y="525"/>
                    <a:pt x="10161" y="0"/>
                    <a:pt x="9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13"/>
          <p:cNvGrpSpPr/>
          <p:nvPr/>
        </p:nvGrpSpPr>
        <p:grpSpPr>
          <a:xfrm>
            <a:off x="8430772" y="4396305"/>
            <a:ext cx="344232" cy="424544"/>
            <a:chOff x="2700514" y="4184106"/>
            <a:chExt cx="254064" cy="313340"/>
          </a:xfrm>
        </p:grpSpPr>
        <p:sp>
          <p:nvSpPr>
            <p:cNvPr id="530" name="Google Shape;530;p13"/>
            <p:cNvSpPr/>
            <p:nvPr/>
          </p:nvSpPr>
          <p:spPr>
            <a:xfrm>
              <a:off x="2700514" y="4322101"/>
              <a:ext cx="131744" cy="175345"/>
            </a:xfrm>
            <a:custGeom>
              <a:avLst/>
              <a:gdLst/>
              <a:ahLst/>
              <a:cxnLst/>
              <a:rect l="l" t="t" r="r" b="b"/>
              <a:pathLst>
                <a:path w="4194" h="5582" extrusionOk="0">
                  <a:moveTo>
                    <a:pt x="3195" y="0"/>
                  </a:moveTo>
                  <a:lnTo>
                    <a:pt x="0" y="5582"/>
                  </a:lnTo>
                  <a:lnTo>
                    <a:pt x="4193" y="710"/>
                  </a:lnTo>
                  <a:lnTo>
                    <a:pt x="3195" y="0"/>
                  </a:lnTo>
                  <a:close/>
                </a:path>
              </a:pathLst>
            </a:custGeom>
            <a:solidFill>
              <a:srgbClr val="21252B">
                <a:alpha val="1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3"/>
            <p:cNvSpPr/>
            <p:nvPr/>
          </p:nvSpPr>
          <p:spPr>
            <a:xfrm>
              <a:off x="2817871" y="4184106"/>
              <a:ext cx="136707" cy="103316"/>
            </a:xfrm>
            <a:custGeom>
              <a:avLst/>
              <a:gdLst/>
              <a:ahLst/>
              <a:cxnLst/>
              <a:rect l="l" t="t" r="r" b="b"/>
              <a:pathLst>
                <a:path w="4352" h="3289" extrusionOk="0">
                  <a:moveTo>
                    <a:pt x="541" y="0"/>
                  </a:moveTo>
                  <a:cubicBezTo>
                    <a:pt x="392" y="0"/>
                    <a:pt x="246" y="70"/>
                    <a:pt x="151" y="200"/>
                  </a:cubicBezTo>
                  <a:cubicBezTo>
                    <a:pt x="0" y="415"/>
                    <a:pt x="50" y="713"/>
                    <a:pt x="264" y="865"/>
                  </a:cubicBezTo>
                  <a:lnTo>
                    <a:pt x="3533" y="3198"/>
                  </a:lnTo>
                  <a:cubicBezTo>
                    <a:pt x="3617" y="3259"/>
                    <a:pt x="3715" y="3288"/>
                    <a:pt x="3811" y="3288"/>
                  </a:cubicBezTo>
                  <a:cubicBezTo>
                    <a:pt x="3960" y="3288"/>
                    <a:pt x="4105" y="3219"/>
                    <a:pt x="4197" y="3089"/>
                  </a:cubicBezTo>
                  <a:cubicBezTo>
                    <a:pt x="4352" y="2875"/>
                    <a:pt x="4302" y="2576"/>
                    <a:pt x="4088" y="2422"/>
                  </a:cubicBezTo>
                  <a:lnTo>
                    <a:pt x="816" y="88"/>
                  </a:lnTo>
                  <a:cubicBezTo>
                    <a:pt x="732" y="29"/>
                    <a:pt x="636" y="0"/>
                    <a:pt x="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3"/>
            <p:cNvSpPr/>
            <p:nvPr/>
          </p:nvSpPr>
          <p:spPr>
            <a:xfrm>
              <a:off x="2724576" y="4314719"/>
              <a:ext cx="136833" cy="103221"/>
            </a:xfrm>
            <a:custGeom>
              <a:avLst/>
              <a:gdLst/>
              <a:ahLst/>
              <a:cxnLst/>
              <a:rect l="l" t="t" r="r" b="b"/>
              <a:pathLst>
                <a:path w="4356" h="3286" extrusionOk="0">
                  <a:moveTo>
                    <a:pt x="543" y="0"/>
                  </a:moveTo>
                  <a:cubicBezTo>
                    <a:pt x="394" y="0"/>
                    <a:pt x="247" y="69"/>
                    <a:pt x="155" y="200"/>
                  </a:cubicBezTo>
                  <a:cubicBezTo>
                    <a:pt x="0" y="415"/>
                    <a:pt x="50" y="710"/>
                    <a:pt x="264" y="864"/>
                  </a:cubicBezTo>
                  <a:lnTo>
                    <a:pt x="3536" y="3198"/>
                  </a:lnTo>
                  <a:cubicBezTo>
                    <a:pt x="3620" y="3257"/>
                    <a:pt x="3717" y="3286"/>
                    <a:pt x="3812" y="3286"/>
                  </a:cubicBezTo>
                  <a:cubicBezTo>
                    <a:pt x="3961" y="3286"/>
                    <a:pt x="4108" y="3216"/>
                    <a:pt x="4200" y="3086"/>
                  </a:cubicBezTo>
                  <a:cubicBezTo>
                    <a:pt x="4355" y="2871"/>
                    <a:pt x="4306" y="2576"/>
                    <a:pt x="4088" y="2421"/>
                  </a:cubicBezTo>
                  <a:lnTo>
                    <a:pt x="819" y="88"/>
                  </a:lnTo>
                  <a:cubicBezTo>
                    <a:pt x="736" y="29"/>
                    <a:pt x="639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3"/>
            <p:cNvSpPr/>
            <p:nvPr/>
          </p:nvSpPr>
          <p:spPr>
            <a:xfrm>
              <a:off x="2751402" y="4205718"/>
              <a:ext cx="176790" cy="190266"/>
            </a:xfrm>
            <a:custGeom>
              <a:avLst/>
              <a:gdLst/>
              <a:ahLst/>
              <a:cxnLst/>
              <a:rect l="l" t="t" r="r" b="b"/>
              <a:pathLst>
                <a:path w="5628" h="6057" extrusionOk="0">
                  <a:moveTo>
                    <a:pt x="2967" y="1"/>
                  </a:moveTo>
                  <a:lnTo>
                    <a:pt x="0" y="4155"/>
                  </a:lnTo>
                  <a:lnTo>
                    <a:pt x="2661" y="6057"/>
                  </a:lnTo>
                  <a:lnTo>
                    <a:pt x="5628" y="1899"/>
                  </a:lnTo>
                  <a:lnTo>
                    <a:pt x="29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13"/>
          <p:cNvGrpSpPr/>
          <p:nvPr/>
        </p:nvGrpSpPr>
        <p:grpSpPr>
          <a:xfrm>
            <a:off x="189914" y="565263"/>
            <a:ext cx="590446" cy="641902"/>
            <a:chOff x="1897202" y="4415836"/>
            <a:chExt cx="435786" cy="473763"/>
          </a:xfrm>
        </p:grpSpPr>
        <p:sp>
          <p:nvSpPr>
            <p:cNvPr id="535" name="Google Shape;535;p13"/>
            <p:cNvSpPr/>
            <p:nvPr/>
          </p:nvSpPr>
          <p:spPr>
            <a:xfrm>
              <a:off x="1970959" y="4423407"/>
              <a:ext cx="362029" cy="431953"/>
            </a:xfrm>
            <a:custGeom>
              <a:avLst/>
              <a:gdLst/>
              <a:ahLst/>
              <a:cxnLst/>
              <a:rect l="l" t="t" r="r" b="b"/>
              <a:pathLst>
                <a:path w="11525" h="13751" extrusionOk="0">
                  <a:moveTo>
                    <a:pt x="6615" y="0"/>
                  </a:moveTo>
                  <a:cubicBezTo>
                    <a:pt x="6488" y="0"/>
                    <a:pt x="6358" y="24"/>
                    <a:pt x="6232" y="72"/>
                  </a:cubicBezTo>
                  <a:lnTo>
                    <a:pt x="816" y="2181"/>
                  </a:lnTo>
                  <a:cubicBezTo>
                    <a:pt x="271" y="2395"/>
                    <a:pt x="0" y="3010"/>
                    <a:pt x="211" y="3559"/>
                  </a:cubicBezTo>
                  <a:lnTo>
                    <a:pt x="3916" y="13073"/>
                  </a:lnTo>
                  <a:cubicBezTo>
                    <a:pt x="4080" y="13494"/>
                    <a:pt x="4481" y="13751"/>
                    <a:pt x="4906" y="13751"/>
                  </a:cubicBezTo>
                  <a:cubicBezTo>
                    <a:pt x="5035" y="13751"/>
                    <a:pt x="5166" y="13727"/>
                    <a:pt x="5293" y="13677"/>
                  </a:cubicBezTo>
                  <a:lnTo>
                    <a:pt x="10706" y="11572"/>
                  </a:lnTo>
                  <a:cubicBezTo>
                    <a:pt x="11254" y="11358"/>
                    <a:pt x="11525" y="10743"/>
                    <a:pt x="11314" y="10194"/>
                  </a:cubicBezTo>
                  <a:lnTo>
                    <a:pt x="7609" y="680"/>
                  </a:lnTo>
                  <a:cubicBezTo>
                    <a:pt x="7444" y="258"/>
                    <a:pt x="7042" y="0"/>
                    <a:pt x="6615" y="0"/>
                  </a:cubicBezTo>
                  <a:close/>
                </a:path>
              </a:pathLst>
            </a:custGeom>
            <a:solidFill>
              <a:srgbClr val="21252B">
                <a:alpha val="1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3"/>
            <p:cNvSpPr/>
            <p:nvPr/>
          </p:nvSpPr>
          <p:spPr>
            <a:xfrm>
              <a:off x="1902731" y="4492671"/>
              <a:ext cx="232421" cy="396928"/>
            </a:xfrm>
            <a:custGeom>
              <a:avLst/>
              <a:gdLst/>
              <a:ahLst/>
              <a:cxnLst/>
              <a:rect l="l" t="t" r="r" b="b"/>
              <a:pathLst>
                <a:path w="7399" h="12636" extrusionOk="0">
                  <a:moveTo>
                    <a:pt x="2924" y="0"/>
                  </a:moveTo>
                  <a:lnTo>
                    <a:pt x="0" y="1139"/>
                  </a:lnTo>
                  <a:lnTo>
                    <a:pt x="4474" y="12636"/>
                  </a:lnTo>
                  <a:lnTo>
                    <a:pt x="7399" y="11501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21252B">
                <a:alpha val="1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3"/>
            <p:cNvSpPr/>
            <p:nvPr/>
          </p:nvSpPr>
          <p:spPr>
            <a:xfrm>
              <a:off x="1946645" y="4415836"/>
              <a:ext cx="362186" cy="431985"/>
            </a:xfrm>
            <a:custGeom>
              <a:avLst/>
              <a:gdLst/>
              <a:ahLst/>
              <a:cxnLst/>
              <a:rect l="l" t="t" r="r" b="b"/>
              <a:pathLst>
                <a:path w="11530" h="13752" extrusionOk="0">
                  <a:moveTo>
                    <a:pt x="6622" y="1"/>
                  </a:moveTo>
                  <a:cubicBezTo>
                    <a:pt x="6493" y="1"/>
                    <a:pt x="6363" y="24"/>
                    <a:pt x="6236" y="74"/>
                  </a:cubicBezTo>
                  <a:lnTo>
                    <a:pt x="820" y="2183"/>
                  </a:lnTo>
                  <a:cubicBezTo>
                    <a:pt x="275" y="2394"/>
                    <a:pt x="1" y="3012"/>
                    <a:pt x="215" y="3557"/>
                  </a:cubicBezTo>
                  <a:lnTo>
                    <a:pt x="3920" y="13071"/>
                  </a:lnTo>
                  <a:cubicBezTo>
                    <a:pt x="4082" y="13493"/>
                    <a:pt x="4486" y="13751"/>
                    <a:pt x="4914" y="13751"/>
                  </a:cubicBezTo>
                  <a:cubicBezTo>
                    <a:pt x="5041" y="13751"/>
                    <a:pt x="5171" y="13728"/>
                    <a:pt x="5298" y="13679"/>
                  </a:cubicBezTo>
                  <a:lnTo>
                    <a:pt x="10710" y="11571"/>
                  </a:lnTo>
                  <a:cubicBezTo>
                    <a:pt x="11258" y="11356"/>
                    <a:pt x="11529" y="10741"/>
                    <a:pt x="11315" y="10193"/>
                  </a:cubicBezTo>
                  <a:lnTo>
                    <a:pt x="7610" y="679"/>
                  </a:lnTo>
                  <a:cubicBezTo>
                    <a:pt x="7448" y="258"/>
                    <a:pt x="7046" y="1"/>
                    <a:pt x="66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3"/>
            <p:cNvSpPr/>
            <p:nvPr/>
          </p:nvSpPr>
          <p:spPr>
            <a:xfrm>
              <a:off x="1897202" y="4485038"/>
              <a:ext cx="213982" cy="389766"/>
            </a:xfrm>
            <a:custGeom>
              <a:avLst/>
              <a:gdLst/>
              <a:ahLst/>
              <a:cxnLst/>
              <a:rect l="l" t="t" r="r" b="b"/>
              <a:pathLst>
                <a:path w="6812" h="12408" extrusionOk="0">
                  <a:moveTo>
                    <a:pt x="2338" y="1"/>
                  </a:moveTo>
                  <a:lnTo>
                    <a:pt x="0" y="908"/>
                  </a:lnTo>
                  <a:lnTo>
                    <a:pt x="4475" y="12408"/>
                  </a:lnTo>
                  <a:lnTo>
                    <a:pt x="6812" y="11498"/>
                  </a:lnTo>
                  <a:lnTo>
                    <a:pt x="2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2026716" y="4480200"/>
              <a:ext cx="173146" cy="139471"/>
            </a:xfrm>
            <a:custGeom>
              <a:avLst/>
              <a:gdLst/>
              <a:ahLst/>
              <a:cxnLst/>
              <a:rect l="l" t="t" r="r" b="b"/>
              <a:pathLst>
                <a:path w="5512" h="4440" extrusionOk="0">
                  <a:moveTo>
                    <a:pt x="4460" y="0"/>
                  </a:moveTo>
                  <a:lnTo>
                    <a:pt x="0" y="1737"/>
                  </a:lnTo>
                  <a:lnTo>
                    <a:pt x="1055" y="4439"/>
                  </a:lnTo>
                  <a:lnTo>
                    <a:pt x="5511" y="2703"/>
                  </a:lnTo>
                  <a:lnTo>
                    <a:pt x="44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2047134" y="4500524"/>
              <a:ext cx="115724" cy="53998"/>
            </a:xfrm>
            <a:custGeom>
              <a:avLst/>
              <a:gdLst/>
              <a:ahLst/>
              <a:cxnLst/>
              <a:rect l="l" t="t" r="r" b="b"/>
              <a:pathLst>
                <a:path w="3684" h="1719" extrusionOk="0">
                  <a:moveTo>
                    <a:pt x="3554" y="0"/>
                  </a:moveTo>
                  <a:lnTo>
                    <a:pt x="0" y="1385"/>
                  </a:lnTo>
                  <a:lnTo>
                    <a:pt x="130" y="1719"/>
                  </a:lnTo>
                  <a:lnTo>
                    <a:pt x="3684" y="337"/>
                  </a:lnTo>
                  <a:lnTo>
                    <a:pt x="35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3"/>
            <p:cNvSpPr/>
            <p:nvPr/>
          </p:nvSpPr>
          <p:spPr>
            <a:xfrm>
              <a:off x="2055396" y="4522921"/>
              <a:ext cx="115755" cy="54029"/>
            </a:xfrm>
            <a:custGeom>
              <a:avLst/>
              <a:gdLst/>
              <a:ahLst/>
              <a:cxnLst/>
              <a:rect l="l" t="t" r="r" b="b"/>
              <a:pathLst>
                <a:path w="3685" h="1720" extrusionOk="0">
                  <a:moveTo>
                    <a:pt x="3551" y="1"/>
                  </a:moveTo>
                  <a:lnTo>
                    <a:pt x="1" y="1385"/>
                  </a:lnTo>
                  <a:lnTo>
                    <a:pt x="131" y="1719"/>
                  </a:lnTo>
                  <a:lnTo>
                    <a:pt x="3684" y="338"/>
                  </a:lnTo>
                  <a:lnTo>
                    <a:pt x="35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3"/>
            <p:cNvSpPr/>
            <p:nvPr/>
          </p:nvSpPr>
          <p:spPr>
            <a:xfrm>
              <a:off x="2064568" y="4545319"/>
              <a:ext cx="115755" cy="54029"/>
            </a:xfrm>
            <a:custGeom>
              <a:avLst/>
              <a:gdLst/>
              <a:ahLst/>
              <a:cxnLst/>
              <a:rect l="l" t="t" r="r" b="b"/>
              <a:pathLst>
                <a:path w="3685" h="1720" extrusionOk="0">
                  <a:moveTo>
                    <a:pt x="3554" y="1"/>
                  </a:moveTo>
                  <a:lnTo>
                    <a:pt x="1" y="1382"/>
                  </a:lnTo>
                  <a:lnTo>
                    <a:pt x="131" y="1720"/>
                  </a:lnTo>
                  <a:lnTo>
                    <a:pt x="3684" y="338"/>
                  </a:lnTo>
                  <a:lnTo>
                    <a:pt x="35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" name="Google Shape;543;p13"/>
          <p:cNvGrpSpPr/>
          <p:nvPr/>
        </p:nvGrpSpPr>
        <p:grpSpPr>
          <a:xfrm>
            <a:off x="8478848" y="355589"/>
            <a:ext cx="631432" cy="538309"/>
            <a:chOff x="3163880" y="4192776"/>
            <a:chExt cx="466036" cy="397305"/>
          </a:xfrm>
        </p:grpSpPr>
        <p:sp>
          <p:nvSpPr>
            <p:cNvPr id="544" name="Google Shape;544;p13"/>
            <p:cNvSpPr/>
            <p:nvPr/>
          </p:nvSpPr>
          <p:spPr>
            <a:xfrm>
              <a:off x="3191366" y="4209707"/>
              <a:ext cx="391211" cy="348899"/>
            </a:xfrm>
            <a:custGeom>
              <a:avLst/>
              <a:gdLst/>
              <a:ahLst/>
              <a:cxnLst/>
              <a:rect l="l" t="t" r="r" b="b"/>
              <a:pathLst>
                <a:path w="12454" h="11107" extrusionOk="0">
                  <a:moveTo>
                    <a:pt x="1621" y="0"/>
                  </a:moveTo>
                  <a:lnTo>
                    <a:pt x="1" y="1912"/>
                  </a:lnTo>
                  <a:lnTo>
                    <a:pt x="10833" y="11107"/>
                  </a:lnTo>
                  <a:lnTo>
                    <a:pt x="12453" y="9198"/>
                  </a:lnTo>
                  <a:lnTo>
                    <a:pt x="16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3"/>
            <p:cNvSpPr/>
            <p:nvPr/>
          </p:nvSpPr>
          <p:spPr>
            <a:xfrm>
              <a:off x="3206821" y="4227801"/>
              <a:ext cx="360270" cy="312492"/>
            </a:xfrm>
            <a:custGeom>
              <a:avLst/>
              <a:gdLst/>
              <a:ahLst/>
              <a:cxnLst/>
              <a:rect l="l" t="t" r="r" b="b"/>
              <a:pathLst>
                <a:path w="11469" h="9948" extrusionOk="0">
                  <a:moveTo>
                    <a:pt x="637" y="1"/>
                  </a:moveTo>
                  <a:lnTo>
                    <a:pt x="1" y="749"/>
                  </a:lnTo>
                  <a:lnTo>
                    <a:pt x="10836" y="9947"/>
                  </a:lnTo>
                  <a:lnTo>
                    <a:pt x="11469" y="9199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3"/>
            <p:cNvSpPr/>
            <p:nvPr/>
          </p:nvSpPr>
          <p:spPr>
            <a:xfrm>
              <a:off x="3531186" y="4497854"/>
              <a:ext cx="98729" cy="92227"/>
            </a:xfrm>
            <a:custGeom>
              <a:avLst/>
              <a:gdLst/>
              <a:ahLst/>
              <a:cxnLst/>
              <a:rect l="l" t="t" r="r" b="b"/>
              <a:pathLst>
                <a:path w="3143" h="2936" extrusionOk="0">
                  <a:moveTo>
                    <a:pt x="1621" y="1"/>
                  </a:moveTo>
                  <a:lnTo>
                    <a:pt x="1" y="1909"/>
                  </a:lnTo>
                  <a:lnTo>
                    <a:pt x="3143" y="2935"/>
                  </a:lnTo>
                  <a:lnTo>
                    <a:pt x="1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3"/>
            <p:cNvSpPr/>
            <p:nvPr/>
          </p:nvSpPr>
          <p:spPr>
            <a:xfrm>
              <a:off x="3594451" y="4556941"/>
              <a:ext cx="35465" cy="33140"/>
            </a:xfrm>
            <a:custGeom>
              <a:avLst/>
              <a:gdLst/>
              <a:ahLst/>
              <a:cxnLst/>
              <a:rect l="l" t="t" r="r" b="b"/>
              <a:pathLst>
                <a:path w="1129" h="1055" extrusionOk="0">
                  <a:moveTo>
                    <a:pt x="584" y="0"/>
                  </a:moveTo>
                  <a:lnTo>
                    <a:pt x="1" y="685"/>
                  </a:lnTo>
                  <a:lnTo>
                    <a:pt x="1129" y="1054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3"/>
            <p:cNvSpPr/>
            <p:nvPr/>
          </p:nvSpPr>
          <p:spPr>
            <a:xfrm>
              <a:off x="3163880" y="4192776"/>
              <a:ext cx="70678" cy="70050"/>
            </a:xfrm>
            <a:custGeom>
              <a:avLst/>
              <a:gdLst/>
              <a:ahLst/>
              <a:cxnLst/>
              <a:rect l="l" t="t" r="r" b="b"/>
              <a:pathLst>
                <a:path w="2250" h="2230" extrusionOk="0">
                  <a:moveTo>
                    <a:pt x="1391" y="0"/>
                  </a:moveTo>
                  <a:cubicBezTo>
                    <a:pt x="1036" y="0"/>
                    <a:pt x="688" y="146"/>
                    <a:pt x="447" y="434"/>
                  </a:cubicBezTo>
                  <a:cubicBezTo>
                    <a:pt x="0" y="961"/>
                    <a:pt x="78" y="1762"/>
                    <a:pt x="626" y="2230"/>
                  </a:cubicBezTo>
                  <a:lnTo>
                    <a:pt x="2250" y="318"/>
                  </a:lnTo>
                  <a:cubicBezTo>
                    <a:pt x="1998" y="105"/>
                    <a:pt x="1692" y="0"/>
                    <a:pt x="13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3178015" y="4197111"/>
              <a:ext cx="87798" cy="92541"/>
            </a:xfrm>
            <a:custGeom>
              <a:avLst/>
              <a:gdLst/>
              <a:ahLst/>
              <a:cxnLst/>
              <a:rect l="l" t="t" r="r" b="b"/>
              <a:pathLst>
                <a:path w="2795" h="2946" extrusionOk="0">
                  <a:moveTo>
                    <a:pt x="1747" y="1"/>
                  </a:moveTo>
                  <a:lnTo>
                    <a:pt x="0" y="2057"/>
                  </a:lnTo>
                  <a:lnTo>
                    <a:pt x="1051" y="2946"/>
                  </a:lnTo>
                  <a:lnTo>
                    <a:pt x="2794" y="89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" name="Google Shape;550;p13"/>
          <p:cNvGrpSpPr/>
          <p:nvPr/>
        </p:nvGrpSpPr>
        <p:grpSpPr>
          <a:xfrm>
            <a:off x="8633241" y="1048793"/>
            <a:ext cx="218294" cy="325760"/>
            <a:chOff x="2010570" y="3984637"/>
            <a:chExt cx="161115" cy="240431"/>
          </a:xfrm>
        </p:grpSpPr>
        <p:sp>
          <p:nvSpPr>
            <p:cNvPr id="551" name="Google Shape;551;p13"/>
            <p:cNvSpPr/>
            <p:nvPr/>
          </p:nvSpPr>
          <p:spPr>
            <a:xfrm>
              <a:off x="2013554" y="4029054"/>
              <a:ext cx="124456" cy="188412"/>
            </a:xfrm>
            <a:custGeom>
              <a:avLst/>
              <a:gdLst/>
              <a:ahLst/>
              <a:cxnLst/>
              <a:rect l="l" t="t" r="r" b="b"/>
              <a:pathLst>
                <a:path w="3962" h="5998" extrusionOk="0">
                  <a:moveTo>
                    <a:pt x="3210" y="1"/>
                  </a:moveTo>
                  <a:cubicBezTo>
                    <a:pt x="2969" y="1"/>
                    <a:pt x="2716" y="158"/>
                    <a:pt x="2577" y="423"/>
                  </a:cubicBezTo>
                  <a:lnTo>
                    <a:pt x="187" y="4992"/>
                  </a:lnTo>
                  <a:cubicBezTo>
                    <a:pt x="1" y="5347"/>
                    <a:pt x="89" y="5762"/>
                    <a:pt x="384" y="5916"/>
                  </a:cubicBezTo>
                  <a:lnTo>
                    <a:pt x="514" y="5983"/>
                  </a:lnTo>
                  <a:cubicBezTo>
                    <a:pt x="525" y="5990"/>
                    <a:pt x="535" y="5994"/>
                    <a:pt x="546" y="5997"/>
                  </a:cubicBezTo>
                  <a:cubicBezTo>
                    <a:pt x="553" y="5973"/>
                    <a:pt x="581" y="5969"/>
                    <a:pt x="595" y="5945"/>
                  </a:cubicBezTo>
                  <a:cubicBezTo>
                    <a:pt x="588" y="5941"/>
                    <a:pt x="567" y="5920"/>
                    <a:pt x="556" y="5913"/>
                  </a:cubicBezTo>
                  <a:lnTo>
                    <a:pt x="437" y="5850"/>
                  </a:lnTo>
                  <a:cubicBezTo>
                    <a:pt x="170" y="5713"/>
                    <a:pt x="68" y="5340"/>
                    <a:pt x="236" y="5020"/>
                  </a:cubicBezTo>
                  <a:lnTo>
                    <a:pt x="2626" y="451"/>
                  </a:lnTo>
                  <a:cubicBezTo>
                    <a:pt x="2752" y="211"/>
                    <a:pt x="2980" y="68"/>
                    <a:pt x="3199" y="68"/>
                  </a:cubicBezTo>
                  <a:cubicBezTo>
                    <a:pt x="3274" y="68"/>
                    <a:pt x="3349" y="85"/>
                    <a:pt x="3417" y="121"/>
                  </a:cubicBezTo>
                  <a:lnTo>
                    <a:pt x="3544" y="188"/>
                  </a:lnTo>
                  <a:cubicBezTo>
                    <a:pt x="3811" y="328"/>
                    <a:pt x="3892" y="701"/>
                    <a:pt x="3723" y="1024"/>
                  </a:cubicBezTo>
                  <a:lnTo>
                    <a:pt x="2725" y="2933"/>
                  </a:lnTo>
                  <a:cubicBezTo>
                    <a:pt x="2708" y="2963"/>
                    <a:pt x="2727" y="2986"/>
                    <a:pt x="2746" y="2986"/>
                  </a:cubicBezTo>
                  <a:cubicBezTo>
                    <a:pt x="2755" y="2986"/>
                    <a:pt x="2765" y="2980"/>
                    <a:pt x="2770" y="2968"/>
                  </a:cubicBezTo>
                  <a:lnTo>
                    <a:pt x="3776" y="1049"/>
                  </a:lnTo>
                  <a:cubicBezTo>
                    <a:pt x="3962" y="694"/>
                    <a:pt x="3871" y="279"/>
                    <a:pt x="3575" y="124"/>
                  </a:cubicBezTo>
                  <a:lnTo>
                    <a:pt x="3449" y="57"/>
                  </a:lnTo>
                  <a:cubicBezTo>
                    <a:pt x="3374" y="19"/>
                    <a:pt x="3293" y="1"/>
                    <a:pt x="3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2012015" y="4027766"/>
              <a:ext cx="127441" cy="190925"/>
            </a:xfrm>
            <a:custGeom>
              <a:avLst/>
              <a:gdLst/>
              <a:ahLst/>
              <a:cxnLst/>
              <a:rect l="l" t="t" r="r" b="b"/>
              <a:pathLst>
                <a:path w="4057" h="6078" extrusionOk="0">
                  <a:moveTo>
                    <a:pt x="3256" y="1"/>
                  </a:moveTo>
                  <a:cubicBezTo>
                    <a:pt x="3000" y="1"/>
                    <a:pt x="2734" y="167"/>
                    <a:pt x="2587" y="446"/>
                  </a:cubicBezTo>
                  <a:lnTo>
                    <a:pt x="197" y="5016"/>
                  </a:lnTo>
                  <a:cubicBezTo>
                    <a:pt x="1" y="5392"/>
                    <a:pt x="99" y="5831"/>
                    <a:pt x="415" y="5996"/>
                  </a:cubicBezTo>
                  <a:lnTo>
                    <a:pt x="542" y="6063"/>
                  </a:lnTo>
                  <a:cubicBezTo>
                    <a:pt x="549" y="6066"/>
                    <a:pt x="559" y="6070"/>
                    <a:pt x="570" y="6073"/>
                  </a:cubicBezTo>
                  <a:cubicBezTo>
                    <a:pt x="576" y="6076"/>
                    <a:pt x="583" y="6078"/>
                    <a:pt x="590" y="6078"/>
                  </a:cubicBezTo>
                  <a:cubicBezTo>
                    <a:pt x="596" y="6078"/>
                    <a:pt x="601" y="6076"/>
                    <a:pt x="605" y="6073"/>
                  </a:cubicBezTo>
                  <a:cubicBezTo>
                    <a:pt x="616" y="6070"/>
                    <a:pt x="630" y="6063"/>
                    <a:pt x="633" y="6052"/>
                  </a:cubicBezTo>
                  <a:cubicBezTo>
                    <a:pt x="633" y="6052"/>
                    <a:pt x="637" y="6045"/>
                    <a:pt x="644" y="6042"/>
                  </a:cubicBezTo>
                  <a:cubicBezTo>
                    <a:pt x="651" y="6038"/>
                    <a:pt x="661" y="6031"/>
                    <a:pt x="668" y="6021"/>
                  </a:cubicBezTo>
                  <a:cubicBezTo>
                    <a:pt x="675" y="6017"/>
                    <a:pt x="679" y="6014"/>
                    <a:pt x="682" y="6007"/>
                  </a:cubicBezTo>
                  <a:cubicBezTo>
                    <a:pt x="693" y="5986"/>
                    <a:pt x="686" y="5957"/>
                    <a:pt x="665" y="5950"/>
                  </a:cubicBezTo>
                  <a:lnTo>
                    <a:pt x="661" y="5950"/>
                  </a:lnTo>
                  <a:cubicBezTo>
                    <a:pt x="661" y="5947"/>
                    <a:pt x="654" y="5943"/>
                    <a:pt x="651" y="5940"/>
                  </a:cubicBezTo>
                  <a:cubicBezTo>
                    <a:pt x="640" y="5929"/>
                    <a:pt x="633" y="5922"/>
                    <a:pt x="623" y="5919"/>
                  </a:cubicBezTo>
                  <a:lnTo>
                    <a:pt x="503" y="5856"/>
                  </a:lnTo>
                  <a:cubicBezTo>
                    <a:pt x="250" y="5722"/>
                    <a:pt x="169" y="5374"/>
                    <a:pt x="320" y="5079"/>
                  </a:cubicBezTo>
                  <a:lnTo>
                    <a:pt x="2710" y="510"/>
                  </a:lnTo>
                  <a:cubicBezTo>
                    <a:pt x="2829" y="284"/>
                    <a:pt x="3043" y="148"/>
                    <a:pt x="3246" y="148"/>
                  </a:cubicBezTo>
                  <a:cubicBezTo>
                    <a:pt x="3315" y="148"/>
                    <a:pt x="3383" y="164"/>
                    <a:pt x="3445" y="197"/>
                  </a:cubicBezTo>
                  <a:lnTo>
                    <a:pt x="3575" y="264"/>
                  </a:lnTo>
                  <a:cubicBezTo>
                    <a:pt x="3821" y="394"/>
                    <a:pt x="3895" y="745"/>
                    <a:pt x="3737" y="1044"/>
                  </a:cubicBezTo>
                  <a:lnTo>
                    <a:pt x="2739" y="2956"/>
                  </a:lnTo>
                  <a:cubicBezTo>
                    <a:pt x="2725" y="2974"/>
                    <a:pt x="2721" y="2998"/>
                    <a:pt x="2728" y="3019"/>
                  </a:cubicBezTo>
                  <a:cubicBezTo>
                    <a:pt x="2732" y="3037"/>
                    <a:pt x="2746" y="3054"/>
                    <a:pt x="2763" y="3061"/>
                  </a:cubicBezTo>
                  <a:cubicBezTo>
                    <a:pt x="2773" y="3067"/>
                    <a:pt x="2784" y="3069"/>
                    <a:pt x="2794" y="3069"/>
                  </a:cubicBezTo>
                  <a:cubicBezTo>
                    <a:pt x="2819" y="3069"/>
                    <a:pt x="2843" y="3055"/>
                    <a:pt x="2858" y="3030"/>
                  </a:cubicBezTo>
                  <a:lnTo>
                    <a:pt x="3860" y="1111"/>
                  </a:lnTo>
                  <a:cubicBezTo>
                    <a:pt x="4057" y="735"/>
                    <a:pt x="3962" y="295"/>
                    <a:pt x="3642" y="130"/>
                  </a:cubicBezTo>
                  <a:lnTo>
                    <a:pt x="3515" y="63"/>
                  </a:lnTo>
                  <a:cubicBezTo>
                    <a:pt x="3434" y="21"/>
                    <a:pt x="3346" y="1"/>
                    <a:pt x="32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3"/>
            <p:cNvSpPr/>
            <p:nvPr/>
          </p:nvSpPr>
          <p:spPr>
            <a:xfrm>
              <a:off x="2012015" y="4027766"/>
              <a:ext cx="127441" cy="192559"/>
            </a:xfrm>
            <a:custGeom>
              <a:avLst/>
              <a:gdLst/>
              <a:ahLst/>
              <a:cxnLst/>
              <a:rect l="l" t="t" r="r" b="b"/>
              <a:pathLst>
                <a:path w="4057" h="6130" extrusionOk="0">
                  <a:moveTo>
                    <a:pt x="3258" y="1"/>
                  </a:moveTo>
                  <a:cubicBezTo>
                    <a:pt x="3001" y="1"/>
                    <a:pt x="2734" y="167"/>
                    <a:pt x="2587" y="446"/>
                  </a:cubicBezTo>
                  <a:lnTo>
                    <a:pt x="197" y="5016"/>
                  </a:lnTo>
                  <a:cubicBezTo>
                    <a:pt x="1" y="5392"/>
                    <a:pt x="99" y="5806"/>
                    <a:pt x="415" y="5972"/>
                  </a:cubicBezTo>
                  <a:lnTo>
                    <a:pt x="728" y="6130"/>
                  </a:lnTo>
                  <a:cubicBezTo>
                    <a:pt x="742" y="6073"/>
                    <a:pt x="760" y="6063"/>
                    <a:pt x="806" y="6028"/>
                  </a:cubicBezTo>
                  <a:lnTo>
                    <a:pt x="531" y="5880"/>
                  </a:lnTo>
                  <a:cubicBezTo>
                    <a:pt x="278" y="5747"/>
                    <a:pt x="169" y="5374"/>
                    <a:pt x="324" y="5079"/>
                  </a:cubicBezTo>
                  <a:lnTo>
                    <a:pt x="2714" y="510"/>
                  </a:lnTo>
                  <a:cubicBezTo>
                    <a:pt x="2830" y="284"/>
                    <a:pt x="3044" y="150"/>
                    <a:pt x="3247" y="150"/>
                  </a:cubicBezTo>
                  <a:cubicBezTo>
                    <a:pt x="3316" y="150"/>
                    <a:pt x="3383" y="165"/>
                    <a:pt x="3445" y="197"/>
                  </a:cubicBezTo>
                  <a:lnTo>
                    <a:pt x="3575" y="264"/>
                  </a:lnTo>
                  <a:cubicBezTo>
                    <a:pt x="3821" y="394"/>
                    <a:pt x="3895" y="745"/>
                    <a:pt x="3737" y="1044"/>
                  </a:cubicBezTo>
                  <a:lnTo>
                    <a:pt x="2739" y="2956"/>
                  </a:lnTo>
                  <a:cubicBezTo>
                    <a:pt x="2725" y="2974"/>
                    <a:pt x="2721" y="2998"/>
                    <a:pt x="2728" y="3019"/>
                  </a:cubicBezTo>
                  <a:cubicBezTo>
                    <a:pt x="2735" y="3037"/>
                    <a:pt x="2746" y="3051"/>
                    <a:pt x="2763" y="3061"/>
                  </a:cubicBezTo>
                  <a:cubicBezTo>
                    <a:pt x="2773" y="3067"/>
                    <a:pt x="2784" y="3069"/>
                    <a:pt x="2794" y="3069"/>
                  </a:cubicBezTo>
                  <a:cubicBezTo>
                    <a:pt x="2819" y="3069"/>
                    <a:pt x="2842" y="3055"/>
                    <a:pt x="2855" y="3030"/>
                  </a:cubicBezTo>
                  <a:lnTo>
                    <a:pt x="3860" y="1111"/>
                  </a:lnTo>
                  <a:cubicBezTo>
                    <a:pt x="4057" y="735"/>
                    <a:pt x="3958" y="295"/>
                    <a:pt x="3645" y="130"/>
                  </a:cubicBezTo>
                  <a:lnTo>
                    <a:pt x="3515" y="63"/>
                  </a:lnTo>
                  <a:cubicBezTo>
                    <a:pt x="3435" y="21"/>
                    <a:pt x="3347" y="1"/>
                    <a:pt x="32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3"/>
            <p:cNvSpPr/>
            <p:nvPr/>
          </p:nvSpPr>
          <p:spPr>
            <a:xfrm>
              <a:off x="2010570" y="4026415"/>
              <a:ext cx="130425" cy="195197"/>
            </a:xfrm>
            <a:custGeom>
              <a:avLst/>
              <a:gdLst/>
              <a:ahLst/>
              <a:cxnLst/>
              <a:rect l="l" t="t" r="r" b="b"/>
              <a:pathLst>
                <a:path w="4152" h="6214" extrusionOk="0">
                  <a:moveTo>
                    <a:pt x="3302" y="86"/>
                  </a:moveTo>
                  <a:cubicBezTo>
                    <a:pt x="3386" y="86"/>
                    <a:pt x="3468" y="105"/>
                    <a:pt x="3544" y="145"/>
                  </a:cubicBezTo>
                  <a:lnTo>
                    <a:pt x="3670" y="212"/>
                  </a:lnTo>
                  <a:cubicBezTo>
                    <a:pt x="3966" y="366"/>
                    <a:pt x="4053" y="781"/>
                    <a:pt x="3871" y="1136"/>
                  </a:cubicBezTo>
                  <a:lnTo>
                    <a:pt x="2865" y="3052"/>
                  </a:lnTo>
                  <a:cubicBezTo>
                    <a:pt x="2860" y="3063"/>
                    <a:pt x="2850" y="3069"/>
                    <a:pt x="2839" y="3069"/>
                  </a:cubicBezTo>
                  <a:cubicBezTo>
                    <a:pt x="2828" y="3069"/>
                    <a:pt x="2816" y="3063"/>
                    <a:pt x="2813" y="3052"/>
                  </a:cubicBezTo>
                  <a:cubicBezTo>
                    <a:pt x="2813" y="3041"/>
                    <a:pt x="2813" y="3031"/>
                    <a:pt x="2820" y="3020"/>
                  </a:cubicBezTo>
                  <a:lnTo>
                    <a:pt x="3818" y="1108"/>
                  </a:lnTo>
                  <a:cubicBezTo>
                    <a:pt x="3987" y="785"/>
                    <a:pt x="3906" y="409"/>
                    <a:pt x="3639" y="272"/>
                  </a:cubicBezTo>
                  <a:lnTo>
                    <a:pt x="3512" y="205"/>
                  </a:lnTo>
                  <a:cubicBezTo>
                    <a:pt x="3444" y="169"/>
                    <a:pt x="3369" y="152"/>
                    <a:pt x="3294" y="152"/>
                  </a:cubicBezTo>
                  <a:cubicBezTo>
                    <a:pt x="3075" y="152"/>
                    <a:pt x="2847" y="295"/>
                    <a:pt x="2721" y="535"/>
                  </a:cubicBezTo>
                  <a:lnTo>
                    <a:pt x="331" y="5104"/>
                  </a:lnTo>
                  <a:cubicBezTo>
                    <a:pt x="170" y="5414"/>
                    <a:pt x="275" y="5811"/>
                    <a:pt x="560" y="5958"/>
                  </a:cubicBezTo>
                  <a:lnTo>
                    <a:pt x="778" y="6078"/>
                  </a:lnTo>
                  <a:cubicBezTo>
                    <a:pt x="767" y="6088"/>
                    <a:pt x="760" y="6099"/>
                    <a:pt x="753" y="6116"/>
                  </a:cubicBezTo>
                  <a:lnTo>
                    <a:pt x="479" y="5979"/>
                  </a:lnTo>
                  <a:cubicBezTo>
                    <a:pt x="184" y="5825"/>
                    <a:pt x="99" y="5428"/>
                    <a:pt x="282" y="5080"/>
                  </a:cubicBezTo>
                  <a:lnTo>
                    <a:pt x="2672" y="507"/>
                  </a:lnTo>
                  <a:cubicBezTo>
                    <a:pt x="2810" y="243"/>
                    <a:pt x="3061" y="86"/>
                    <a:pt x="3302" y="86"/>
                  </a:cubicBezTo>
                  <a:close/>
                  <a:moveTo>
                    <a:pt x="3304" y="0"/>
                  </a:moveTo>
                  <a:cubicBezTo>
                    <a:pt x="3032" y="0"/>
                    <a:pt x="2752" y="175"/>
                    <a:pt x="2598" y="468"/>
                  </a:cubicBezTo>
                  <a:lnTo>
                    <a:pt x="208" y="5037"/>
                  </a:lnTo>
                  <a:cubicBezTo>
                    <a:pt x="1" y="5431"/>
                    <a:pt x="103" y="5877"/>
                    <a:pt x="440" y="6053"/>
                  </a:cubicBezTo>
                  <a:lnTo>
                    <a:pt x="753" y="6211"/>
                  </a:lnTo>
                  <a:cubicBezTo>
                    <a:pt x="760" y="6213"/>
                    <a:pt x="766" y="6214"/>
                    <a:pt x="772" y="6214"/>
                  </a:cubicBezTo>
                  <a:cubicBezTo>
                    <a:pt x="779" y="6214"/>
                    <a:pt x="785" y="6213"/>
                    <a:pt x="792" y="6211"/>
                  </a:cubicBezTo>
                  <a:cubicBezTo>
                    <a:pt x="802" y="6204"/>
                    <a:pt x="809" y="6197"/>
                    <a:pt x="813" y="6183"/>
                  </a:cubicBezTo>
                  <a:cubicBezTo>
                    <a:pt x="823" y="6145"/>
                    <a:pt x="834" y="6138"/>
                    <a:pt x="869" y="6106"/>
                  </a:cubicBezTo>
                  <a:cubicBezTo>
                    <a:pt x="880" y="6099"/>
                    <a:pt x="890" y="6081"/>
                    <a:pt x="887" y="6067"/>
                  </a:cubicBezTo>
                  <a:cubicBezTo>
                    <a:pt x="887" y="6053"/>
                    <a:pt x="883" y="6039"/>
                    <a:pt x="869" y="6032"/>
                  </a:cubicBezTo>
                  <a:lnTo>
                    <a:pt x="598" y="5885"/>
                  </a:lnTo>
                  <a:cubicBezTo>
                    <a:pt x="359" y="5761"/>
                    <a:pt x="268" y="5407"/>
                    <a:pt x="405" y="5143"/>
                  </a:cubicBezTo>
                  <a:lnTo>
                    <a:pt x="2795" y="574"/>
                  </a:lnTo>
                  <a:cubicBezTo>
                    <a:pt x="2906" y="363"/>
                    <a:pt x="3104" y="235"/>
                    <a:pt x="3293" y="235"/>
                  </a:cubicBezTo>
                  <a:cubicBezTo>
                    <a:pt x="3355" y="235"/>
                    <a:pt x="3417" y="249"/>
                    <a:pt x="3473" y="279"/>
                  </a:cubicBezTo>
                  <a:lnTo>
                    <a:pt x="3600" y="345"/>
                  </a:lnTo>
                  <a:cubicBezTo>
                    <a:pt x="3828" y="461"/>
                    <a:pt x="3892" y="788"/>
                    <a:pt x="3744" y="1069"/>
                  </a:cubicBezTo>
                  <a:lnTo>
                    <a:pt x="2746" y="2978"/>
                  </a:lnTo>
                  <a:cubicBezTo>
                    <a:pt x="2728" y="3006"/>
                    <a:pt x="2725" y="3041"/>
                    <a:pt x="2735" y="3073"/>
                  </a:cubicBezTo>
                  <a:cubicBezTo>
                    <a:pt x="2742" y="3101"/>
                    <a:pt x="2763" y="3125"/>
                    <a:pt x="2788" y="3140"/>
                  </a:cubicBezTo>
                  <a:cubicBezTo>
                    <a:pt x="2805" y="3149"/>
                    <a:pt x="2823" y="3153"/>
                    <a:pt x="2840" y="3153"/>
                  </a:cubicBezTo>
                  <a:cubicBezTo>
                    <a:pt x="2881" y="3153"/>
                    <a:pt x="2920" y="3130"/>
                    <a:pt x="2939" y="3090"/>
                  </a:cubicBezTo>
                  <a:lnTo>
                    <a:pt x="3944" y="1171"/>
                  </a:lnTo>
                  <a:cubicBezTo>
                    <a:pt x="4152" y="778"/>
                    <a:pt x="4046" y="310"/>
                    <a:pt x="3709" y="134"/>
                  </a:cubicBezTo>
                  <a:lnTo>
                    <a:pt x="3582" y="68"/>
                  </a:lnTo>
                  <a:cubicBezTo>
                    <a:pt x="3494" y="22"/>
                    <a:pt x="3400" y="0"/>
                    <a:pt x="33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3"/>
            <p:cNvSpPr/>
            <p:nvPr/>
          </p:nvSpPr>
          <p:spPr>
            <a:xfrm>
              <a:off x="2025491" y="3985956"/>
              <a:ext cx="144655" cy="237761"/>
            </a:xfrm>
            <a:custGeom>
              <a:avLst/>
              <a:gdLst/>
              <a:ahLst/>
              <a:cxnLst/>
              <a:rect l="l" t="t" r="r" b="b"/>
              <a:pathLst>
                <a:path w="4605" h="7569" extrusionOk="0">
                  <a:moveTo>
                    <a:pt x="3202" y="0"/>
                  </a:moveTo>
                  <a:cubicBezTo>
                    <a:pt x="2867" y="0"/>
                    <a:pt x="2557" y="164"/>
                    <a:pt x="2404" y="456"/>
                  </a:cubicBezTo>
                  <a:lnTo>
                    <a:pt x="626" y="3851"/>
                  </a:lnTo>
                  <a:cubicBezTo>
                    <a:pt x="608" y="3890"/>
                    <a:pt x="630" y="3925"/>
                    <a:pt x="658" y="3942"/>
                  </a:cubicBezTo>
                  <a:cubicBezTo>
                    <a:pt x="669" y="3947"/>
                    <a:pt x="679" y="3950"/>
                    <a:pt x="690" y="3950"/>
                  </a:cubicBezTo>
                  <a:cubicBezTo>
                    <a:pt x="710" y="3950"/>
                    <a:pt x="728" y="3941"/>
                    <a:pt x="742" y="3925"/>
                  </a:cubicBezTo>
                  <a:lnTo>
                    <a:pt x="2524" y="519"/>
                  </a:lnTo>
                  <a:cubicBezTo>
                    <a:pt x="2656" y="268"/>
                    <a:pt x="2924" y="128"/>
                    <a:pt x="3213" y="128"/>
                  </a:cubicBezTo>
                  <a:cubicBezTo>
                    <a:pt x="3357" y="128"/>
                    <a:pt x="3505" y="162"/>
                    <a:pt x="3645" y="234"/>
                  </a:cubicBezTo>
                  <a:lnTo>
                    <a:pt x="3849" y="343"/>
                  </a:lnTo>
                  <a:cubicBezTo>
                    <a:pt x="4271" y="565"/>
                    <a:pt x="4454" y="1050"/>
                    <a:pt x="4257" y="1426"/>
                  </a:cubicBezTo>
                  <a:lnTo>
                    <a:pt x="1262" y="7151"/>
                  </a:lnTo>
                  <a:cubicBezTo>
                    <a:pt x="1163" y="7344"/>
                    <a:pt x="989" y="7442"/>
                    <a:pt x="768" y="7442"/>
                  </a:cubicBezTo>
                  <a:cubicBezTo>
                    <a:pt x="607" y="7442"/>
                    <a:pt x="420" y="7390"/>
                    <a:pt x="218" y="7285"/>
                  </a:cubicBezTo>
                  <a:lnTo>
                    <a:pt x="64" y="7204"/>
                  </a:lnTo>
                  <a:cubicBezTo>
                    <a:pt x="62" y="7202"/>
                    <a:pt x="59" y="7201"/>
                    <a:pt x="56" y="7201"/>
                  </a:cubicBezTo>
                  <a:cubicBezTo>
                    <a:pt x="53" y="7201"/>
                    <a:pt x="50" y="7202"/>
                    <a:pt x="46" y="7204"/>
                  </a:cubicBezTo>
                  <a:cubicBezTo>
                    <a:pt x="39" y="7208"/>
                    <a:pt x="36" y="7211"/>
                    <a:pt x="36" y="7218"/>
                  </a:cubicBezTo>
                  <a:cubicBezTo>
                    <a:pt x="29" y="7243"/>
                    <a:pt x="18" y="7264"/>
                    <a:pt x="4" y="7285"/>
                  </a:cubicBezTo>
                  <a:cubicBezTo>
                    <a:pt x="0" y="7292"/>
                    <a:pt x="0" y="7299"/>
                    <a:pt x="0" y="7303"/>
                  </a:cubicBezTo>
                  <a:cubicBezTo>
                    <a:pt x="0" y="7310"/>
                    <a:pt x="7" y="7313"/>
                    <a:pt x="11" y="7317"/>
                  </a:cubicBezTo>
                  <a:lnTo>
                    <a:pt x="162" y="7394"/>
                  </a:lnTo>
                  <a:cubicBezTo>
                    <a:pt x="385" y="7510"/>
                    <a:pt x="595" y="7568"/>
                    <a:pt x="779" y="7568"/>
                  </a:cubicBezTo>
                  <a:cubicBezTo>
                    <a:pt x="1046" y="7568"/>
                    <a:pt x="1259" y="7448"/>
                    <a:pt x="1382" y="7211"/>
                  </a:cubicBezTo>
                  <a:lnTo>
                    <a:pt x="4376" y="1486"/>
                  </a:lnTo>
                  <a:cubicBezTo>
                    <a:pt x="4605" y="1050"/>
                    <a:pt x="4394" y="488"/>
                    <a:pt x="3909" y="231"/>
                  </a:cubicBezTo>
                  <a:lnTo>
                    <a:pt x="3701" y="126"/>
                  </a:lnTo>
                  <a:cubicBezTo>
                    <a:pt x="3540" y="41"/>
                    <a:pt x="3368" y="0"/>
                    <a:pt x="3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3"/>
            <p:cNvSpPr/>
            <p:nvPr/>
          </p:nvSpPr>
          <p:spPr>
            <a:xfrm>
              <a:off x="2024046" y="3984637"/>
              <a:ext cx="147639" cy="240431"/>
            </a:xfrm>
            <a:custGeom>
              <a:avLst/>
              <a:gdLst/>
              <a:ahLst/>
              <a:cxnLst/>
              <a:rect l="l" t="t" r="r" b="b"/>
              <a:pathLst>
                <a:path w="4700" h="7654" extrusionOk="0">
                  <a:moveTo>
                    <a:pt x="3250" y="84"/>
                  </a:moveTo>
                  <a:cubicBezTo>
                    <a:pt x="3409" y="84"/>
                    <a:pt x="3575" y="122"/>
                    <a:pt x="3730" y="203"/>
                  </a:cubicBezTo>
                  <a:lnTo>
                    <a:pt x="3934" y="312"/>
                  </a:lnTo>
                  <a:cubicBezTo>
                    <a:pt x="4401" y="554"/>
                    <a:pt x="4605" y="1092"/>
                    <a:pt x="4387" y="1510"/>
                  </a:cubicBezTo>
                  <a:lnTo>
                    <a:pt x="1393" y="7236"/>
                  </a:lnTo>
                  <a:cubicBezTo>
                    <a:pt x="1277" y="7455"/>
                    <a:pt x="1074" y="7568"/>
                    <a:pt x="820" y="7568"/>
                  </a:cubicBezTo>
                  <a:cubicBezTo>
                    <a:pt x="643" y="7568"/>
                    <a:pt x="441" y="7513"/>
                    <a:pt x="226" y="7401"/>
                  </a:cubicBezTo>
                  <a:lnTo>
                    <a:pt x="96" y="7330"/>
                  </a:lnTo>
                  <a:cubicBezTo>
                    <a:pt x="103" y="7320"/>
                    <a:pt x="110" y="7306"/>
                    <a:pt x="113" y="7295"/>
                  </a:cubicBezTo>
                  <a:lnTo>
                    <a:pt x="247" y="7362"/>
                  </a:lnTo>
                  <a:cubicBezTo>
                    <a:pt x="455" y="7472"/>
                    <a:pt x="648" y="7526"/>
                    <a:pt x="815" y="7526"/>
                  </a:cubicBezTo>
                  <a:cubicBezTo>
                    <a:pt x="1050" y="7526"/>
                    <a:pt x="1236" y="7420"/>
                    <a:pt x="1347" y="7211"/>
                  </a:cubicBezTo>
                  <a:lnTo>
                    <a:pt x="4341" y="1486"/>
                  </a:lnTo>
                  <a:cubicBezTo>
                    <a:pt x="4549" y="1088"/>
                    <a:pt x="4355" y="579"/>
                    <a:pt x="3916" y="347"/>
                  </a:cubicBezTo>
                  <a:lnTo>
                    <a:pt x="3709" y="238"/>
                  </a:lnTo>
                  <a:cubicBezTo>
                    <a:pt x="3562" y="162"/>
                    <a:pt x="3407" y="126"/>
                    <a:pt x="3257" y="126"/>
                  </a:cubicBezTo>
                  <a:cubicBezTo>
                    <a:pt x="2952" y="126"/>
                    <a:pt x="2670" y="274"/>
                    <a:pt x="2531" y="540"/>
                  </a:cubicBezTo>
                  <a:lnTo>
                    <a:pt x="749" y="3946"/>
                  </a:lnTo>
                  <a:cubicBezTo>
                    <a:pt x="747" y="3948"/>
                    <a:pt x="743" y="3950"/>
                    <a:pt x="738" y="3950"/>
                  </a:cubicBezTo>
                  <a:cubicBezTo>
                    <a:pt x="734" y="3950"/>
                    <a:pt x="729" y="3949"/>
                    <a:pt x="725" y="3946"/>
                  </a:cubicBezTo>
                  <a:cubicBezTo>
                    <a:pt x="718" y="3942"/>
                    <a:pt x="704" y="3928"/>
                    <a:pt x="711" y="3914"/>
                  </a:cubicBezTo>
                  <a:lnTo>
                    <a:pt x="2486" y="515"/>
                  </a:lnTo>
                  <a:cubicBezTo>
                    <a:pt x="2631" y="239"/>
                    <a:pt x="2929" y="84"/>
                    <a:pt x="3250" y="84"/>
                  </a:cubicBezTo>
                  <a:close/>
                  <a:moveTo>
                    <a:pt x="3247" y="0"/>
                  </a:moveTo>
                  <a:cubicBezTo>
                    <a:pt x="2897" y="0"/>
                    <a:pt x="2572" y="171"/>
                    <a:pt x="2412" y="477"/>
                  </a:cubicBezTo>
                  <a:lnTo>
                    <a:pt x="637" y="3876"/>
                  </a:lnTo>
                  <a:cubicBezTo>
                    <a:pt x="605" y="3935"/>
                    <a:pt x="637" y="3995"/>
                    <a:pt x="686" y="4020"/>
                  </a:cubicBezTo>
                  <a:cubicBezTo>
                    <a:pt x="702" y="4028"/>
                    <a:pt x="720" y="4033"/>
                    <a:pt x="737" y="4033"/>
                  </a:cubicBezTo>
                  <a:cubicBezTo>
                    <a:pt x="769" y="4033"/>
                    <a:pt x="799" y="4019"/>
                    <a:pt x="820" y="3992"/>
                  </a:cubicBezTo>
                  <a:lnTo>
                    <a:pt x="2605" y="579"/>
                  </a:lnTo>
                  <a:cubicBezTo>
                    <a:pt x="2729" y="343"/>
                    <a:pt x="2982" y="211"/>
                    <a:pt x="3255" y="211"/>
                  </a:cubicBezTo>
                  <a:cubicBezTo>
                    <a:pt x="3393" y="211"/>
                    <a:pt x="3536" y="244"/>
                    <a:pt x="3670" y="315"/>
                  </a:cubicBezTo>
                  <a:lnTo>
                    <a:pt x="3877" y="421"/>
                  </a:lnTo>
                  <a:cubicBezTo>
                    <a:pt x="4278" y="631"/>
                    <a:pt x="4454" y="1092"/>
                    <a:pt x="4268" y="1447"/>
                  </a:cubicBezTo>
                  <a:lnTo>
                    <a:pt x="1273" y="7172"/>
                  </a:lnTo>
                  <a:cubicBezTo>
                    <a:pt x="1178" y="7352"/>
                    <a:pt x="1016" y="7444"/>
                    <a:pt x="809" y="7444"/>
                  </a:cubicBezTo>
                  <a:cubicBezTo>
                    <a:pt x="656" y="7444"/>
                    <a:pt x="478" y="7393"/>
                    <a:pt x="285" y="7292"/>
                  </a:cubicBezTo>
                  <a:lnTo>
                    <a:pt x="131" y="7211"/>
                  </a:lnTo>
                  <a:cubicBezTo>
                    <a:pt x="121" y="7205"/>
                    <a:pt x="110" y="7203"/>
                    <a:pt x="100" y="7203"/>
                  </a:cubicBezTo>
                  <a:cubicBezTo>
                    <a:pt x="91" y="7203"/>
                    <a:pt x="82" y="7204"/>
                    <a:pt x="75" y="7207"/>
                  </a:cubicBezTo>
                  <a:cubicBezTo>
                    <a:pt x="57" y="7218"/>
                    <a:pt x="46" y="7232"/>
                    <a:pt x="39" y="7253"/>
                  </a:cubicBezTo>
                  <a:cubicBezTo>
                    <a:pt x="36" y="7271"/>
                    <a:pt x="29" y="7288"/>
                    <a:pt x="15" y="7306"/>
                  </a:cubicBezTo>
                  <a:cubicBezTo>
                    <a:pt x="4" y="7320"/>
                    <a:pt x="1" y="7338"/>
                    <a:pt x="8" y="7355"/>
                  </a:cubicBezTo>
                  <a:cubicBezTo>
                    <a:pt x="11" y="7373"/>
                    <a:pt x="22" y="7387"/>
                    <a:pt x="39" y="7397"/>
                  </a:cubicBezTo>
                  <a:lnTo>
                    <a:pt x="187" y="7475"/>
                  </a:lnTo>
                  <a:cubicBezTo>
                    <a:pt x="417" y="7594"/>
                    <a:pt x="635" y="7653"/>
                    <a:pt x="826" y="7653"/>
                  </a:cubicBezTo>
                  <a:cubicBezTo>
                    <a:pt x="1108" y="7653"/>
                    <a:pt x="1335" y="7525"/>
                    <a:pt x="1466" y="7274"/>
                  </a:cubicBezTo>
                  <a:lnTo>
                    <a:pt x="4461" y="1549"/>
                  </a:lnTo>
                  <a:cubicBezTo>
                    <a:pt x="4700" y="1092"/>
                    <a:pt x="4482" y="505"/>
                    <a:pt x="3972" y="238"/>
                  </a:cubicBezTo>
                  <a:lnTo>
                    <a:pt x="3765" y="129"/>
                  </a:lnTo>
                  <a:cubicBezTo>
                    <a:pt x="3598" y="42"/>
                    <a:pt x="3420" y="0"/>
                    <a:pt x="3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557;p13"/>
          <p:cNvGrpSpPr/>
          <p:nvPr/>
        </p:nvGrpSpPr>
        <p:grpSpPr>
          <a:xfrm>
            <a:off x="8831845" y="4788969"/>
            <a:ext cx="278433" cy="235234"/>
            <a:chOff x="4241863" y="4536209"/>
            <a:chExt cx="205501" cy="173617"/>
          </a:xfrm>
        </p:grpSpPr>
        <p:sp>
          <p:nvSpPr>
            <p:cNvPr id="558" name="Google Shape;558;p13"/>
            <p:cNvSpPr/>
            <p:nvPr/>
          </p:nvSpPr>
          <p:spPr>
            <a:xfrm>
              <a:off x="4244313" y="4569443"/>
              <a:ext cx="164193" cy="124519"/>
            </a:xfrm>
            <a:custGeom>
              <a:avLst/>
              <a:gdLst/>
              <a:ahLst/>
              <a:cxnLst/>
              <a:rect l="l" t="t" r="r" b="b"/>
              <a:pathLst>
                <a:path w="5227" h="3964" extrusionOk="0">
                  <a:moveTo>
                    <a:pt x="4549" y="0"/>
                  </a:moveTo>
                  <a:cubicBezTo>
                    <a:pt x="4400" y="0"/>
                    <a:pt x="4242" y="53"/>
                    <a:pt x="4105" y="157"/>
                  </a:cubicBezTo>
                  <a:lnTo>
                    <a:pt x="376" y="2997"/>
                  </a:lnTo>
                  <a:cubicBezTo>
                    <a:pt x="88" y="3219"/>
                    <a:pt x="0" y="3595"/>
                    <a:pt x="183" y="3837"/>
                  </a:cubicBezTo>
                  <a:lnTo>
                    <a:pt x="264" y="3939"/>
                  </a:lnTo>
                  <a:cubicBezTo>
                    <a:pt x="271" y="3950"/>
                    <a:pt x="278" y="3957"/>
                    <a:pt x="285" y="3964"/>
                  </a:cubicBezTo>
                  <a:cubicBezTo>
                    <a:pt x="302" y="3946"/>
                    <a:pt x="327" y="3953"/>
                    <a:pt x="348" y="3939"/>
                  </a:cubicBezTo>
                  <a:cubicBezTo>
                    <a:pt x="341" y="3936"/>
                    <a:pt x="330" y="3908"/>
                    <a:pt x="327" y="3901"/>
                  </a:cubicBezTo>
                  <a:lnTo>
                    <a:pt x="253" y="3802"/>
                  </a:lnTo>
                  <a:cubicBezTo>
                    <a:pt x="84" y="3584"/>
                    <a:pt x="144" y="3240"/>
                    <a:pt x="408" y="3039"/>
                  </a:cubicBezTo>
                  <a:lnTo>
                    <a:pt x="4137" y="196"/>
                  </a:lnTo>
                  <a:cubicBezTo>
                    <a:pt x="4259" y="103"/>
                    <a:pt x="4402" y="58"/>
                    <a:pt x="4536" y="58"/>
                  </a:cubicBezTo>
                  <a:cubicBezTo>
                    <a:pt x="4686" y="58"/>
                    <a:pt x="4826" y="116"/>
                    <a:pt x="4914" y="231"/>
                  </a:cubicBezTo>
                  <a:lnTo>
                    <a:pt x="4994" y="333"/>
                  </a:lnTo>
                  <a:cubicBezTo>
                    <a:pt x="5160" y="551"/>
                    <a:pt x="5082" y="892"/>
                    <a:pt x="4819" y="1092"/>
                  </a:cubicBezTo>
                  <a:lnTo>
                    <a:pt x="3262" y="2280"/>
                  </a:lnTo>
                  <a:cubicBezTo>
                    <a:pt x="3231" y="2302"/>
                    <a:pt x="3244" y="2333"/>
                    <a:pt x="3265" y="2333"/>
                  </a:cubicBezTo>
                  <a:cubicBezTo>
                    <a:pt x="3271" y="2333"/>
                    <a:pt x="3277" y="2331"/>
                    <a:pt x="3283" y="2326"/>
                  </a:cubicBezTo>
                  <a:lnTo>
                    <a:pt x="4850" y="1134"/>
                  </a:lnTo>
                  <a:cubicBezTo>
                    <a:pt x="5139" y="913"/>
                    <a:pt x="5226" y="537"/>
                    <a:pt x="5044" y="294"/>
                  </a:cubicBezTo>
                  <a:lnTo>
                    <a:pt x="4963" y="193"/>
                  </a:lnTo>
                  <a:cubicBezTo>
                    <a:pt x="4867" y="65"/>
                    <a:pt x="4714" y="0"/>
                    <a:pt x="4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3"/>
            <p:cNvSpPr/>
            <p:nvPr/>
          </p:nvSpPr>
          <p:spPr>
            <a:xfrm>
              <a:off x="4242962" y="4568281"/>
              <a:ext cx="166863" cy="126781"/>
            </a:xfrm>
            <a:custGeom>
              <a:avLst/>
              <a:gdLst/>
              <a:ahLst/>
              <a:cxnLst/>
              <a:rect l="l" t="t" r="r" b="b"/>
              <a:pathLst>
                <a:path w="5312" h="4036" extrusionOk="0">
                  <a:moveTo>
                    <a:pt x="187" y="3709"/>
                  </a:moveTo>
                  <a:cubicBezTo>
                    <a:pt x="201" y="3751"/>
                    <a:pt x="219" y="3797"/>
                    <a:pt x="247" y="3836"/>
                  </a:cubicBezTo>
                  <a:cubicBezTo>
                    <a:pt x="219" y="3797"/>
                    <a:pt x="198" y="3755"/>
                    <a:pt x="187" y="3709"/>
                  </a:cubicBezTo>
                  <a:close/>
                  <a:moveTo>
                    <a:pt x="4591" y="0"/>
                  </a:moveTo>
                  <a:cubicBezTo>
                    <a:pt x="4435" y="0"/>
                    <a:pt x="4268" y="54"/>
                    <a:pt x="4124" y="163"/>
                  </a:cubicBezTo>
                  <a:lnTo>
                    <a:pt x="398" y="3006"/>
                  </a:lnTo>
                  <a:cubicBezTo>
                    <a:pt x="89" y="3242"/>
                    <a:pt x="1" y="3639"/>
                    <a:pt x="198" y="3895"/>
                  </a:cubicBezTo>
                  <a:lnTo>
                    <a:pt x="275" y="4001"/>
                  </a:lnTo>
                  <a:cubicBezTo>
                    <a:pt x="282" y="4008"/>
                    <a:pt x="289" y="4015"/>
                    <a:pt x="296" y="4022"/>
                  </a:cubicBezTo>
                  <a:cubicBezTo>
                    <a:pt x="303" y="4029"/>
                    <a:pt x="314" y="4036"/>
                    <a:pt x="324" y="4036"/>
                  </a:cubicBezTo>
                  <a:cubicBezTo>
                    <a:pt x="335" y="4036"/>
                    <a:pt x="345" y="4036"/>
                    <a:pt x="356" y="4029"/>
                  </a:cubicBezTo>
                  <a:cubicBezTo>
                    <a:pt x="356" y="4025"/>
                    <a:pt x="363" y="4025"/>
                    <a:pt x="370" y="4025"/>
                  </a:cubicBezTo>
                  <a:cubicBezTo>
                    <a:pt x="377" y="4022"/>
                    <a:pt x="388" y="4022"/>
                    <a:pt x="398" y="4018"/>
                  </a:cubicBezTo>
                  <a:cubicBezTo>
                    <a:pt x="402" y="4015"/>
                    <a:pt x="409" y="4015"/>
                    <a:pt x="412" y="4008"/>
                  </a:cubicBezTo>
                  <a:cubicBezTo>
                    <a:pt x="430" y="3997"/>
                    <a:pt x="433" y="3969"/>
                    <a:pt x="419" y="3955"/>
                  </a:cubicBezTo>
                  <a:cubicBezTo>
                    <a:pt x="419" y="3952"/>
                    <a:pt x="416" y="3948"/>
                    <a:pt x="412" y="3941"/>
                  </a:cubicBezTo>
                  <a:cubicBezTo>
                    <a:pt x="409" y="3927"/>
                    <a:pt x="405" y="3920"/>
                    <a:pt x="398" y="3913"/>
                  </a:cubicBezTo>
                  <a:lnTo>
                    <a:pt x="324" y="3814"/>
                  </a:lnTo>
                  <a:cubicBezTo>
                    <a:pt x="166" y="3607"/>
                    <a:pt x="233" y="3291"/>
                    <a:pt x="475" y="3108"/>
                  </a:cubicBezTo>
                  <a:lnTo>
                    <a:pt x="4201" y="265"/>
                  </a:lnTo>
                  <a:cubicBezTo>
                    <a:pt x="4318" y="176"/>
                    <a:pt x="4454" y="132"/>
                    <a:pt x="4581" y="132"/>
                  </a:cubicBezTo>
                  <a:cubicBezTo>
                    <a:pt x="4719" y="132"/>
                    <a:pt x="4846" y="185"/>
                    <a:pt x="4925" y="289"/>
                  </a:cubicBezTo>
                  <a:lnTo>
                    <a:pt x="5006" y="395"/>
                  </a:lnTo>
                  <a:cubicBezTo>
                    <a:pt x="5160" y="595"/>
                    <a:pt x="5083" y="911"/>
                    <a:pt x="4837" y="1101"/>
                  </a:cubicBezTo>
                  <a:lnTo>
                    <a:pt x="3280" y="2286"/>
                  </a:lnTo>
                  <a:cubicBezTo>
                    <a:pt x="3263" y="2300"/>
                    <a:pt x="3252" y="2317"/>
                    <a:pt x="3248" y="2335"/>
                  </a:cubicBezTo>
                  <a:cubicBezTo>
                    <a:pt x="3245" y="2352"/>
                    <a:pt x="3252" y="2370"/>
                    <a:pt x="3259" y="2384"/>
                  </a:cubicBezTo>
                  <a:cubicBezTo>
                    <a:pt x="3273" y="2400"/>
                    <a:pt x="3292" y="2410"/>
                    <a:pt x="3311" y="2410"/>
                  </a:cubicBezTo>
                  <a:cubicBezTo>
                    <a:pt x="3325" y="2410"/>
                    <a:pt x="3339" y="2405"/>
                    <a:pt x="3350" y="2395"/>
                  </a:cubicBezTo>
                  <a:lnTo>
                    <a:pt x="4918" y="1203"/>
                  </a:lnTo>
                  <a:cubicBezTo>
                    <a:pt x="5224" y="968"/>
                    <a:pt x="5312" y="567"/>
                    <a:pt x="5115" y="310"/>
                  </a:cubicBezTo>
                  <a:lnTo>
                    <a:pt x="5037" y="208"/>
                  </a:lnTo>
                  <a:cubicBezTo>
                    <a:pt x="4933" y="70"/>
                    <a:pt x="4768" y="0"/>
                    <a:pt x="45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3"/>
            <p:cNvSpPr/>
            <p:nvPr/>
          </p:nvSpPr>
          <p:spPr>
            <a:xfrm>
              <a:off x="4243308" y="4568250"/>
              <a:ext cx="166643" cy="129702"/>
            </a:xfrm>
            <a:custGeom>
              <a:avLst/>
              <a:gdLst/>
              <a:ahLst/>
              <a:cxnLst/>
              <a:rect l="l" t="t" r="r" b="b"/>
              <a:pathLst>
                <a:path w="5305" h="4129" extrusionOk="0">
                  <a:moveTo>
                    <a:pt x="4582" y="1"/>
                  </a:moveTo>
                  <a:cubicBezTo>
                    <a:pt x="4426" y="1"/>
                    <a:pt x="4260" y="55"/>
                    <a:pt x="4116" y="164"/>
                  </a:cubicBezTo>
                  <a:lnTo>
                    <a:pt x="387" y="3007"/>
                  </a:lnTo>
                  <a:cubicBezTo>
                    <a:pt x="81" y="3239"/>
                    <a:pt x="0" y="3619"/>
                    <a:pt x="197" y="3879"/>
                  </a:cubicBezTo>
                  <a:lnTo>
                    <a:pt x="394" y="4128"/>
                  </a:lnTo>
                  <a:cubicBezTo>
                    <a:pt x="429" y="4090"/>
                    <a:pt x="447" y="4086"/>
                    <a:pt x="496" y="4072"/>
                  </a:cubicBezTo>
                  <a:lnTo>
                    <a:pt x="331" y="3847"/>
                  </a:lnTo>
                  <a:cubicBezTo>
                    <a:pt x="173" y="3640"/>
                    <a:pt x="222" y="3292"/>
                    <a:pt x="464" y="3109"/>
                  </a:cubicBezTo>
                  <a:lnTo>
                    <a:pt x="4193" y="266"/>
                  </a:lnTo>
                  <a:cubicBezTo>
                    <a:pt x="4309" y="177"/>
                    <a:pt x="4444" y="133"/>
                    <a:pt x="4570" y="133"/>
                  </a:cubicBezTo>
                  <a:cubicBezTo>
                    <a:pt x="4709" y="133"/>
                    <a:pt x="4837" y="186"/>
                    <a:pt x="4918" y="290"/>
                  </a:cubicBezTo>
                  <a:lnTo>
                    <a:pt x="4995" y="396"/>
                  </a:lnTo>
                  <a:cubicBezTo>
                    <a:pt x="5149" y="596"/>
                    <a:pt x="5076" y="912"/>
                    <a:pt x="4830" y="1102"/>
                  </a:cubicBezTo>
                  <a:lnTo>
                    <a:pt x="3269" y="2287"/>
                  </a:lnTo>
                  <a:cubicBezTo>
                    <a:pt x="3255" y="2301"/>
                    <a:pt x="3241" y="2318"/>
                    <a:pt x="3237" y="2336"/>
                  </a:cubicBezTo>
                  <a:cubicBezTo>
                    <a:pt x="3234" y="2353"/>
                    <a:pt x="3241" y="2371"/>
                    <a:pt x="3252" y="2385"/>
                  </a:cubicBezTo>
                  <a:cubicBezTo>
                    <a:pt x="3264" y="2401"/>
                    <a:pt x="3282" y="2411"/>
                    <a:pt x="3301" y="2411"/>
                  </a:cubicBezTo>
                  <a:cubicBezTo>
                    <a:pt x="3314" y="2411"/>
                    <a:pt x="3328" y="2406"/>
                    <a:pt x="3339" y="2396"/>
                  </a:cubicBezTo>
                  <a:lnTo>
                    <a:pt x="4907" y="1201"/>
                  </a:lnTo>
                  <a:cubicBezTo>
                    <a:pt x="5213" y="969"/>
                    <a:pt x="5304" y="568"/>
                    <a:pt x="5107" y="311"/>
                  </a:cubicBezTo>
                  <a:lnTo>
                    <a:pt x="5026" y="206"/>
                  </a:lnTo>
                  <a:cubicBezTo>
                    <a:pt x="4922" y="70"/>
                    <a:pt x="4758" y="1"/>
                    <a:pt x="45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3"/>
            <p:cNvSpPr/>
            <p:nvPr/>
          </p:nvSpPr>
          <p:spPr>
            <a:xfrm>
              <a:off x="4241863" y="4567056"/>
              <a:ext cx="169282" cy="132090"/>
            </a:xfrm>
            <a:custGeom>
              <a:avLst/>
              <a:gdLst/>
              <a:ahLst/>
              <a:cxnLst/>
              <a:rect l="l" t="t" r="r" b="b"/>
              <a:pathLst>
                <a:path w="5389" h="4205" extrusionOk="0">
                  <a:moveTo>
                    <a:pt x="4627" y="76"/>
                  </a:moveTo>
                  <a:cubicBezTo>
                    <a:pt x="4792" y="76"/>
                    <a:pt x="4945" y="141"/>
                    <a:pt x="5041" y="269"/>
                  </a:cubicBezTo>
                  <a:lnTo>
                    <a:pt x="5122" y="370"/>
                  </a:lnTo>
                  <a:cubicBezTo>
                    <a:pt x="5304" y="613"/>
                    <a:pt x="5217" y="989"/>
                    <a:pt x="4928" y="1210"/>
                  </a:cubicBezTo>
                  <a:lnTo>
                    <a:pt x="3364" y="2402"/>
                  </a:lnTo>
                  <a:cubicBezTo>
                    <a:pt x="3358" y="2407"/>
                    <a:pt x="3352" y="2409"/>
                    <a:pt x="3346" y="2409"/>
                  </a:cubicBezTo>
                  <a:cubicBezTo>
                    <a:pt x="3331" y="2409"/>
                    <a:pt x="3320" y="2396"/>
                    <a:pt x="3322" y="2381"/>
                  </a:cubicBezTo>
                  <a:cubicBezTo>
                    <a:pt x="3322" y="2374"/>
                    <a:pt x="3329" y="2363"/>
                    <a:pt x="3336" y="2356"/>
                  </a:cubicBezTo>
                  <a:lnTo>
                    <a:pt x="4897" y="1168"/>
                  </a:lnTo>
                  <a:cubicBezTo>
                    <a:pt x="5160" y="968"/>
                    <a:pt x="5238" y="627"/>
                    <a:pt x="5072" y="409"/>
                  </a:cubicBezTo>
                  <a:lnTo>
                    <a:pt x="4992" y="307"/>
                  </a:lnTo>
                  <a:cubicBezTo>
                    <a:pt x="4904" y="191"/>
                    <a:pt x="4764" y="132"/>
                    <a:pt x="4613" y="132"/>
                  </a:cubicBezTo>
                  <a:cubicBezTo>
                    <a:pt x="4480" y="132"/>
                    <a:pt x="4338" y="178"/>
                    <a:pt x="4215" y="272"/>
                  </a:cubicBezTo>
                  <a:lnTo>
                    <a:pt x="486" y="3115"/>
                  </a:lnTo>
                  <a:cubicBezTo>
                    <a:pt x="236" y="3309"/>
                    <a:pt x="169" y="3678"/>
                    <a:pt x="345" y="3910"/>
                  </a:cubicBezTo>
                  <a:lnTo>
                    <a:pt x="479" y="4089"/>
                  </a:lnTo>
                  <a:cubicBezTo>
                    <a:pt x="465" y="4096"/>
                    <a:pt x="454" y="4103"/>
                    <a:pt x="444" y="4110"/>
                  </a:cubicBezTo>
                  <a:lnTo>
                    <a:pt x="271" y="3892"/>
                  </a:lnTo>
                  <a:cubicBezTo>
                    <a:pt x="89" y="3653"/>
                    <a:pt x="169" y="3291"/>
                    <a:pt x="454" y="3073"/>
                  </a:cubicBezTo>
                  <a:lnTo>
                    <a:pt x="4183" y="233"/>
                  </a:lnTo>
                  <a:cubicBezTo>
                    <a:pt x="4320" y="129"/>
                    <a:pt x="4478" y="76"/>
                    <a:pt x="4627" y="76"/>
                  </a:cubicBezTo>
                  <a:close/>
                  <a:moveTo>
                    <a:pt x="4624" y="0"/>
                  </a:moveTo>
                  <a:cubicBezTo>
                    <a:pt x="4460" y="0"/>
                    <a:pt x="4287" y="56"/>
                    <a:pt x="4138" y="170"/>
                  </a:cubicBezTo>
                  <a:lnTo>
                    <a:pt x="408" y="3013"/>
                  </a:lnTo>
                  <a:cubicBezTo>
                    <a:pt x="89" y="3260"/>
                    <a:pt x="1" y="3664"/>
                    <a:pt x="212" y="3938"/>
                  </a:cubicBezTo>
                  <a:lnTo>
                    <a:pt x="408" y="4191"/>
                  </a:lnTo>
                  <a:cubicBezTo>
                    <a:pt x="416" y="4198"/>
                    <a:pt x="426" y="4205"/>
                    <a:pt x="437" y="4205"/>
                  </a:cubicBezTo>
                  <a:cubicBezTo>
                    <a:pt x="451" y="4205"/>
                    <a:pt x="461" y="4198"/>
                    <a:pt x="468" y="4191"/>
                  </a:cubicBezTo>
                  <a:cubicBezTo>
                    <a:pt x="493" y="4163"/>
                    <a:pt x="503" y="4159"/>
                    <a:pt x="546" y="4149"/>
                  </a:cubicBezTo>
                  <a:cubicBezTo>
                    <a:pt x="556" y="4145"/>
                    <a:pt x="570" y="4135"/>
                    <a:pt x="574" y="4124"/>
                  </a:cubicBezTo>
                  <a:cubicBezTo>
                    <a:pt x="577" y="4114"/>
                    <a:pt x="581" y="4100"/>
                    <a:pt x="570" y="4089"/>
                  </a:cubicBezTo>
                  <a:lnTo>
                    <a:pt x="405" y="3861"/>
                  </a:lnTo>
                  <a:cubicBezTo>
                    <a:pt x="257" y="3667"/>
                    <a:pt x="317" y="3340"/>
                    <a:pt x="531" y="3175"/>
                  </a:cubicBezTo>
                  <a:lnTo>
                    <a:pt x="4261" y="332"/>
                  </a:lnTo>
                  <a:cubicBezTo>
                    <a:pt x="4370" y="249"/>
                    <a:pt x="4497" y="208"/>
                    <a:pt x="4615" y="208"/>
                  </a:cubicBezTo>
                  <a:cubicBezTo>
                    <a:pt x="4742" y="208"/>
                    <a:pt x="4859" y="256"/>
                    <a:pt x="4932" y="353"/>
                  </a:cubicBezTo>
                  <a:lnTo>
                    <a:pt x="5013" y="455"/>
                  </a:lnTo>
                  <a:cubicBezTo>
                    <a:pt x="5153" y="641"/>
                    <a:pt x="5079" y="933"/>
                    <a:pt x="4851" y="1109"/>
                  </a:cubicBezTo>
                  <a:lnTo>
                    <a:pt x="3294" y="2296"/>
                  </a:lnTo>
                  <a:cubicBezTo>
                    <a:pt x="3269" y="2311"/>
                    <a:pt x="3252" y="2339"/>
                    <a:pt x="3245" y="2370"/>
                  </a:cubicBezTo>
                  <a:cubicBezTo>
                    <a:pt x="3241" y="2395"/>
                    <a:pt x="3248" y="2423"/>
                    <a:pt x="3266" y="2448"/>
                  </a:cubicBezTo>
                  <a:cubicBezTo>
                    <a:pt x="3286" y="2472"/>
                    <a:pt x="3314" y="2486"/>
                    <a:pt x="3344" y="2486"/>
                  </a:cubicBezTo>
                  <a:cubicBezTo>
                    <a:pt x="3366" y="2486"/>
                    <a:pt x="3389" y="2478"/>
                    <a:pt x="3410" y="2462"/>
                  </a:cubicBezTo>
                  <a:lnTo>
                    <a:pt x="4974" y="1270"/>
                  </a:lnTo>
                  <a:cubicBezTo>
                    <a:pt x="5297" y="1024"/>
                    <a:pt x="5389" y="602"/>
                    <a:pt x="5181" y="325"/>
                  </a:cubicBezTo>
                  <a:lnTo>
                    <a:pt x="5101" y="223"/>
                  </a:lnTo>
                  <a:cubicBezTo>
                    <a:pt x="4989" y="76"/>
                    <a:pt x="4813" y="0"/>
                    <a:pt x="46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3"/>
            <p:cNvSpPr/>
            <p:nvPr/>
          </p:nvSpPr>
          <p:spPr>
            <a:xfrm>
              <a:off x="4249810" y="4537371"/>
              <a:ext cx="196108" cy="171230"/>
            </a:xfrm>
            <a:custGeom>
              <a:avLst/>
              <a:gdLst/>
              <a:ahLst/>
              <a:cxnLst/>
              <a:rect l="l" t="t" r="r" b="b"/>
              <a:pathLst>
                <a:path w="6243" h="5451" extrusionOk="0">
                  <a:moveTo>
                    <a:pt x="5076" y="1"/>
                  </a:moveTo>
                  <a:cubicBezTo>
                    <a:pt x="4912" y="1"/>
                    <a:pt x="4751" y="50"/>
                    <a:pt x="4616" y="152"/>
                  </a:cubicBezTo>
                  <a:lnTo>
                    <a:pt x="1846" y="2264"/>
                  </a:lnTo>
                  <a:cubicBezTo>
                    <a:pt x="1818" y="2289"/>
                    <a:pt x="1818" y="2328"/>
                    <a:pt x="1839" y="2352"/>
                  </a:cubicBezTo>
                  <a:cubicBezTo>
                    <a:pt x="1851" y="2368"/>
                    <a:pt x="1867" y="2377"/>
                    <a:pt x="1884" y="2377"/>
                  </a:cubicBezTo>
                  <a:cubicBezTo>
                    <a:pt x="1894" y="2377"/>
                    <a:pt x="1903" y="2375"/>
                    <a:pt x="1913" y="2370"/>
                  </a:cubicBezTo>
                  <a:lnTo>
                    <a:pt x="4689" y="250"/>
                  </a:lnTo>
                  <a:cubicBezTo>
                    <a:pt x="4806" y="162"/>
                    <a:pt x="4945" y="119"/>
                    <a:pt x="5086" y="119"/>
                  </a:cubicBezTo>
                  <a:cubicBezTo>
                    <a:pt x="5320" y="119"/>
                    <a:pt x="5561" y="235"/>
                    <a:pt x="5723" y="447"/>
                  </a:cubicBezTo>
                  <a:lnTo>
                    <a:pt x="5853" y="616"/>
                  </a:lnTo>
                  <a:cubicBezTo>
                    <a:pt x="6113" y="960"/>
                    <a:pt x="6078" y="1431"/>
                    <a:pt x="5772" y="1663"/>
                  </a:cubicBezTo>
                  <a:lnTo>
                    <a:pt x="1101" y="5227"/>
                  </a:lnTo>
                  <a:cubicBezTo>
                    <a:pt x="1009" y="5297"/>
                    <a:pt x="910" y="5331"/>
                    <a:pt x="808" y="5331"/>
                  </a:cubicBezTo>
                  <a:cubicBezTo>
                    <a:pt x="604" y="5331"/>
                    <a:pt x="386" y="5195"/>
                    <a:pt x="187" y="4936"/>
                  </a:cubicBezTo>
                  <a:lnTo>
                    <a:pt x="92" y="4809"/>
                  </a:lnTo>
                  <a:cubicBezTo>
                    <a:pt x="89" y="4806"/>
                    <a:pt x="82" y="4802"/>
                    <a:pt x="78" y="4802"/>
                  </a:cubicBezTo>
                  <a:cubicBezTo>
                    <a:pt x="71" y="4802"/>
                    <a:pt x="64" y="4806"/>
                    <a:pt x="61" y="4809"/>
                  </a:cubicBezTo>
                  <a:cubicBezTo>
                    <a:pt x="50" y="4827"/>
                    <a:pt x="32" y="4841"/>
                    <a:pt x="11" y="4855"/>
                  </a:cubicBezTo>
                  <a:cubicBezTo>
                    <a:pt x="4" y="4855"/>
                    <a:pt x="1" y="4862"/>
                    <a:pt x="1" y="4865"/>
                  </a:cubicBezTo>
                  <a:cubicBezTo>
                    <a:pt x="1" y="4872"/>
                    <a:pt x="1" y="4876"/>
                    <a:pt x="4" y="4883"/>
                  </a:cubicBezTo>
                  <a:lnTo>
                    <a:pt x="99" y="5006"/>
                  </a:lnTo>
                  <a:cubicBezTo>
                    <a:pt x="322" y="5298"/>
                    <a:pt x="576" y="5451"/>
                    <a:pt x="817" y="5451"/>
                  </a:cubicBezTo>
                  <a:cubicBezTo>
                    <a:pt x="942" y="5451"/>
                    <a:pt x="1063" y="5410"/>
                    <a:pt x="1175" y="5326"/>
                  </a:cubicBezTo>
                  <a:lnTo>
                    <a:pt x="5846" y="1762"/>
                  </a:lnTo>
                  <a:cubicBezTo>
                    <a:pt x="6201" y="1491"/>
                    <a:pt x="6243" y="946"/>
                    <a:pt x="5941" y="549"/>
                  </a:cubicBezTo>
                  <a:lnTo>
                    <a:pt x="5814" y="381"/>
                  </a:lnTo>
                  <a:cubicBezTo>
                    <a:pt x="5624" y="133"/>
                    <a:pt x="5345" y="1"/>
                    <a:pt x="5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3"/>
            <p:cNvSpPr/>
            <p:nvPr/>
          </p:nvSpPr>
          <p:spPr>
            <a:xfrm>
              <a:off x="4248616" y="4536209"/>
              <a:ext cx="198747" cy="173617"/>
            </a:xfrm>
            <a:custGeom>
              <a:avLst/>
              <a:gdLst/>
              <a:ahLst/>
              <a:cxnLst/>
              <a:rect l="l" t="t" r="r" b="b"/>
              <a:pathLst>
                <a:path w="6327" h="5527" extrusionOk="0">
                  <a:moveTo>
                    <a:pt x="5115" y="78"/>
                  </a:moveTo>
                  <a:cubicBezTo>
                    <a:pt x="5373" y="78"/>
                    <a:pt x="5641" y="205"/>
                    <a:pt x="5820" y="442"/>
                  </a:cubicBezTo>
                  <a:lnTo>
                    <a:pt x="5951" y="611"/>
                  </a:lnTo>
                  <a:cubicBezTo>
                    <a:pt x="6239" y="990"/>
                    <a:pt x="6200" y="1511"/>
                    <a:pt x="5859" y="1771"/>
                  </a:cubicBezTo>
                  <a:lnTo>
                    <a:pt x="1188" y="5331"/>
                  </a:lnTo>
                  <a:cubicBezTo>
                    <a:pt x="1085" y="5409"/>
                    <a:pt x="972" y="5448"/>
                    <a:pt x="855" y="5448"/>
                  </a:cubicBezTo>
                  <a:cubicBezTo>
                    <a:pt x="625" y="5448"/>
                    <a:pt x="380" y="5300"/>
                    <a:pt x="165" y="5018"/>
                  </a:cubicBezTo>
                  <a:lnTo>
                    <a:pt x="85" y="4913"/>
                  </a:lnTo>
                  <a:cubicBezTo>
                    <a:pt x="95" y="4906"/>
                    <a:pt x="106" y="4899"/>
                    <a:pt x="113" y="4888"/>
                  </a:cubicBezTo>
                  <a:lnTo>
                    <a:pt x="197" y="4997"/>
                  </a:lnTo>
                  <a:cubicBezTo>
                    <a:pt x="402" y="5267"/>
                    <a:pt x="629" y="5408"/>
                    <a:pt x="845" y="5408"/>
                  </a:cubicBezTo>
                  <a:cubicBezTo>
                    <a:pt x="955" y="5408"/>
                    <a:pt x="1061" y="5371"/>
                    <a:pt x="1160" y="5296"/>
                  </a:cubicBezTo>
                  <a:lnTo>
                    <a:pt x="5831" y="1732"/>
                  </a:lnTo>
                  <a:cubicBezTo>
                    <a:pt x="6154" y="1486"/>
                    <a:pt x="6197" y="994"/>
                    <a:pt x="5919" y="632"/>
                  </a:cubicBezTo>
                  <a:lnTo>
                    <a:pt x="5792" y="463"/>
                  </a:lnTo>
                  <a:cubicBezTo>
                    <a:pt x="5620" y="241"/>
                    <a:pt x="5368" y="120"/>
                    <a:pt x="5124" y="120"/>
                  </a:cubicBezTo>
                  <a:cubicBezTo>
                    <a:pt x="4975" y="120"/>
                    <a:pt x="4829" y="165"/>
                    <a:pt x="4706" y="259"/>
                  </a:cubicBezTo>
                  <a:lnTo>
                    <a:pt x="1926" y="2375"/>
                  </a:lnTo>
                  <a:cubicBezTo>
                    <a:pt x="1925" y="2376"/>
                    <a:pt x="1924" y="2377"/>
                    <a:pt x="1922" y="2377"/>
                  </a:cubicBezTo>
                  <a:cubicBezTo>
                    <a:pt x="1917" y="2377"/>
                    <a:pt x="1910" y="2373"/>
                    <a:pt x="1905" y="2368"/>
                  </a:cubicBezTo>
                  <a:cubicBezTo>
                    <a:pt x="1902" y="2361"/>
                    <a:pt x="1895" y="2344"/>
                    <a:pt x="1909" y="2333"/>
                  </a:cubicBezTo>
                  <a:lnTo>
                    <a:pt x="4678" y="221"/>
                  </a:lnTo>
                  <a:cubicBezTo>
                    <a:pt x="4806" y="124"/>
                    <a:pt x="4959" y="78"/>
                    <a:pt x="5115" y="78"/>
                  </a:cubicBezTo>
                  <a:close/>
                  <a:moveTo>
                    <a:pt x="5115" y="1"/>
                  </a:moveTo>
                  <a:cubicBezTo>
                    <a:pt x="4943" y="1"/>
                    <a:pt x="4774" y="53"/>
                    <a:pt x="4633" y="161"/>
                  </a:cubicBezTo>
                  <a:lnTo>
                    <a:pt x="1863" y="2273"/>
                  </a:lnTo>
                  <a:cubicBezTo>
                    <a:pt x="1814" y="2312"/>
                    <a:pt x="1817" y="2372"/>
                    <a:pt x="1845" y="2414"/>
                  </a:cubicBezTo>
                  <a:cubicBezTo>
                    <a:pt x="1866" y="2438"/>
                    <a:pt x="1893" y="2452"/>
                    <a:pt x="1921" y="2452"/>
                  </a:cubicBezTo>
                  <a:cubicBezTo>
                    <a:pt x="1937" y="2452"/>
                    <a:pt x="1953" y="2447"/>
                    <a:pt x="1968" y="2438"/>
                  </a:cubicBezTo>
                  <a:lnTo>
                    <a:pt x="4752" y="319"/>
                  </a:lnTo>
                  <a:cubicBezTo>
                    <a:pt x="4862" y="236"/>
                    <a:pt x="4993" y="196"/>
                    <a:pt x="5127" y="196"/>
                  </a:cubicBezTo>
                  <a:cubicBezTo>
                    <a:pt x="5348" y="196"/>
                    <a:pt x="5577" y="305"/>
                    <a:pt x="5733" y="509"/>
                  </a:cubicBezTo>
                  <a:lnTo>
                    <a:pt x="5859" y="678"/>
                  </a:lnTo>
                  <a:cubicBezTo>
                    <a:pt x="6109" y="1004"/>
                    <a:pt x="6077" y="1451"/>
                    <a:pt x="5785" y="1672"/>
                  </a:cubicBezTo>
                  <a:lnTo>
                    <a:pt x="1114" y="5236"/>
                  </a:lnTo>
                  <a:cubicBezTo>
                    <a:pt x="1032" y="5299"/>
                    <a:pt x="941" y="5330"/>
                    <a:pt x="847" y="5330"/>
                  </a:cubicBezTo>
                  <a:cubicBezTo>
                    <a:pt x="654" y="5330"/>
                    <a:pt x="446" y="5200"/>
                    <a:pt x="257" y="4951"/>
                  </a:cubicBezTo>
                  <a:lnTo>
                    <a:pt x="158" y="4825"/>
                  </a:lnTo>
                  <a:cubicBezTo>
                    <a:pt x="148" y="4811"/>
                    <a:pt x="134" y="4800"/>
                    <a:pt x="116" y="4800"/>
                  </a:cubicBezTo>
                  <a:cubicBezTo>
                    <a:pt x="99" y="4804"/>
                    <a:pt x="81" y="4811"/>
                    <a:pt x="70" y="4825"/>
                  </a:cubicBezTo>
                  <a:cubicBezTo>
                    <a:pt x="60" y="4839"/>
                    <a:pt x="46" y="4850"/>
                    <a:pt x="28" y="4860"/>
                  </a:cubicBezTo>
                  <a:cubicBezTo>
                    <a:pt x="14" y="4867"/>
                    <a:pt x="4" y="4881"/>
                    <a:pt x="4" y="4899"/>
                  </a:cubicBezTo>
                  <a:cubicBezTo>
                    <a:pt x="0" y="4913"/>
                    <a:pt x="4" y="4930"/>
                    <a:pt x="14" y="4941"/>
                  </a:cubicBezTo>
                  <a:lnTo>
                    <a:pt x="106" y="5064"/>
                  </a:lnTo>
                  <a:cubicBezTo>
                    <a:pt x="338" y="5367"/>
                    <a:pt x="603" y="5527"/>
                    <a:pt x="854" y="5527"/>
                  </a:cubicBezTo>
                  <a:cubicBezTo>
                    <a:pt x="987" y="5527"/>
                    <a:pt x="1116" y="5482"/>
                    <a:pt x="1234" y="5391"/>
                  </a:cubicBezTo>
                  <a:lnTo>
                    <a:pt x="5905" y="1830"/>
                  </a:lnTo>
                  <a:cubicBezTo>
                    <a:pt x="6277" y="1546"/>
                    <a:pt x="6327" y="976"/>
                    <a:pt x="6010" y="565"/>
                  </a:cubicBezTo>
                  <a:lnTo>
                    <a:pt x="5880" y="396"/>
                  </a:lnTo>
                  <a:cubicBezTo>
                    <a:pt x="5686" y="139"/>
                    <a:pt x="5396" y="1"/>
                    <a:pt x="51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4" name="Google Shape;564;p13"/>
          <p:cNvSpPr txBox="1">
            <a:spLocks noGrp="1"/>
          </p:cNvSpPr>
          <p:nvPr>
            <p:ph type="title" idx="21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>
            <a:lumMod val="95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Inconsolata ExtraBold"/>
              <a:buNone/>
              <a:defRPr sz="3500">
                <a:solidFill>
                  <a:schemeClr val="lt2"/>
                </a:solidFill>
                <a:latin typeface="Inconsolata ExtraBold"/>
                <a:ea typeface="Inconsolata ExtraBold"/>
                <a:cs typeface="Inconsolata ExtraBold"/>
                <a:sym typeface="Inconsolat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Inconsolata ExtraBold"/>
              <a:buNone/>
              <a:defRPr sz="3500">
                <a:solidFill>
                  <a:schemeClr val="lt2"/>
                </a:solidFill>
                <a:latin typeface="Inconsolata ExtraBold"/>
                <a:ea typeface="Inconsolata ExtraBold"/>
                <a:cs typeface="Inconsolata ExtraBold"/>
                <a:sym typeface="Inconsolata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Inconsolata ExtraBold"/>
              <a:buNone/>
              <a:defRPr sz="3500">
                <a:solidFill>
                  <a:schemeClr val="lt2"/>
                </a:solidFill>
                <a:latin typeface="Inconsolata ExtraBold"/>
                <a:ea typeface="Inconsolata ExtraBold"/>
                <a:cs typeface="Inconsolata ExtraBold"/>
                <a:sym typeface="Inconsolata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Inconsolata ExtraBold"/>
              <a:buNone/>
              <a:defRPr sz="3500">
                <a:solidFill>
                  <a:schemeClr val="lt2"/>
                </a:solidFill>
                <a:latin typeface="Inconsolata ExtraBold"/>
                <a:ea typeface="Inconsolata ExtraBold"/>
                <a:cs typeface="Inconsolata ExtraBold"/>
                <a:sym typeface="Inconsolata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Inconsolata ExtraBold"/>
              <a:buNone/>
              <a:defRPr sz="3500">
                <a:solidFill>
                  <a:schemeClr val="lt2"/>
                </a:solidFill>
                <a:latin typeface="Inconsolata ExtraBold"/>
                <a:ea typeface="Inconsolata ExtraBold"/>
                <a:cs typeface="Inconsolata ExtraBold"/>
                <a:sym typeface="Inconsolata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Inconsolata ExtraBold"/>
              <a:buNone/>
              <a:defRPr sz="3500">
                <a:solidFill>
                  <a:schemeClr val="lt2"/>
                </a:solidFill>
                <a:latin typeface="Inconsolata ExtraBold"/>
                <a:ea typeface="Inconsolata ExtraBold"/>
                <a:cs typeface="Inconsolata ExtraBold"/>
                <a:sym typeface="Inconsolata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Inconsolata ExtraBold"/>
              <a:buNone/>
              <a:defRPr sz="3500">
                <a:solidFill>
                  <a:schemeClr val="lt2"/>
                </a:solidFill>
                <a:latin typeface="Inconsolata ExtraBold"/>
                <a:ea typeface="Inconsolata ExtraBold"/>
                <a:cs typeface="Inconsolata ExtraBold"/>
                <a:sym typeface="Inconsolata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Inconsolata ExtraBold"/>
              <a:buNone/>
              <a:defRPr sz="3500">
                <a:solidFill>
                  <a:schemeClr val="lt2"/>
                </a:solidFill>
                <a:latin typeface="Inconsolata ExtraBold"/>
                <a:ea typeface="Inconsolata ExtraBold"/>
                <a:cs typeface="Inconsolata ExtraBold"/>
                <a:sym typeface="Inconsolata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Inconsolata ExtraBold"/>
              <a:buNone/>
              <a:defRPr sz="3500">
                <a:solidFill>
                  <a:schemeClr val="lt2"/>
                </a:solidFill>
                <a:latin typeface="Inconsolata ExtraBold"/>
                <a:ea typeface="Inconsolata ExtraBold"/>
                <a:cs typeface="Inconsolata ExtraBold"/>
                <a:sym typeface="Inconsolata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●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○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■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●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○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■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●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○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■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29"/>
          <p:cNvSpPr txBox="1">
            <a:spLocks noGrp="1"/>
          </p:cNvSpPr>
          <p:nvPr>
            <p:ph type="ctrTitle"/>
          </p:nvPr>
        </p:nvSpPr>
        <p:spPr>
          <a:xfrm>
            <a:off x="3125800" y="1483500"/>
            <a:ext cx="5305200" cy="15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Jobspot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Application</a:t>
            </a:r>
            <a:endParaRPr dirty="0"/>
          </a:p>
        </p:txBody>
      </p:sp>
      <p:grpSp>
        <p:nvGrpSpPr>
          <p:cNvPr id="1571" name="Google Shape;1571;p29"/>
          <p:cNvGrpSpPr/>
          <p:nvPr/>
        </p:nvGrpSpPr>
        <p:grpSpPr>
          <a:xfrm>
            <a:off x="1580665" y="1100808"/>
            <a:ext cx="1545136" cy="3507777"/>
            <a:chOff x="5910966" y="405685"/>
            <a:chExt cx="721419" cy="1637694"/>
          </a:xfrm>
        </p:grpSpPr>
        <p:sp>
          <p:nvSpPr>
            <p:cNvPr id="1572" name="Google Shape;1572;p29"/>
            <p:cNvSpPr/>
            <p:nvPr/>
          </p:nvSpPr>
          <p:spPr>
            <a:xfrm>
              <a:off x="6055840" y="836099"/>
              <a:ext cx="40742" cy="119807"/>
            </a:xfrm>
            <a:custGeom>
              <a:avLst/>
              <a:gdLst/>
              <a:ahLst/>
              <a:cxnLst/>
              <a:rect l="l" t="t" r="r" b="b"/>
              <a:pathLst>
                <a:path w="1297" h="3814" extrusionOk="0">
                  <a:moveTo>
                    <a:pt x="254" y="0"/>
                  </a:moveTo>
                  <a:cubicBezTo>
                    <a:pt x="226" y="0"/>
                    <a:pt x="200" y="16"/>
                    <a:pt x="193" y="51"/>
                  </a:cubicBezTo>
                  <a:cubicBezTo>
                    <a:pt x="0" y="1102"/>
                    <a:pt x="21" y="2248"/>
                    <a:pt x="608" y="3176"/>
                  </a:cubicBezTo>
                  <a:cubicBezTo>
                    <a:pt x="756" y="3408"/>
                    <a:pt x="935" y="3619"/>
                    <a:pt x="1142" y="3794"/>
                  </a:cubicBezTo>
                  <a:cubicBezTo>
                    <a:pt x="1158" y="3808"/>
                    <a:pt x="1174" y="3813"/>
                    <a:pt x="1190" y="3813"/>
                  </a:cubicBezTo>
                  <a:cubicBezTo>
                    <a:pt x="1248" y="3813"/>
                    <a:pt x="1296" y="3743"/>
                    <a:pt x="1244" y="3696"/>
                  </a:cubicBezTo>
                  <a:cubicBezTo>
                    <a:pt x="200" y="2817"/>
                    <a:pt x="98" y="1341"/>
                    <a:pt x="327" y="86"/>
                  </a:cubicBezTo>
                  <a:cubicBezTo>
                    <a:pt x="337" y="34"/>
                    <a:pt x="294" y="0"/>
                    <a:pt x="254" y="0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9"/>
            <p:cNvSpPr/>
            <p:nvPr/>
          </p:nvSpPr>
          <p:spPr>
            <a:xfrm>
              <a:off x="6058919" y="425161"/>
              <a:ext cx="175690" cy="536306"/>
            </a:xfrm>
            <a:custGeom>
              <a:avLst/>
              <a:gdLst/>
              <a:ahLst/>
              <a:cxnLst/>
              <a:rect l="l" t="t" r="r" b="b"/>
              <a:pathLst>
                <a:path w="5593" h="17073" extrusionOk="0">
                  <a:moveTo>
                    <a:pt x="2543" y="1"/>
                  </a:moveTo>
                  <a:cubicBezTo>
                    <a:pt x="2383" y="1"/>
                    <a:pt x="2223" y="24"/>
                    <a:pt x="2071" y="69"/>
                  </a:cubicBezTo>
                  <a:cubicBezTo>
                    <a:pt x="1522" y="234"/>
                    <a:pt x="1072" y="660"/>
                    <a:pt x="781" y="1155"/>
                  </a:cubicBezTo>
                  <a:cubicBezTo>
                    <a:pt x="486" y="1651"/>
                    <a:pt x="334" y="2217"/>
                    <a:pt x="218" y="2779"/>
                  </a:cubicBezTo>
                  <a:cubicBezTo>
                    <a:pt x="85" y="3447"/>
                    <a:pt x="0" y="4132"/>
                    <a:pt x="88" y="4810"/>
                  </a:cubicBezTo>
                  <a:cubicBezTo>
                    <a:pt x="187" y="5552"/>
                    <a:pt x="493" y="6255"/>
                    <a:pt x="602" y="6997"/>
                  </a:cubicBezTo>
                  <a:cubicBezTo>
                    <a:pt x="756" y="8023"/>
                    <a:pt x="531" y="9039"/>
                    <a:pt x="275" y="10023"/>
                  </a:cubicBezTo>
                  <a:cubicBezTo>
                    <a:pt x="148" y="10504"/>
                    <a:pt x="194" y="11091"/>
                    <a:pt x="180" y="11587"/>
                  </a:cubicBezTo>
                  <a:cubicBezTo>
                    <a:pt x="162" y="12125"/>
                    <a:pt x="162" y="12659"/>
                    <a:pt x="169" y="13197"/>
                  </a:cubicBezTo>
                  <a:cubicBezTo>
                    <a:pt x="180" y="13741"/>
                    <a:pt x="197" y="14293"/>
                    <a:pt x="292" y="14831"/>
                  </a:cubicBezTo>
                  <a:cubicBezTo>
                    <a:pt x="422" y="15565"/>
                    <a:pt x="700" y="16275"/>
                    <a:pt x="1101" y="16908"/>
                  </a:cubicBezTo>
                  <a:cubicBezTo>
                    <a:pt x="1178" y="17030"/>
                    <a:pt x="1302" y="17072"/>
                    <a:pt x="1441" y="17072"/>
                  </a:cubicBezTo>
                  <a:cubicBezTo>
                    <a:pt x="1562" y="17072"/>
                    <a:pt x="1693" y="17041"/>
                    <a:pt x="1814" y="17003"/>
                  </a:cubicBezTo>
                  <a:cubicBezTo>
                    <a:pt x="1979" y="16061"/>
                    <a:pt x="2584" y="15140"/>
                    <a:pt x="2830" y="14216"/>
                  </a:cubicBezTo>
                  <a:cubicBezTo>
                    <a:pt x="2988" y="13615"/>
                    <a:pt x="3034" y="12989"/>
                    <a:pt x="3181" y="12385"/>
                  </a:cubicBezTo>
                  <a:cubicBezTo>
                    <a:pt x="3322" y="11815"/>
                    <a:pt x="3550" y="11274"/>
                    <a:pt x="3779" y="10736"/>
                  </a:cubicBezTo>
                  <a:cubicBezTo>
                    <a:pt x="3881" y="10490"/>
                    <a:pt x="3986" y="10244"/>
                    <a:pt x="4141" y="10026"/>
                  </a:cubicBezTo>
                  <a:cubicBezTo>
                    <a:pt x="4225" y="9907"/>
                    <a:pt x="4320" y="9798"/>
                    <a:pt x="4387" y="9668"/>
                  </a:cubicBezTo>
                  <a:cubicBezTo>
                    <a:pt x="4492" y="9457"/>
                    <a:pt x="4510" y="9211"/>
                    <a:pt x="4503" y="8975"/>
                  </a:cubicBezTo>
                  <a:cubicBezTo>
                    <a:pt x="4489" y="8272"/>
                    <a:pt x="5023" y="7742"/>
                    <a:pt x="5227" y="7070"/>
                  </a:cubicBezTo>
                  <a:cubicBezTo>
                    <a:pt x="5357" y="6642"/>
                    <a:pt x="5483" y="6213"/>
                    <a:pt x="5533" y="5766"/>
                  </a:cubicBezTo>
                  <a:cubicBezTo>
                    <a:pt x="5592" y="5187"/>
                    <a:pt x="5519" y="4603"/>
                    <a:pt x="5441" y="4027"/>
                  </a:cubicBezTo>
                  <a:cubicBezTo>
                    <a:pt x="5399" y="3693"/>
                    <a:pt x="5353" y="3355"/>
                    <a:pt x="5237" y="3043"/>
                  </a:cubicBezTo>
                  <a:cubicBezTo>
                    <a:pt x="5157" y="2818"/>
                    <a:pt x="5026" y="2596"/>
                    <a:pt x="4812" y="2494"/>
                  </a:cubicBezTo>
                  <a:cubicBezTo>
                    <a:pt x="4721" y="2132"/>
                    <a:pt x="4643" y="1696"/>
                    <a:pt x="4489" y="1359"/>
                  </a:cubicBezTo>
                  <a:cubicBezTo>
                    <a:pt x="4334" y="1022"/>
                    <a:pt x="4109" y="702"/>
                    <a:pt x="3803" y="494"/>
                  </a:cubicBezTo>
                  <a:cubicBezTo>
                    <a:pt x="3786" y="483"/>
                    <a:pt x="3773" y="479"/>
                    <a:pt x="3761" y="479"/>
                  </a:cubicBezTo>
                  <a:cubicBezTo>
                    <a:pt x="3732" y="479"/>
                    <a:pt x="3716" y="503"/>
                    <a:pt x="3694" y="503"/>
                  </a:cubicBezTo>
                  <a:cubicBezTo>
                    <a:pt x="3682" y="503"/>
                    <a:pt x="3669" y="497"/>
                    <a:pt x="3652" y="477"/>
                  </a:cubicBezTo>
                  <a:cubicBezTo>
                    <a:pt x="3382" y="159"/>
                    <a:pt x="2963" y="1"/>
                    <a:pt x="2543" y="1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9"/>
            <p:cNvSpPr/>
            <p:nvPr/>
          </p:nvSpPr>
          <p:spPr>
            <a:xfrm>
              <a:off x="6095012" y="1803950"/>
              <a:ext cx="84280" cy="192904"/>
            </a:xfrm>
            <a:custGeom>
              <a:avLst/>
              <a:gdLst/>
              <a:ahLst/>
              <a:cxnLst/>
              <a:rect l="l" t="t" r="r" b="b"/>
              <a:pathLst>
                <a:path w="2683" h="6141" extrusionOk="0">
                  <a:moveTo>
                    <a:pt x="296" y="1"/>
                  </a:moveTo>
                  <a:cubicBezTo>
                    <a:pt x="243" y="110"/>
                    <a:pt x="1" y="4317"/>
                    <a:pt x="1" y="4317"/>
                  </a:cubicBezTo>
                  <a:cubicBezTo>
                    <a:pt x="1" y="4317"/>
                    <a:pt x="377" y="6057"/>
                    <a:pt x="1073" y="6138"/>
                  </a:cubicBezTo>
                  <a:cubicBezTo>
                    <a:pt x="1087" y="6139"/>
                    <a:pt x="1102" y="6140"/>
                    <a:pt x="1116" y="6140"/>
                  </a:cubicBezTo>
                  <a:cubicBezTo>
                    <a:pt x="1806" y="6140"/>
                    <a:pt x="2682" y="4317"/>
                    <a:pt x="2682" y="4317"/>
                  </a:cubicBezTo>
                  <a:cubicBezTo>
                    <a:pt x="2682" y="4317"/>
                    <a:pt x="2468" y="3593"/>
                    <a:pt x="2387" y="2602"/>
                  </a:cubicBezTo>
                  <a:cubicBezTo>
                    <a:pt x="2306" y="1611"/>
                    <a:pt x="2440" y="29"/>
                    <a:pt x="2440" y="29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9"/>
            <p:cNvSpPr/>
            <p:nvPr/>
          </p:nvSpPr>
          <p:spPr>
            <a:xfrm>
              <a:off x="6393902" y="1780328"/>
              <a:ext cx="199532" cy="205501"/>
            </a:xfrm>
            <a:custGeom>
              <a:avLst/>
              <a:gdLst/>
              <a:ahLst/>
              <a:cxnLst/>
              <a:rect l="l" t="t" r="r" b="b"/>
              <a:pathLst>
                <a:path w="6352" h="6542" extrusionOk="0">
                  <a:moveTo>
                    <a:pt x="2306" y="1"/>
                  </a:moveTo>
                  <a:lnTo>
                    <a:pt x="0" y="834"/>
                  </a:lnTo>
                  <a:cubicBezTo>
                    <a:pt x="53" y="939"/>
                    <a:pt x="749" y="3888"/>
                    <a:pt x="749" y="4559"/>
                  </a:cubicBezTo>
                  <a:cubicBezTo>
                    <a:pt x="749" y="5181"/>
                    <a:pt x="2075" y="5203"/>
                    <a:pt x="2257" y="5203"/>
                  </a:cubicBezTo>
                  <a:cubicBezTo>
                    <a:pt x="2270" y="5203"/>
                    <a:pt x="2278" y="5203"/>
                    <a:pt x="2278" y="5203"/>
                  </a:cubicBezTo>
                  <a:lnTo>
                    <a:pt x="5627" y="6542"/>
                  </a:lnTo>
                  <a:lnTo>
                    <a:pt x="6351" y="5846"/>
                  </a:lnTo>
                  <a:cubicBezTo>
                    <a:pt x="6351" y="5846"/>
                    <a:pt x="3673" y="4398"/>
                    <a:pt x="3135" y="3192"/>
                  </a:cubicBezTo>
                  <a:cubicBezTo>
                    <a:pt x="2601" y="1987"/>
                    <a:pt x="2306" y="1"/>
                    <a:pt x="2306" y="1"/>
                  </a:cubicBez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9"/>
            <p:cNvSpPr/>
            <p:nvPr/>
          </p:nvSpPr>
          <p:spPr>
            <a:xfrm>
              <a:off x="6074309" y="1914494"/>
              <a:ext cx="111200" cy="128885"/>
            </a:xfrm>
            <a:custGeom>
              <a:avLst/>
              <a:gdLst/>
              <a:ahLst/>
              <a:cxnLst/>
              <a:rect l="l" t="t" r="r" b="b"/>
              <a:pathLst>
                <a:path w="3540" h="4103" extrusionOk="0">
                  <a:moveTo>
                    <a:pt x="3111" y="1"/>
                  </a:moveTo>
                  <a:cubicBezTo>
                    <a:pt x="3111" y="1"/>
                    <a:pt x="2629" y="1708"/>
                    <a:pt x="1668" y="1708"/>
                  </a:cubicBezTo>
                  <a:cubicBezTo>
                    <a:pt x="1614" y="1708"/>
                    <a:pt x="1558" y="1703"/>
                    <a:pt x="1501" y="1691"/>
                  </a:cubicBezTo>
                  <a:cubicBezTo>
                    <a:pt x="429" y="1477"/>
                    <a:pt x="833" y="1"/>
                    <a:pt x="833" y="1"/>
                  </a:cubicBezTo>
                  <a:lnTo>
                    <a:pt x="833" y="1"/>
                  </a:lnTo>
                  <a:cubicBezTo>
                    <a:pt x="352" y="1210"/>
                    <a:pt x="0" y="1906"/>
                    <a:pt x="29" y="3002"/>
                  </a:cubicBezTo>
                  <a:cubicBezTo>
                    <a:pt x="29" y="3002"/>
                    <a:pt x="352" y="4102"/>
                    <a:pt x="1930" y="4102"/>
                  </a:cubicBezTo>
                  <a:cubicBezTo>
                    <a:pt x="3512" y="4102"/>
                    <a:pt x="3459" y="2978"/>
                    <a:pt x="3459" y="2978"/>
                  </a:cubicBezTo>
                  <a:cubicBezTo>
                    <a:pt x="3459" y="2978"/>
                    <a:pt x="3540" y="1101"/>
                    <a:pt x="3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9"/>
            <p:cNvSpPr/>
            <p:nvPr/>
          </p:nvSpPr>
          <p:spPr>
            <a:xfrm>
              <a:off x="6405713" y="1904093"/>
              <a:ext cx="226673" cy="122038"/>
            </a:xfrm>
            <a:custGeom>
              <a:avLst/>
              <a:gdLst/>
              <a:ahLst/>
              <a:cxnLst/>
              <a:rect l="l" t="t" r="r" b="b"/>
              <a:pathLst>
                <a:path w="7216" h="3885" extrusionOk="0">
                  <a:moveTo>
                    <a:pt x="770" y="1"/>
                  </a:moveTo>
                  <a:cubicBezTo>
                    <a:pt x="673" y="1"/>
                    <a:pt x="578" y="10"/>
                    <a:pt x="482" y="29"/>
                  </a:cubicBezTo>
                  <a:cubicBezTo>
                    <a:pt x="7" y="120"/>
                    <a:pt x="0" y="753"/>
                    <a:pt x="25" y="1263"/>
                  </a:cubicBezTo>
                  <a:cubicBezTo>
                    <a:pt x="53" y="1772"/>
                    <a:pt x="457" y="3832"/>
                    <a:pt x="457" y="3832"/>
                  </a:cubicBezTo>
                  <a:lnTo>
                    <a:pt x="1209" y="3885"/>
                  </a:lnTo>
                  <a:lnTo>
                    <a:pt x="1286" y="2145"/>
                  </a:lnTo>
                  <a:cubicBezTo>
                    <a:pt x="1286" y="2145"/>
                    <a:pt x="2137" y="2528"/>
                    <a:pt x="2302" y="3192"/>
                  </a:cubicBezTo>
                  <a:cubicBezTo>
                    <a:pt x="2401" y="3582"/>
                    <a:pt x="2394" y="3740"/>
                    <a:pt x="2394" y="3740"/>
                  </a:cubicBezTo>
                  <a:lnTo>
                    <a:pt x="6914" y="3846"/>
                  </a:lnTo>
                  <a:cubicBezTo>
                    <a:pt x="6914" y="3846"/>
                    <a:pt x="7216" y="2208"/>
                    <a:pt x="5325" y="1523"/>
                  </a:cubicBezTo>
                  <a:cubicBezTo>
                    <a:pt x="5325" y="1523"/>
                    <a:pt x="4659" y="1835"/>
                    <a:pt x="3977" y="1835"/>
                  </a:cubicBezTo>
                  <a:cubicBezTo>
                    <a:pt x="3591" y="1835"/>
                    <a:pt x="3199" y="1735"/>
                    <a:pt x="2921" y="1421"/>
                  </a:cubicBezTo>
                  <a:cubicBezTo>
                    <a:pt x="1997" y="382"/>
                    <a:pt x="1371" y="1"/>
                    <a:pt x="7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9"/>
            <p:cNvSpPr/>
            <p:nvPr/>
          </p:nvSpPr>
          <p:spPr>
            <a:xfrm>
              <a:off x="6064447" y="1003308"/>
              <a:ext cx="417786" cy="832525"/>
            </a:xfrm>
            <a:custGeom>
              <a:avLst/>
              <a:gdLst/>
              <a:ahLst/>
              <a:cxnLst/>
              <a:rect l="l" t="t" r="r" b="b"/>
              <a:pathLst>
                <a:path w="13300" h="26503" extrusionOk="0">
                  <a:moveTo>
                    <a:pt x="8762" y="0"/>
                  </a:moveTo>
                  <a:lnTo>
                    <a:pt x="1582" y="390"/>
                  </a:lnTo>
                  <a:cubicBezTo>
                    <a:pt x="1564" y="415"/>
                    <a:pt x="1462" y="619"/>
                    <a:pt x="1322" y="893"/>
                  </a:cubicBezTo>
                  <a:cubicBezTo>
                    <a:pt x="1262" y="1016"/>
                    <a:pt x="1199" y="1150"/>
                    <a:pt x="1128" y="1287"/>
                  </a:cubicBezTo>
                  <a:cubicBezTo>
                    <a:pt x="826" y="1909"/>
                    <a:pt x="478" y="2622"/>
                    <a:pt x="478" y="2622"/>
                  </a:cubicBezTo>
                  <a:cubicBezTo>
                    <a:pt x="478" y="2622"/>
                    <a:pt x="0" y="6970"/>
                    <a:pt x="141" y="15897"/>
                  </a:cubicBezTo>
                  <a:cubicBezTo>
                    <a:pt x="281" y="24825"/>
                    <a:pt x="605" y="25897"/>
                    <a:pt x="605" y="25897"/>
                  </a:cubicBezTo>
                  <a:cubicBezTo>
                    <a:pt x="605" y="25897"/>
                    <a:pt x="1471" y="26503"/>
                    <a:pt x="2450" y="26503"/>
                  </a:cubicBezTo>
                  <a:cubicBezTo>
                    <a:pt x="2906" y="26503"/>
                    <a:pt x="3385" y="26372"/>
                    <a:pt x="3814" y="25988"/>
                  </a:cubicBezTo>
                  <a:lnTo>
                    <a:pt x="5673" y="7293"/>
                  </a:lnTo>
                  <a:cubicBezTo>
                    <a:pt x="5673" y="7293"/>
                    <a:pt x="8281" y="20593"/>
                    <a:pt x="10000" y="25897"/>
                  </a:cubicBezTo>
                  <a:cubicBezTo>
                    <a:pt x="10000" y="25897"/>
                    <a:pt x="10604" y="26221"/>
                    <a:pt x="11382" y="26221"/>
                  </a:cubicBezTo>
                  <a:cubicBezTo>
                    <a:pt x="11984" y="26221"/>
                    <a:pt x="12691" y="26026"/>
                    <a:pt x="13300" y="25334"/>
                  </a:cubicBezTo>
                  <a:cubicBezTo>
                    <a:pt x="13300" y="25334"/>
                    <a:pt x="10091" y="2457"/>
                    <a:pt x="9718" y="1716"/>
                  </a:cubicBezTo>
                  <a:cubicBezTo>
                    <a:pt x="9634" y="1543"/>
                    <a:pt x="9536" y="1357"/>
                    <a:pt x="9437" y="1178"/>
                  </a:cubicBezTo>
                  <a:cubicBezTo>
                    <a:pt x="9346" y="1009"/>
                    <a:pt x="9254" y="844"/>
                    <a:pt x="9170" y="693"/>
                  </a:cubicBezTo>
                  <a:cubicBezTo>
                    <a:pt x="8945" y="299"/>
                    <a:pt x="8762" y="0"/>
                    <a:pt x="87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9"/>
            <p:cNvSpPr/>
            <p:nvPr/>
          </p:nvSpPr>
          <p:spPr>
            <a:xfrm>
              <a:off x="6119859" y="405685"/>
              <a:ext cx="154487" cy="237793"/>
            </a:xfrm>
            <a:custGeom>
              <a:avLst/>
              <a:gdLst/>
              <a:ahLst/>
              <a:cxnLst/>
              <a:rect l="l" t="t" r="r" b="b"/>
              <a:pathLst>
                <a:path w="4918" h="7570" extrusionOk="0">
                  <a:moveTo>
                    <a:pt x="3588" y="0"/>
                  </a:moveTo>
                  <a:cubicBezTo>
                    <a:pt x="3146" y="0"/>
                    <a:pt x="2677" y="105"/>
                    <a:pt x="2208" y="366"/>
                  </a:cubicBezTo>
                  <a:cubicBezTo>
                    <a:pt x="1220" y="914"/>
                    <a:pt x="1" y="1712"/>
                    <a:pt x="313" y="3638"/>
                  </a:cubicBezTo>
                  <a:cubicBezTo>
                    <a:pt x="313" y="3638"/>
                    <a:pt x="391" y="4626"/>
                    <a:pt x="1080" y="5265"/>
                  </a:cubicBezTo>
                  <a:cubicBezTo>
                    <a:pt x="1772" y="5908"/>
                    <a:pt x="2946" y="7490"/>
                    <a:pt x="2946" y="7567"/>
                  </a:cubicBezTo>
                  <a:cubicBezTo>
                    <a:pt x="2946" y="7569"/>
                    <a:pt x="2946" y="7570"/>
                    <a:pt x="2947" y="7570"/>
                  </a:cubicBezTo>
                  <a:cubicBezTo>
                    <a:pt x="2984" y="7570"/>
                    <a:pt x="4011" y="5423"/>
                    <a:pt x="4011" y="5423"/>
                  </a:cubicBezTo>
                  <a:lnTo>
                    <a:pt x="4872" y="443"/>
                  </a:lnTo>
                  <a:lnTo>
                    <a:pt x="4918" y="317"/>
                  </a:lnTo>
                  <a:cubicBezTo>
                    <a:pt x="4532" y="128"/>
                    <a:pt x="4077" y="0"/>
                    <a:pt x="3588" y="0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9"/>
            <p:cNvSpPr/>
            <p:nvPr/>
          </p:nvSpPr>
          <p:spPr>
            <a:xfrm>
              <a:off x="6171187" y="414983"/>
              <a:ext cx="148204" cy="214296"/>
            </a:xfrm>
            <a:custGeom>
              <a:avLst/>
              <a:gdLst/>
              <a:ahLst/>
              <a:cxnLst/>
              <a:rect l="l" t="t" r="r" b="b"/>
              <a:pathLst>
                <a:path w="4718" h="6822" extrusionOk="0">
                  <a:moveTo>
                    <a:pt x="2768" y="0"/>
                  </a:moveTo>
                  <a:cubicBezTo>
                    <a:pt x="2560" y="0"/>
                    <a:pt x="2349" y="22"/>
                    <a:pt x="2145" y="49"/>
                  </a:cubicBezTo>
                  <a:cubicBezTo>
                    <a:pt x="1344" y="147"/>
                    <a:pt x="841" y="917"/>
                    <a:pt x="486" y="1637"/>
                  </a:cubicBezTo>
                  <a:cubicBezTo>
                    <a:pt x="131" y="2361"/>
                    <a:pt x="1" y="3180"/>
                    <a:pt x="36" y="3985"/>
                  </a:cubicBezTo>
                  <a:cubicBezTo>
                    <a:pt x="64" y="4505"/>
                    <a:pt x="303" y="5011"/>
                    <a:pt x="482" y="5493"/>
                  </a:cubicBezTo>
                  <a:cubicBezTo>
                    <a:pt x="658" y="5953"/>
                    <a:pt x="953" y="6393"/>
                    <a:pt x="1410" y="6614"/>
                  </a:cubicBezTo>
                  <a:cubicBezTo>
                    <a:pt x="1611" y="6709"/>
                    <a:pt x="1832" y="6758"/>
                    <a:pt x="2054" y="6786"/>
                  </a:cubicBezTo>
                  <a:cubicBezTo>
                    <a:pt x="2216" y="6808"/>
                    <a:pt x="2389" y="6822"/>
                    <a:pt x="2564" y="6822"/>
                  </a:cubicBezTo>
                  <a:cubicBezTo>
                    <a:pt x="2869" y="6822"/>
                    <a:pt x="3179" y="6780"/>
                    <a:pt x="3445" y="6663"/>
                  </a:cubicBezTo>
                  <a:cubicBezTo>
                    <a:pt x="3818" y="6505"/>
                    <a:pt x="4145" y="6094"/>
                    <a:pt x="4303" y="5728"/>
                  </a:cubicBezTo>
                  <a:cubicBezTo>
                    <a:pt x="4479" y="5307"/>
                    <a:pt x="4496" y="4850"/>
                    <a:pt x="4531" y="4403"/>
                  </a:cubicBezTo>
                  <a:cubicBezTo>
                    <a:pt x="4570" y="3911"/>
                    <a:pt x="4591" y="3416"/>
                    <a:pt x="4598" y="2924"/>
                  </a:cubicBezTo>
                  <a:cubicBezTo>
                    <a:pt x="4598" y="2892"/>
                    <a:pt x="4598" y="2860"/>
                    <a:pt x="4602" y="2832"/>
                  </a:cubicBezTo>
                  <a:cubicBezTo>
                    <a:pt x="4609" y="2548"/>
                    <a:pt x="4637" y="2288"/>
                    <a:pt x="4672" y="2006"/>
                  </a:cubicBezTo>
                  <a:cubicBezTo>
                    <a:pt x="4718" y="1683"/>
                    <a:pt x="4528" y="1349"/>
                    <a:pt x="4377" y="1079"/>
                  </a:cubicBezTo>
                  <a:cubicBezTo>
                    <a:pt x="4194" y="752"/>
                    <a:pt x="3983" y="414"/>
                    <a:pt x="3660" y="214"/>
                  </a:cubicBezTo>
                  <a:cubicBezTo>
                    <a:pt x="3393" y="51"/>
                    <a:pt x="3084" y="0"/>
                    <a:pt x="2768" y="0"/>
                  </a:cubicBez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9"/>
            <p:cNvSpPr/>
            <p:nvPr/>
          </p:nvSpPr>
          <p:spPr>
            <a:xfrm>
              <a:off x="6128372" y="512519"/>
              <a:ext cx="68259" cy="78060"/>
            </a:xfrm>
            <a:custGeom>
              <a:avLst/>
              <a:gdLst/>
              <a:ahLst/>
              <a:cxnLst/>
              <a:rect l="l" t="t" r="r" b="b"/>
              <a:pathLst>
                <a:path w="2173" h="2485" extrusionOk="0">
                  <a:moveTo>
                    <a:pt x="870" y="0"/>
                  </a:moveTo>
                  <a:cubicBezTo>
                    <a:pt x="793" y="0"/>
                    <a:pt x="717" y="13"/>
                    <a:pt x="643" y="40"/>
                  </a:cubicBezTo>
                  <a:cubicBezTo>
                    <a:pt x="179" y="209"/>
                    <a:pt x="0" y="887"/>
                    <a:pt x="243" y="1551"/>
                  </a:cubicBezTo>
                  <a:cubicBezTo>
                    <a:pt x="447" y="2111"/>
                    <a:pt x="889" y="2484"/>
                    <a:pt x="1303" y="2484"/>
                  </a:cubicBezTo>
                  <a:cubicBezTo>
                    <a:pt x="1380" y="2484"/>
                    <a:pt x="1456" y="2471"/>
                    <a:pt x="1529" y="2444"/>
                  </a:cubicBezTo>
                  <a:cubicBezTo>
                    <a:pt x="1993" y="2276"/>
                    <a:pt x="2172" y="1597"/>
                    <a:pt x="1930" y="933"/>
                  </a:cubicBezTo>
                  <a:cubicBezTo>
                    <a:pt x="1722" y="373"/>
                    <a:pt x="1283" y="0"/>
                    <a:pt x="870" y="0"/>
                  </a:cubicBez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9"/>
            <p:cNvSpPr/>
            <p:nvPr/>
          </p:nvSpPr>
          <p:spPr>
            <a:xfrm>
              <a:off x="6169334" y="413004"/>
              <a:ext cx="150058" cy="128069"/>
            </a:xfrm>
            <a:custGeom>
              <a:avLst/>
              <a:gdLst/>
              <a:ahLst/>
              <a:cxnLst/>
              <a:rect l="l" t="t" r="r" b="b"/>
              <a:pathLst>
                <a:path w="4777" h="4077" extrusionOk="0">
                  <a:moveTo>
                    <a:pt x="2823" y="0"/>
                  </a:moveTo>
                  <a:cubicBezTo>
                    <a:pt x="2616" y="0"/>
                    <a:pt x="2405" y="22"/>
                    <a:pt x="2200" y="48"/>
                  </a:cubicBezTo>
                  <a:cubicBezTo>
                    <a:pt x="1403" y="150"/>
                    <a:pt x="714" y="987"/>
                    <a:pt x="359" y="1721"/>
                  </a:cubicBezTo>
                  <a:cubicBezTo>
                    <a:pt x="0" y="2452"/>
                    <a:pt x="7" y="3173"/>
                    <a:pt x="274" y="4076"/>
                  </a:cubicBezTo>
                  <a:cubicBezTo>
                    <a:pt x="274" y="4076"/>
                    <a:pt x="2910" y="3405"/>
                    <a:pt x="3459" y="491"/>
                  </a:cubicBezTo>
                  <a:cubicBezTo>
                    <a:pt x="3459" y="491"/>
                    <a:pt x="4221" y="1243"/>
                    <a:pt x="4661" y="2878"/>
                  </a:cubicBezTo>
                  <a:cubicBezTo>
                    <a:pt x="4668" y="2590"/>
                    <a:pt x="4696" y="2322"/>
                    <a:pt x="4731" y="2038"/>
                  </a:cubicBezTo>
                  <a:cubicBezTo>
                    <a:pt x="4777" y="1711"/>
                    <a:pt x="4587" y="1370"/>
                    <a:pt x="4436" y="1096"/>
                  </a:cubicBezTo>
                  <a:cubicBezTo>
                    <a:pt x="4249" y="762"/>
                    <a:pt x="4042" y="421"/>
                    <a:pt x="3719" y="217"/>
                  </a:cubicBezTo>
                  <a:cubicBezTo>
                    <a:pt x="3451" y="51"/>
                    <a:pt x="3141" y="0"/>
                    <a:pt x="2823" y="0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9"/>
            <p:cNvSpPr/>
            <p:nvPr/>
          </p:nvSpPr>
          <p:spPr>
            <a:xfrm>
              <a:off x="6186328" y="610495"/>
              <a:ext cx="102279" cy="134257"/>
            </a:xfrm>
            <a:custGeom>
              <a:avLst/>
              <a:gdLst/>
              <a:ahLst/>
              <a:cxnLst/>
              <a:rect l="l" t="t" r="r" b="b"/>
              <a:pathLst>
                <a:path w="3256" h="4274" extrusionOk="0">
                  <a:moveTo>
                    <a:pt x="640" y="0"/>
                  </a:moveTo>
                  <a:cubicBezTo>
                    <a:pt x="640" y="0"/>
                    <a:pt x="689" y="2112"/>
                    <a:pt x="0" y="2506"/>
                  </a:cubicBezTo>
                  <a:lnTo>
                    <a:pt x="2050" y="4274"/>
                  </a:lnTo>
                  <a:lnTo>
                    <a:pt x="3255" y="2474"/>
                  </a:lnTo>
                  <a:cubicBezTo>
                    <a:pt x="3255" y="2474"/>
                    <a:pt x="2851" y="1364"/>
                    <a:pt x="3023" y="141"/>
                  </a:cubicBezTo>
                  <a:lnTo>
                    <a:pt x="640" y="0"/>
                  </a:ln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9"/>
            <p:cNvSpPr/>
            <p:nvPr/>
          </p:nvSpPr>
          <p:spPr>
            <a:xfrm>
              <a:off x="5910966" y="679822"/>
              <a:ext cx="571833" cy="387002"/>
            </a:xfrm>
            <a:custGeom>
              <a:avLst/>
              <a:gdLst/>
              <a:ahLst/>
              <a:cxnLst/>
              <a:rect l="l" t="t" r="r" b="b"/>
              <a:pathLst>
                <a:path w="18204" h="12320" extrusionOk="0">
                  <a:moveTo>
                    <a:pt x="8960" y="0"/>
                  </a:moveTo>
                  <a:cubicBezTo>
                    <a:pt x="8960" y="0"/>
                    <a:pt x="5642" y="1041"/>
                    <a:pt x="4623" y="1628"/>
                  </a:cubicBezTo>
                  <a:cubicBezTo>
                    <a:pt x="3600" y="2211"/>
                    <a:pt x="2408" y="3884"/>
                    <a:pt x="1867" y="4706"/>
                  </a:cubicBezTo>
                  <a:cubicBezTo>
                    <a:pt x="1322" y="5532"/>
                    <a:pt x="1" y="7290"/>
                    <a:pt x="89" y="8133"/>
                  </a:cubicBezTo>
                  <a:cubicBezTo>
                    <a:pt x="173" y="8980"/>
                    <a:pt x="1846" y="10541"/>
                    <a:pt x="2148" y="10977"/>
                  </a:cubicBezTo>
                  <a:cubicBezTo>
                    <a:pt x="2308" y="11205"/>
                    <a:pt x="2589" y="11259"/>
                    <a:pt x="2819" y="11259"/>
                  </a:cubicBezTo>
                  <a:cubicBezTo>
                    <a:pt x="3024" y="11259"/>
                    <a:pt x="3189" y="11216"/>
                    <a:pt x="3189" y="11216"/>
                  </a:cubicBezTo>
                  <a:lnTo>
                    <a:pt x="4145" y="12319"/>
                  </a:lnTo>
                  <a:lnTo>
                    <a:pt x="5512" y="10738"/>
                  </a:lnTo>
                  <a:lnTo>
                    <a:pt x="4925" y="9609"/>
                  </a:lnTo>
                  <a:cubicBezTo>
                    <a:pt x="4925" y="9609"/>
                    <a:pt x="4988" y="9304"/>
                    <a:pt x="4946" y="8784"/>
                  </a:cubicBezTo>
                  <a:cubicBezTo>
                    <a:pt x="4904" y="8263"/>
                    <a:pt x="3948" y="7441"/>
                    <a:pt x="3948" y="7441"/>
                  </a:cubicBezTo>
                  <a:lnTo>
                    <a:pt x="5923" y="5617"/>
                  </a:lnTo>
                  <a:cubicBezTo>
                    <a:pt x="5923" y="5617"/>
                    <a:pt x="6183" y="6007"/>
                    <a:pt x="6355" y="6875"/>
                  </a:cubicBezTo>
                  <a:cubicBezTo>
                    <a:pt x="6531" y="7743"/>
                    <a:pt x="6183" y="8959"/>
                    <a:pt x="5944" y="9740"/>
                  </a:cubicBezTo>
                  <a:cubicBezTo>
                    <a:pt x="5705" y="10520"/>
                    <a:pt x="6359" y="10931"/>
                    <a:pt x="6791" y="11086"/>
                  </a:cubicBezTo>
                  <a:cubicBezTo>
                    <a:pt x="6939" y="11137"/>
                    <a:pt x="6970" y="11148"/>
                    <a:pt x="6981" y="11148"/>
                  </a:cubicBezTo>
                  <a:cubicBezTo>
                    <a:pt x="6989" y="11148"/>
                    <a:pt x="6985" y="11142"/>
                    <a:pt x="7008" y="11142"/>
                  </a:cubicBezTo>
                  <a:cubicBezTo>
                    <a:pt x="7046" y="11142"/>
                    <a:pt x="7152" y="11157"/>
                    <a:pt x="7484" y="11237"/>
                  </a:cubicBezTo>
                  <a:cubicBezTo>
                    <a:pt x="8310" y="11430"/>
                    <a:pt x="8830" y="11367"/>
                    <a:pt x="10046" y="11606"/>
                  </a:cubicBezTo>
                  <a:cubicBezTo>
                    <a:pt x="10170" y="11630"/>
                    <a:pt x="10310" y="11641"/>
                    <a:pt x="10460" y="11641"/>
                  </a:cubicBezTo>
                  <a:cubicBezTo>
                    <a:pt x="11779" y="11641"/>
                    <a:pt x="13940" y="10797"/>
                    <a:pt x="13940" y="10797"/>
                  </a:cubicBezTo>
                  <a:lnTo>
                    <a:pt x="13627" y="10267"/>
                  </a:lnTo>
                  <a:lnTo>
                    <a:pt x="14622" y="10520"/>
                  </a:lnTo>
                  <a:cubicBezTo>
                    <a:pt x="14622" y="10520"/>
                    <a:pt x="15121" y="11996"/>
                    <a:pt x="16228" y="12214"/>
                  </a:cubicBezTo>
                  <a:cubicBezTo>
                    <a:pt x="16343" y="12236"/>
                    <a:pt x="16456" y="12247"/>
                    <a:pt x="16564" y="12247"/>
                  </a:cubicBezTo>
                  <a:cubicBezTo>
                    <a:pt x="17498" y="12247"/>
                    <a:pt x="18160" y="11480"/>
                    <a:pt x="18179" y="10977"/>
                  </a:cubicBezTo>
                  <a:cubicBezTo>
                    <a:pt x="18203" y="10411"/>
                    <a:pt x="15750" y="2408"/>
                    <a:pt x="15511" y="1737"/>
                  </a:cubicBezTo>
                  <a:cubicBezTo>
                    <a:pt x="15272" y="1062"/>
                    <a:pt x="14668" y="563"/>
                    <a:pt x="13669" y="433"/>
                  </a:cubicBezTo>
                  <a:cubicBezTo>
                    <a:pt x="12671" y="303"/>
                    <a:pt x="11975" y="253"/>
                    <a:pt x="11975" y="253"/>
                  </a:cubicBezTo>
                  <a:lnTo>
                    <a:pt x="10696" y="1712"/>
                  </a:lnTo>
                  <a:lnTo>
                    <a:pt x="8960" y="0"/>
                  </a:lnTo>
                  <a:close/>
                </a:path>
              </a:pathLst>
            </a:custGeom>
            <a:solidFill>
              <a:srgbClr val="F9F3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9"/>
            <p:cNvSpPr/>
            <p:nvPr/>
          </p:nvSpPr>
          <p:spPr>
            <a:xfrm>
              <a:off x="6035171" y="1017098"/>
              <a:ext cx="95211" cy="169627"/>
            </a:xfrm>
            <a:custGeom>
              <a:avLst/>
              <a:gdLst/>
              <a:ahLst/>
              <a:cxnLst/>
              <a:rect l="l" t="t" r="r" b="b"/>
              <a:pathLst>
                <a:path w="3031" h="5400" extrusionOk="0">
                  <a:moveTo>
                    <a:pt x="1558" y="1"/>
                  </a:moveTo>
                  <a:lnTo>
                    <a:pt x="1" y="1375"/>
                  </a:lnTo>
                  <a:cubicBezTo>
                    <a:pt x="1" y="1417"/>
                    <a:pt x="1175" y="2918"/>
                    <a:pt x="1175" y="2918"/>
                  </a:cubicBezTo>
                  <a:lnTo>
                    <a:pt x="2025" y="5399"/>
                  </a:lnTo>
                  <a:cubicBezTo>
                    <a:pt x="2025" y="5399"/>
                    <a:pt x="3030" y="3329"/>
                    <a:pt x="2932" y="1941"/>
                  </a:cubicBezTo>
                  <a:lnTo>
                    <a:pt x="1558" y="1"/>
                  </a:ln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9"/>
            <p:cNvSpPr/>
            <p:nvPr/>
          </p:nvSpPr>
          <p:spPr>
            <a:xfrm>
              <a:off x="6099975" y="1025045"/>
              <a:ext cx="260944" cy="46051"/>
            </a:xfrm>
            <a:custGeom>
              <a:avLst/>
              <a:gdLst/>
              <a:ahLst/>
              <a:cxnLst/>
              <a:rect l="l" t="t" r="r" b="b"/>
              <a:pathLst>
                <a:path w="8307" h="1466" extrusionOk="0">
                  <a:moveTo>
                    <a:pt x="8039" y="1"/>
                  </a:moveTo>
                  <a:cubicBezTo>
                    <a:pt x="6607" y="652"/>
                    <a:pt x="5240" y="869"/>
                    <a:pt x="4049" y="869"/>
                  </a:cubicBezTo>
                  <a:cubicBezTo>
                    <a:pt x="2238" y="869"/>
                    <a:pt x="835" y="366"/>
                    <a:pt x="233" y="120"/>
                  </a:cubicBezTo>
                  <a:cubicBezTo>
                    <a:pt x="173" y="240"/>
                    <a:pt x="68" y="458"/>
                    <a:pt x="1" y="595"/>
                  </a:cubicBezTo>
                  <a:cubicBezTo>
                    <a:pt x="454" y="763"/>
                    <a:pt x="2282" y="1407"/>
                    <a:pt x="4215" y="1463"/>
                  </a:cubicBezTo>
                  <a:cubicBezTo>
                    <a:pt x="4275" y="1464"/>
                    <a:pt x="4335" y="1465"/>
                    <a:pt x="4395" y="1465"/>
                  </a:cubicBezTo>
                  <a:cubicBezTo>
                    <a:pt x="6282" y="1465"/>
                    <a:pt x="7928" y="680"/>
                    <a:pt x="8306" y="486"/>
                  </a:cubicBezTo>
                  <a:lnTo>
                    <a:pt x="80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9"/>
            <p:cNvSpPr/>
            <p:nvPr/>
          </p:nvSpPr>
          <p:spPr>
            <a:xfrm>
              <a:off x="6237122" y="522948"/>
              <a:ext cx="16146" cy="19036"/>
            </a:xfrm>
            <a:custGeom>
              <a:avLst/>
              <a:gdLst/>
              <a:ahLst/>
              <a:cxnLst/>
              <a:rect l="l" t="t" r="r" b="b"/>
              <a:pathLst>
                <a:path w="514" h="606" extrusionOk="0">
                  <a:moveTo>
                    <a:pt x="334" y="1"/>
                  </a:moveTo>
                  <a:cubicBezTo>
                    <a:pt x="241" y="1"/>
                    <a:pt x="134" y="86"/>
                    <a:pt x="74" y="218"/>
                  </a:cubicBezTo>
                  <a:cubicBezTo>
                    <a:pt x="0" y="379"/>
                    <a:pt x="21" y="545"/>
                    <a:pt x="123" y="594"/>
                  </a:cubicBezTo>
                  <a:cubicBezTo>
                    <a:pt x="140" y="602"/>
                    <a:pt x="159" y="606"/>
                    <a:pt x="178" y="606"/>
                  </a:cubicBezTo>
                  <a:cubicBezTo>
                    <a:pt x="270" y="606"/>
                    <a:pt x="379" y="520"/>
                    <a:pt x="440" y="386"/>
                  </a:cubicBezTo>
                  <a:cubicBezTo>
                    <a:pt x="513" y="228"/>
                    <a:pt x="492" y="60"/>
                    <a:pt x="394" y="14"/>
                  </a:cubicBezTo>
                  <a:cubicBezTo>
                    <a:pt x="375" y="5"/>
                    <a:pt x="355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9"/>
            <p:cNvSpPr/>
            <p:nvPr/>
          </p:nvSpPr>
          <p:spPr>
            <a:xfrm>
              <a:off x="6279937" y="522948"/>
              <a:ext cx="16272" cy="19036"/>
            </a:xfrm>
            <a:custGeom>
              <a:avLst/>
              <a:gdLst/>
              <a:ahLst/>
              <a:cxnLst/>
              <a:rect l="l" t="t" r="r" b="b"/>
              <a:pathLst>
                <a:path w="518" h="606" extrusionOk="0">
                  <a:moveTo>
                    <a:pt x="335" y="1"/>
                  </a:moveTo>
                  <a:cubicBezTo>
                    <a:pt x="243" y="1"/>
                    <a:pt x="138" y="86"/>
                    <a:pt x="75" y="218"/>
                  </a:cubicBezTo>
                  <a:cubicBezTo>
                    <a:pt x="1" y="379"/>
                    <a:pt x="22" y="545"/>
                    <a:pt x="124" y="594"/>
                  </a:cubicBezTo>
                  <a:cubicBezTo>
                    <a:pt x="142" y="602"/>
                    <a:pt x="161" y="606"/>
                    <a:pt x="180" y="606"/>
                  </a:cubicBezTo>
                  <a:cubicBezTo>
                    <a:pt x="273" y="606"/>
                    <a:pt x="379" y="520"/>
                    <a:pt x="440" y="386"/>
                  </a:cubicBezTo>
                  <a:cubicBezTo>
                    <a:pt x="518" y="228"/>
                    <a:pt x="496" y="60"/>
                    <a:pt x="395" y="14"/>
                  </a:cubicBezTo>
                  <a:cubicBezTo>
                    <a:pt x="376" y="5"/>
                    <a:pt x="356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9"/>
            <p:cNvSpPr/>
            <p:nvPr/>
          </p:nvSpPr>
          <p:spPr>
            <a:xfrm>
              <a:off x="6267812" y="506990"/>
              <a:ext cx="14387" cy="59621"/>
            </a:xfrm>
            <a:custGeom>
              <a:avLst/>
              <a:gdLst/>
              <a:ahLst/>
              <a:cxnLst/>
              <a:rect l="l" t="t" r="r" b="b"/>
              <a:pathLst>
                <a:path w="458" h="1898" extrusionOk="0">
                  <a:moveTo>
                    <a:pt x="372" y="0"/>
                  </a:moveTo>
                  <a:cubicBezTo>
                    <a:pt x="344" y="0"/>
                    <a:pt x="315" y="14"/>
                    <a:pt x="303" y="47"/>
                  </a:cubicBezTo>
                  <a:cubicBezTo>
                    <a:pt x="236" y="206"/>
                    <a:pt x="176" y="367"/>
                    <a:pt x="127" y="532"/>
                  </a:cubicBezTo>
                  <a:cubicBezTo>
                    <a:pt x="81" y="680"/>
                    <a:pt x="7" y="859"/>
                    <a:pt x="42" y="1018"/>
                  </a:cubicBezTo>
                  <a:cubicBezTo>
                    <a:pt x="74" y="1151"/>
                    <a:pt x="194" y="1242"/>
                    <a:pt x="232" y="1372"/>
                  </a:cubicBezTo>
                  <a:cubicBezTo>
                    <a:pt x="278" y="1527"/>
                    <a:pt x="144" y="1671"/>
                    <a:pt x="46" y="1777"/>
                  </a:cubicBezTo>
                  <a:cubicBezTo>
                    <a:pt x="0" y="1828"/>
                    <a:pt x="47" y="1897"/>
                    <a:pt x="98" y="1897"/>
                  </a:cubicBezTo>
                  <a:cubicBezTo>
                    <a:pt x="114" y="1897"/>
                    <a:pt x="130" y="1891"/>
                    <a:pt x="144" y="1875"/>
                  </a:cubicBezTo>
                  <a:cubicBezTo>
                    <a:pt x="246" y="1770"/>
                    <a:pt x="348" y="1650"/>
                    <a:pt x="376" y="1499"/>
                  </a:cubicBezTo>
                  <a:cubicBezTo>
                    <a:pt x="401" y="1351"/>
                    <a:pt x="324" y="1239"/>
                    <a:pt x="246" y="1119"/>
                  </a:cubicBezTo>
                  <a:cubicBezTo>
                    <a:pt x="201" y="1049"/>
                    <a:pt x="169" y="986"/>
                    <a:pt x="176" y="898"/>
                  </a:cubicBezTo>
                  <a:cubicBezTo>
                    <a:pt x="187" y="803"/>
                    <a:pt x="222" y="708"/>
                    <a:pt x="246" y="617"/>
                  </a:cubicBezTo>
                  <a:cubicBezTo>
                    <a:pt x="299" y="434"/>
                    <a:pt x="366" y="258"/>
                    <a:pt x="436" y="83"/>
                  </a:cubicBezTo>
                  <a:cubicBezTo>
                    <a:pt x="457" y="34"/>
                    <a:pt x="415" y="0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9"/>
            <p:cNvSpPr/>
            <p:nvPr/>
          </p:nvSpPr>
          <p:spPr>
            <a:xfrm>
              <a:off x="6231687" y="561397"/>
              <a:ext cx="43475" cy="21486"/>
            </a:xfrm>
            <a:custGeom>
              <a:avLst/>
              <a:gdLst/>
              <a:ahLst/>
              <a:cxnLst/>
              <a:rect l="l" t="t" r="r" b="b"/>
              <a:pathLst>
                <a:path w="1384" h="684" extrusionOk="0">
                  <a:moveTo>
                    <a:pt x="99" y="1"/>
                  </a:moveTo>
                  <a:cubicBezTo>
                    <a:pt x="50" y="1"/>
                    <a:pt x="1" y="51"/>
                    <a:pt x="33" y="104"/>
                  </a:cubicBezTo>
                  <a:cubicBezTo>
                    <a:pt x="248" y="471"/>
                    <a:pt x="638" y="684"/>
                    <a:pt x="1047" y="684"/>
                  </a:cubicBezTo>
                  <a:cubicBezTo>
                    <a:pt x="1131" y="684"/>
                    <a:pt x="1217" y="675"/>
                    <a:pt x="1301" y="656"/>
                  </a:cubicBezTo>
                  <a:cubicBezTo>
                    <a:pt x="1384" y="636"/>
                    <a:pt x="1355" y="518"/>
                    <a:pt x="1278" y="518"/>
                  </a:cubicBezTo>
                  <a:cubicBezTo>
                    <a:pt x="1273" y="518"/>
                    <a:pt x="1268" y="518"/>
                    <a:pt x="1263" y="519"/>
                  </a:cubicBezTo>
                  <a:cubicBezTo>
                    <a:pt x="1189" y="536"/>
                    <a:pt x="1114" y="544"/>
                    <a:pt x="1040" y="544"/>
                  </a:cubicBezTo>
                  <a:cubicBezTo>
                    <a:pt x="681" y="544"/>
                    <a:pt x="342" y="352"/>
                    <a:pt x="156" y="34"/>
                  </a:cubicBezTo>
                  <a:cubicBezTo>
                    <a:pt x="142" y="10"/>
                    <a:pt x="120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9"/>
            <p:cNvSpPr/>
            <p:nvPr/>
          </p:nvSpPr>
          <p:spPr>
            <a:xfrm>
              <a:off x="6201688" y="426323"/>
              <a:ext cx="79065" cy="98792"/>
            </a:xfrm>
            <a:custGeom>
              <a:avLst/>
              <a:gdLst/>
              <a:ahLst/>
              <a:cxnLst/>
              <a:rect l="l" t="t" r="r" b="b"/>
              <a:pathLst>
                <a:path w="2517" h="3145" extrusionOk="0">
                  <a:moveTo>
                    <a:pt x="2363" y="0"/>
                  </a:moveTo>
                  <a:cubicBezTo>
                    <a:pt x="2322" y="0"/>
                    <a:pt x="2277" y="35"/>
                    <a:pt x="2288" y="88"/>
                  </a:cubicBezTo>
                  <a:cubicBezTo>
                    <a:pt x="2401" y="633"/>
                    <a:pt x="2390" y="1234"/>
                    <a:pt x="2193" y="1761"/>
                  </a:cubicBezTo>
                  <a:cubicBezTo>
                    <a:pt x="2102" y="2007"/>
                    <a:pt x="1954" y="2222"/>
                    <a:pt x="1747" y="2383"/>
                  </a:cubicBezTo>
                  <a:cubicBezTo>
                    <a:pt x="1536" y="2552"/>
                    <a:pt x="1286" y="2682"/>
                    <a:pt x="1047" y="2805"/>
                  </a:cubicBezTo>
                  <a:cubicBezTo>
                    <a:pt x="837" y="2914"/>
                    <a:pt x="605" y="3002"/>
                    <a:pt x="369" y="3002"/>
                  </a:cubicBezTo>
                  <a:cubicBezTo>
                    <a:pt x="286" y="3002"/>
                    <a:pt x="203" y="2992"/>
                    <a:pt x="119" y="2967"/>
                  </a:cubicBezTo>
                  <a:cubicBezTo>
                    <a:pt x="112" y="2965"/>
                    <a:pt x="105" y="2964"/>
                    <a:pt x="99" y="2964"/>
                  </a:cubicBezTo>
                  <a:cubicBezTo>
                    <a:pt x="26" y="2964"/>
                    <a:pt x="0" y="3078"/>
                    <a:pt x="81" y="3104"/>
                  </a:cubicBezTo>
                  <a:cubicBezTo>
                    <a:pt x="175" y="3132"/>
                    <a:pt x="271" y="3144"/>
                    <a:pt x="366" y="3144"/>
                  </a:cubicBezTo>
                  <a:cubicBezTo>
                    <a:pt x="558" y="3144"/>
                    <a:pt x="749" y="3094"/>
                    <a:pt x="928" y="3016"/>
                  </a:cubicBezTo>
                  <a:cubicBezTo>
                    <a:pt x="1206" y="2900"/>
                    <a:pt x="1480" y="2742"/>
                    <a:pt x="1726" y="2573"/>
                  </a:cubicBezTo>
                  <a:cubicBezTo>
                    <a:pt x="1954" y="2415"/>
                    <a:pt x="2140" y="2215"/>
                    <a:pt x="2260" y="1962"/>
                  </a:cubicBezTo>
                  <a:cubicBezTo>
                    <a:pt x="2386" y="1698"/>
                    <a:pt x="2446" y="1410"/>
                    <a:pt x="2478" y="1122"/>
                  </a:cubicBezTo>
                  <a:cubicBezTo>
                    <a:pt x="2516" y="763"/>
                    <a:pt x="2495" y="401"/>
                    <a:pt x="2422" y="50"/>
                  </a:cubicBezTo>
                  <a:cubicBezTo>
                    <a:pt x="2415" y="15"/>
                    <a:pt x="2390" y="0"/>
                    <a:pt x="2363" y="0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9"/>
            <p:cNvSpPr/>
            <p:nvPr/>
          </p:nvSpPr>
          <p:spPr>
            <a:xfrm>
              <a:off x="6275602" y="428962"/>
              <a:ext cx="18188" cy="72877"/>
            </a:xfrm>
            <a:custGeom>
              <a:avLst/>
              <a:gdLst/>
              <a:ahLst/>
              <a:cxnLst/>
              <a:rect l="l" t="t" r="r" b="b"/>
              <a:pathLst>
                <a:path w="579" h="2320" extrusionOk="0">
                  <a:moveTo>
                    <a:pt x="88" y="0"/>
                  </a:moveTo>
                  <a:cubicBezTo>
                    <a:pt x="45" y="0"/>
                    <a:pt x="1" y="36"/>
                    <a:pt x="16" y="89"/>
                  </a:cubicBezTo>
                  <a:cubicBezTo>
                    <a:pt x="223" y="781"/>
                    <a:pt x="434" y="1526"/>
                    <a:pt x="174" y="2236"/>
                  </a:cubicBezTo>
                  <a:cubicBezTo>
                    <a:pt x="155" y="2287"/>
                    <a:pt x="197" y="2320"/>
                    <a:pt x="240" y="2320"/>
                  </a:cubicBezTo>
                  <a:cubicBezTo>
                    <a:pt x="269" y="2320"/>
                    <a:pt x="298" y="2305"/>
                    <a:pt x="311" y="2271"/>
                  </a:cubicBezTo>
                  <a:cubicBezTo>
                    <a:pt x="578" y="1540"/>
                    <a:pt x="364" y="767"/>
                    <a:pt x="153" y="50"/>
                  </a:cubicBezTo>
                  <a:cubicBezTo>
                    <a:pt x="143" y="15"/>
                    <a:pt x="116" y="0"/>
                    <a:pt x="88" y="0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9"/>
            <p:cNvSpPr/>
            <p:nvPr/>
          </p:nvSpPr>
          <p:spPr>
            <a:xfrm>
              <a:off x="6276670" y="428773"/>
              <a:ext cx="24627" cy="71055"/>
            </a:xfrm>
            <a:custGeom>
              <a:avLst/>
              <a:gdLst/>
              <a:ahLst/>
              <a:cxnLst/>
              <a:rect l="l" t="t" r="r" b="b"/>
              <a:pathLst>
                <a:path w="784" h="2262" extrusionOk="0">
                  <a:moveTo>
                    <a:pt x="98" y="0"/>
                  </a:moveTo>
                  <a:cubicBezTo>
                    <a:pt x="49" y="0"/>
                    <a:pt x="0" y="51"/>
                    <a:pt x="35" y="105"/>
                  </a:cubicBezTo>
                  <a:cubicBezTo>
                    <a:pt x="439" y="724"/>
                    <a:pt x="643" y="1455"/>
                    <a:pt x="622" y="2193"/>
                  </a:cubicBezTo>
                  <a:cubicBezTo>
                    <a:pt x="620" y="2239"/>
                    <a:pt x="654" y="2262"/>
                    <a:pt x="689" y="2262"/>
                  </a:cubicBezTo>
                  <a:cubicBezTo>
                    <a:pt x="724" y="2262"/>
                    <a:pt x="760" y="2239"/>
                    <a:pt x="762" y="2193"/>
                  </a:cubicBezTo>
                  <a:cubicBezTo>
                    <a:pt x="783" y="1430"/>
                    <a:pt x="572" y="671"/>
                    <a:pt x="154" y="31"/>
                  </a:cubicBezTo>
                  <a:cubicBezTo>
                    <a:pt x="139" y="9"/>
                    <a:pt x="118" y="0"/>
                    <a:pt x="98" y="0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9"/>
            <p:cNvSpPr/>
            <p:nvPr/>
          </p:nvSpPr>
          <p:spPr>
            <a:xfrm>
              <a:off x="6175993" y="521095"/>
              <a:ext cx="33549" cy="31821"/>
            </a:xfrm>
            <a:custGeom>
              <a:avLst/>
              <a:gdLst/>
              <a:ahLst/>
              <a:cxnLst/>
              <a:rect l="l" t="t" r="r" b="b"/>
              <a:pathLst>
                <a:path w="1068" h="1013" extrusionOk="0">
                  <a:moveTo>
                    <a:pt x="985" y="1"/>
                  </a:moveTo>
                  <a:cubicBezTo>
                    <a:pt x="977" y="1"/>
                    <a:pt x="968" y="2"/>
                    <a:pt x="959" y="6"/>
                  </a:cubicBezTo>
                  <a:cubicBezTo>
                    <a:pt x="716" y="94"/>
                    <a:pt x="484" y="224"/>
                    <a:pt x="333" y="442"/>
                  </a:cubicBezTo>
                  <a:cubicBezTo>
                    <a:pt x="325" y="454"/>
                    <a:pt x="317" y="466"/>
                    <a:pt x="309" y="478"/>
                  </a:cubicBezTo>
                  <a:lnTo>
                    <a:pt x="309" y="478"/>
                  </a:lnTo>
                  <a:cubicBezTo>
                    <a:pt x="297" y="459"/>
                    <a:pt x="274" y="450"/>
                    <a:pt x="251" y="450"/>
                  </a:cubicBezTo>
                  <a:cubicBezTo>
                    <a:pt x="244" y="450"/>
                    <a:pt x="236" y="451"/>
                    <a:pt x="229" y="453"/>
                  </a:cubicBezTo>
                  <a:lnTo>
                    <a:pt x="229" y="453"/>
                  </a:lnTo>
                  <a:cubicBezTo>
                    <a:pt x="192" y="453"/>
                    <a:pt x="155" y="479"/>
                    <a:pt x="157" y="519"/>
                  </a:cubicBezTo>
                  <a:cubicBezTo>
                    <a:pt x="161" y="565"/>
                    <a:pt x="173" y="607"/>
                    <a:pt x="193" y="646"/>
                  </a:cubicBezTo>
                  <a:lnTo>
                    <a:pt x="193" y="646"/>
                  </a:lnTo>
                  <a:cubicBezTo>
                    <a:pt x="194" y="652"/>
                    <a:pt x="195" y="657"/>
                    <a:pt x="197" y="663"/>
                  </a:cubicBezTo>
                  <a:lnTo>
                    <a:pt x="197" y="663"/>
                  </a:lnTo>
                  <a:cubicBezTo>
                    <a:pt x="180" y="628"/>
                    <a:pt x="166" y="593"/>
                    <a:pt x="154" y="554"/>
                  </a:cubicBezTo>
                  <a:cubicBezTo>
                    <a:pt x="141" y="523"/>
                    <a:pt x="113" y="509"/>
                    <a:pt x="85" y="509"/>
                  </a:cubicBezTo>
                  <a:cubicBezTo>
                    <a:pt x="43" y="509"/>
                    <a:pt x="1" y="542"/>
                    <a:pt x="20" y="593"/>
                  </a:cubicBezTo>
                  <a:cubicBezTo>
                    <a:pt x="45" y="667"/>
                    <a:pt x="80" y="741"/>
                    <a:pt x="115" y="811"/>
                  </a:cubicBezTo>
                  <a:cubicBezTo>
                    <a:pt x="150" y="874"/>
                    <a:pt x="189" y="952"/>
                    <a:pt x="249" y="990"/>
                  </a:cubicBezTo>
                  <a:cubicBezTo>
                    <a:pt x="271" y="1006"/>
                    <a:pt x="296" y="1013"/>
                    <a:pt x="321" y="1013"/>
                  </a:cubicBezTo>
                  <a:cubicBezTo>
                    <a:pt x="359" y="1013"/>
                    <a:pt x="397" y="997"/>
                    <a:pt x="424" y="969"/>
                  </a:cubicBezTo>
                  <a:cubicBezTo>
                    <a:pt x="477" y="923"/>
                    <a:pt x="495" y="857"/>
                    <a:pt x="523" y="797"/>
                  </a:cubicBezTo>
                  <a:cubicBezTo>
                    <a:pt x="632" y="544"/>
                    <a:pt x="779" y="291"/>
                    <a:pt x="1015" y="133"/>
                  </a:cubicBezTo>
                  <a:cubicBezTo>
                    <a:pt x="1068" y="95"/>
                    <a:pt x="1046" y="1"/>
                    <a:pt x="985" y="1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9"/>
            <p:cNvSpPr/>
            <p:nvPr/>
          </p:nvSpPr>
          <p:spPr>
            <a:xfrm>
              <a:off x="6176590" y="537272"/>
              <a:ext cx="18156" cy="44543"/>
            </a:xfrm>
            <a:custGeom>
              <a:avLst/>
              <a:gdLst/>
              <a:ahLst/>
              <a:cxnLst/>
              <a:rect l="l" t="t" r="r" b="b"/>
              <a:pathLst>
                <a:path w="578" h="1418" extrusionOk="0">
                  <a:moveTo>
                    <a:pt x="94" y="0"/>
                  </a:moveTo>
                  <a:cubicBezTo>
                    <a:pt x="48" y="0"/>
                    <a:pt x="0" y="51"/>
                    <a:pt x="29" y="106"/>
                  </a:cubicBezTo>
                  <a:cubicBezTo>
                    <a:pt x="230" y="479"/>
                    <a:pt x="437" y="894"/>
                    <a:pt x="370" y="1329"/>
                  </a:cubicBezTo>
                  <a:cubicBezTo>
                    <a:pt x="362" y="1383"/>
                    <a:pt x="409" y="1418"/>
                    <a:pt x="450" y="1418"/>
                  </a:cubicBezTo>
                  <a:cubicBezTo>
                    <a:pt x="477" y="1418"/>
                    <a:pt x="502" y="1403"/>
                    <a:pt x="507" y="1368"/>
                  </a:cubicBezTo>
                  <a:cubicBezTo>
                    <a:pt x="578" y="886"/>
                    <a:pt x="370" y="447"/>
                    <a:pt x="149" y="36"/>
                  </a:cubicBezTo>
                  <a:cubicBezTo>
                    <a:pt x="136" y="11"/>
                    <a:pt x="115" y="0"/>
                    <a:pt x="94" y="0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9"/>
            <p:cNvSpPr/>
            <p:nvPr/>
          </p:nvSpPr>
          <p:spPr>
            <a:xfrm>
              <a:off x="6176873" y="535796"/>
              <a:ext cx="25161" cy="37946"/>
            </a:xfrm>
            <a:custGeom>
              <a:avLst/>
              <a:gdLst/>
              <a:ahLst/>
              <a:cxnLst/>
              <a:rect l="l" t="t" r="r" b="b"/>
              <a:pathLst>
                <a:path w="801" h="1208" extrusionOk="0">
                  <a:moveTo>
                    <a:pt x="107" y="1"/>
                  </a:moveTo>
                  <a:cubicBezTo>
                    <a:pt x="30" y="1"/>
                    <a:pt x="1" y="123"/>
                    <a:pt x="84" y="139"/>
                  </a:cubicBezTo>
                  <a:cubicBezTo>
                    <a:pt x="175" y="157"/>
                    <a:pt x="242" y="224"/>
                    <a:pt x="298" y="294"/>
                  </a:cubicBezTo>
                  <a:cubicBezTo>
                    <a:pt x="365" y="375"/>
                    <a:pt x="417" y="463"/>
                    <a:pt x="467" y="550"/>
                  </a:cubicBezTo>
                  <a:cubicBezTo>
                    <a:pt x="565" y="733"/>
                    <a:pt x="628" y="933"/>
                    <a:pt x="656" y="1137"/>
                  </a:cubicBezTo>
                  <a:cubicBezTo>
                    <a:pt x="663" y="1176"/>
                    <a:pt x="685" y="1208"/>
                    <a:pt x="727" y="1208"/>
                  </a:cubicBezTo>
                  <a:cubicBezTo>
                    <a:pt x="762" y="1208"/>
                    <a:pt x="801" y="1172"/>
                    <a:pt x="797" y="1137"/>
                  </a:cubicBezTo>
                  <a:cubicBezTo>
                    <a:pt x="765" y="902"/>
                    <a:pt x="695" y="673"/>
                    <a:pt x="579" y="466"/>
                  </a:cubicBezTo>
                  <a:cubicBezTo>
                    <a:pt x="523" y="364"/>
                    <a:pt x="460" y="269"/>
                    <a:pt x="386" y="181"/>
                  </a:cubicBezTo>
                  <a:cubicBezTo>
                    <a:pt x="319" y="101"/>
                    <a:pt x="231" y="27"/>
                    <a:pt x="122" y="2"/>
                  </a:cubicBezTo>
                  <a:cubicBezTo>
                    <a:pt x="117" y="1"/>
                    <a:pt x="112" y="1"/>
                    <a:pt x="107" y="1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9"/>
            <p:cNvSpPr/>
            <p:nvPr/>
          </p:nvSpPr>
          <p:spPr>
            <a:xfrm>
              <a:off x="6146371" y="519712"/>
              <a:ext cx="18533" cy="48658"/>
            </a:xfrm>
            <a:custGeom>
              <a:avLst/>
              <a:gdLst/>
              <a:ahLst/>
              <a:cxnLst/>
              <a:rect l="l" t="t" r="r" b="b"/>
              <a:pathLst>
                <a:path w="590" h="1549" extrusionOk="0">
                  <a:moveTo>
                    <a:pt x="492" y="0"/>
                  </a:moveTo>
                  <a:cubicBezTo>
                    <a:pt x="481" y="0"/>
                    <a:pt x="469" y="4"/>
                    <a:pt x="457" y="11"/>
                  </a:cubicBezTo>
                  <a:cubicBezTo>
                    <a:pt x="243" y="152"/>
                    <a:pt x="102" y="381"/>
                    <a:pt x="56" y="630"/>
                  </a:cubicBezTo>
                  <a:cubicBezTo>
                    <a:pt x="0" y="932"/>
                    <a:pt x="74" y="1235"/>
                    <a:pt x="193" y="1512"/>
                  </a:cubicBezTo>
                  <a:cubicBezTo>
                    <a:pt x="204" y="1538"/>
                    <a:pt x="224" y="1548"/>
                    <a:pt x="244" y="1548"/>
                  </a:cubicBezTo>
                  <a:cubicBezTo>
                    <a:pt x="288" y="1548"/>
                    <a:pt x="337" y="1498"/>
                    <a:pt x="313" y="1442"/>
                  </a:cubicBezTo>
                  <a:cubicBezTo>
                    <a:pt x="134" y="1017"/>
                    <a:pt x="84" y="419"/>
                    <a:pt x="527" y="135"/>
                  </a:cubicBezTo>
                  <a:cubicBezTo>
                    <a:pt x="589" y="93"/>
                    <a:pt x="550" y="0"/>
                    <a:pt x="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9"/>
            <p:cNvSpPr/>
            <p:nvPr/>
          </p:nvSpPr>
          <p:spPr>
            <a:xfrm>
              <a:off x="6147565" y="542141"/>
              <a:ext cx="23559" cy="23622"/>
            </a:xfrm>
            <a:custGeom>
              <a:avLst/>
              <a:gdLst/>
              <a:ahLst/>
              <a:cxnLst/>
              <a:rect l="l" t="t" r="r" b="b"/>
              <a:pathLst>
                <a:path w="750" h="752" extrusionOk="0">
                  <a:moveTo>
                    <a:pt x="81" y="1"/>
                  </a:moveTo>
                  <a:cubicBezTo>
                    <a:pt x="51" y="1"/>
                    <a:pt x="20" y="27"/>
                    <a:pt x="11" y="53"/>
                  </a:cubicBezTo>
                  <a:cubicBezTo>
                    <a:pt x="1" y="95"/>
                    <a:pt x="25" y="127"/>
                    <a:pt x="61" y="141"/>
                  </a:cubicBezTo>
                  <a:cubicBezTo>
                    <a:pt x="307" y="239"/>
                    <a:pt x="507" y="450"/>
                    <a:pt x="602" y="700"/>
                  </a:cubicBezTo>
                  <a:cubicBezTo>
                    <a:pt x="611" y="729"/>
                    <a:pt x="637" y="752"/>
                    <a:pt x="668" y="752"/>
                  </a:cubicBezTo>
                  <a:cubicBezTo>
                    <a:pt x="674" y="752"/>
                    <a:pt x="680" y="751"/>
                    <a:pt x="686" y="749"/>
                  </a:cubicBezTo>
                  <a:cubicBezTo>
                    <a:pt x="721" y="739"/>
                    <a:pt x="749" y="696"/>
                    <a:pt x="735" y="661"/>
                  </a:cubicBezTo>
                  <a:cubicBezTo>
                    <a:pt x="623" y="362"/>
                    <a:pt x="394" y="127"/>
                    <a:pt x="99" y="4"/>
                  </a:cubicBezTo>
                  <a:cubicBezTo>
                    <a:pt x="93" y="2"/>
                    <a:pt x="87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9"/>
            <p:cNvSpPr/>
            <p:nvPr/>
          </p:nvSpPr>
          <p:spPr>
            <a:xfrm>
              <a:off x="6198013" y="851491"/>
              <a:ext cx="108342" cy="153670"/>
            </a:xfrm>
            <a:custGeom>
              <a:avLst/>
              <a:gdLst/>
              <a:ahLst/>
              <a:cxnLst/>
              <a:rect l="l" t="t" r="r" b="b"/>
              <a:pathLst>
                <a:path w="3449" h="4892" extrusionOk="0">
                  <a:moveTo>
                    <a:pt x="3449" y="1"/>
                  </a:moveTo>
                  <a:cubicBezTo>
                    <a:pt x="3374" y="35"/>
                    <a:pt x="995" y="3921"/>
                    <a:pt x="84" y="3921"/>
                  </a:cubicBezTo>
                  <a:cubicBezTo>
                    <a:pt x="54" y="3921"/>
                    <a:pt x="27" y="3917"/>
                    <a:pt x="1" y="3909"/>
                  </a:cubicBezTo>
                  <a:lnTo>
                    <a:pt x="1" y="3909"/>
                  </a:lnTo>
                  <a:cubicBezTo>
                    <a:pt x="1" y="3909"/>
                    <a:pt x="302" y="4891"/>
                    <a:pt x="871" y="4891"/>
                  </a:cubicBezTo>
                  <a:cubicBezTo>
                    <a:pt x="981" y="4891"/>
                    <a:pt x="1101" y="4854"/>
                    <a:pt x="1231" y="4767"/>
                  </a:cubicBezTo>
                  <a:cubicBezTo>
                    <a:pt x="1245" y="4756"/>
                    <a:pt x="3449" y="1"/>
                    <a:pt x="344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9"/>
            <p:cNvSpPr/>
            <p:nvPr/>
          </p:nvSpPr>
          <p:spPr>
            <a:xfrm>
              <a:off x="6207531" y="759201"/>
              <a:ext cx="290817" cy="269017"/>
            </a:xfrm>
            <a:custGeom>
              <a:avLst/>
              <a:gdLst/>
              <a:ahLst/>
              <a:cxnLst/>
              <a:rect l="l" t="t" r="r" b="b"/>
              <a:pathLst>
                <a:path w="9258" h="8564" extrusionOk="0">
                  <a:moveTo>
                    <a:pt x="4373" y="0"/>
                  </a:moveTo>
                  <a:cubicBezTo>
                    <a:pt x="4260" y="0"/>
                    <a:pt x="4155" y="64"/>
                    <a:pt x="4105" y="166"/>
                  </a:cubicBezTo>
                  <a:lnTo>
                    <a:pt x="102" y="8126"/>
                  </a:lnTo>
                  <a:cubicBezTo>
                    <a:pt x="0" y="8327"/>
                    <a:pt x="151" y="8563"/>
                    <a:pt x="370" y="8563"/>
                  </a:cubicBezTo>
                  <a:cubicBezTo>
                    <a:pt x="378" y="8563"/>
                    <a:pt x="386" y="8563"/>
                    <a:pt x="394" y="8562"/>
                  </a:cubicBezTo>
                  <a:lnTo>
                    <a:pt x="4865" y="8239"/>
                  </a:lnTo>
                  <a:cubicBezTo>
                    <a:pt x="4967" y="8228"/>
                    <a:pt x="5061" y="8169"/>
                    <a:pt x="5107" y="8077"/>
                  </a:cubicBezTo>
                  <a:lnTo>
                    <a:pt x="9149" y="457"/>
                  </a:lnTo>
                  <a:cubicBezTo>
                    <a:pt x="9258" y="257"/>
                    <a:pt x="9110" y="14"/>
                    <a:pt x="8885" y="14"/>
                  </a:cubicBezTo>
                  <a:lnTo>
                    <a:pt x="4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9"/>
            <p:cNvSpPr/>
            <p:nvPr/>
          </p:nvSpPr>
          <p:spPr>
            <a:xfrm>
              <a:off x="6385923" y="738877"/>
              <a:ext cx="76427" cy="46773"/>
            </a:xfrm>
            <a:custGeom>
              <a:avLst/>
              <a:gdLst/>
              <a:ahLst/>
              <a:cxnLst/>
              <a:rect l="l" t="t" r="r" b="b"/>
              <a:pathLst>
                <a:path w="2433" h="1489" extrusionOk="0">
                  <a:moveTo>
                    <a:pt x="1989" y="1"/>
                  </a:moveTo>
                  <a:cubicBezTo>
                    <a:pt x="1987" y="1"/>
                    <a:pt x="1985" y="1"/>
                    <a:pt x="1983" y="1"/>
                  </a:cubicBezTo>
                  <a:lnTo>
                    <a:pt x="707" y="18"/>
                  </a:lnTo>
                  <a:cubicBezTo>
                    <a:pt x="549" y="22"/>
                    <a:pt x="412" y="120"/>
                    <a:pt x="356" y="268"/>
                  </a:cubicBezTo>
                  <a:lnTo>
                    <a:pt x="92" y="978"/>
                  </a:lnTo>
                  <a:cubicBezTo>
                    <a:pt x="0" y="1226"/>
                    <a:pt x="186" y="1488"/>
                    <a:pt x="447" y="1488"/>
                  </a:cubicBezTo>
                  <a:cubicBezTo>
                    <a:pt x="455" y="1488"/>
                    <a:pt x="463" y="1488"/>
                    <a:pt x="472" y="1487"/>
                  </a:cubicBezTo>
                  <a:lnTo>
                    <a:pt x="1779" y="1407"/>
                  </a:lnTo>
                  <a:cubicBezTo>
                    <a:pt x="1931" y="1399"/>
                    <a:pt x="2064" y="1301"/>
                    <a:pt x="2113" y="1157"/>
                  </a:cubicBezTo>
                  <a:lnTo>
                    <a:pt x="2345" y="507"/>
                  </a:lnTo>
                  <a:cubicBezTo>
                    <a:pt x="2433" y="259"/>
                    <a:pt x="2249" y="1"/>
                    <a:pt x="1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9"/>
            <p:cNvSpPr/>
            <p:nvPr/>
          </p:nvSpPr>
          <p:spPr>
            <a:xfrm>
              <a:off x="6402163" y="766552"/>
              <a:ext cx="10429" cy="12471"/>
            </a:xfrm>
            <a:custGeom>
              <a:avLst/>
              <a:gdLst/>
              <a:ahLst/>
              <a:cxnLst/>
              <a:rect l="l" t="t" r="r" b="b"/>
              <a:pathLst>
                <a:path w="332" h="397" extrusionOk="0">
                  <a:moveTo>
                    <a:pt x="224" y="0"/>
                  </a:moveTo>
                  <a:cubicBezTo>
                    <a:pt x="166" y="0"/>
                    <a:pt x="97" y="56"/>
                    <a:pt x="53" y="142"/>
                  </a:cubicBezTo>
                  <a:cubicBezTo>
                    <a:pt x="1" y="248"/>
                    <a:pt x="8" y="357"/>
                    <a:pt x="71" y="388"/>
                  </a:cubicBezTo>
                  <a:cubicBezTo>
                    <a:pt x="82" y="394"/>
                    <a:pt x="95" y="397"/>
                    <a:pt x="108" y="397"/>
                  </a:cubicBezTo>
                  <a:cubicBezTo>
                    <a:pt x="167" y="397"/>
                    <a:pt x="239" y="341"/>
                    <a:pt x="282" y="255"/>
                  </a:cubicBezTo>
                  <a:cubicBezTo>
                    <a:pt x="331" y="149"/>
                    <a:pt x="324" y="40"/>
                    <a:pt x="261" y="9"/>
                  </a:cubicBezTo>
                  <a:cubicBezTo>
                    <a:pt x="249" y="3"/>
                    <a:pt x="237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9"/>
            <p:cNvSpPr/>
            <p:nvPr/>
          </p:nvSpPr>
          <p:spPr>
            <a:xfrm>
              <a:off x="6435397" y="765986"/>
              <a:ext cx="10523" cy="12502"/>
            </a:xfrm>
            <a:custGeom>
              <a:avLst/>
              <a:gdLst/>
              <a:ahLst/>
              <a:cxnLst/>
              <a:rect l="l" t="t" r="r" b="b"/>
              <a:pathLst>
                <a:path w="335" h="398" extrusionOk="0">
                  <a:moveTo>
                    <a:pt x="227" y="1"/>
                  </a:moveTo>
                  <a:cubicBezTo>
                    <a:pt x="168" y="1"/>
                    <a:pt x="96" y="57"/>
                    <a:pt x="53" y="143"/>
                  </a:cubicBezTo>
                  <a:cubicBezTo>
                    <a:pt x="1" y="248"/>
                    <a:pt x="11" y="357"/>
                    <a:pt x="74" y="389"/>
                  </a:cubicBezTo>
                  <a:cubicBezTo>
                    <a:pt x="85" y="395"/>
                    <a:pt x="97" y="397"/>
                    <a:pt x="110" y="397"/>
                  </a:cubicBezTo>
                  <a:cubicBezTo>
                    <a:pt x="167" y="397"/>
                    <a:pt x="239" y="342"/>
                    <a:pt x="282" y="255"/>
                  </a:cubicBezTo>
                  <a:cubicBezTo>
                    <a:pt x="334" y="150"/>
                    <a:pt x="324" y="41"/>
                    <a:pt x="264" y="9"/>
                  </a:cubicBezTo>
                  <a:cubicBezTo>
                    <a:pt x="253" y="4"/>
                    <a:pt x="240" y="1"/>
                    <a:pt x="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9"/>
            <p:cNvSpPr/>
            <p:nvPr/>
          </p:nvSpPr>
          <p:spPr>
            <a:xfrm>
              <a:off x="6361547" y="869145"/>
              <a:ext cx="100174" cy="95997"/>
            </a:xfrm>
            <a:custGeom>
              <a:avLst/>
              <a:gdLst/>
              <a:ahLst/>
              <a:cxnLst/>
              <a:rect l="l" t="t" r="r" b="b"/>
              <a:pathLst>
                <a:path w="3189" h="3056" extrusionOk="0">
                  <a:moveTo>
                    <a:pt x="1167" y="1"/>
                  </a:moveTo>
                  <a:lnTo>
                    <a:pt x="777" y="855"/>
                  </a:lnTo>
                  <a:lnTo>
                    <a:pt x="380" y="922"/>
                  </a:lnTo>
                  <a:lnTo>
                    <a:pt x="0" y="1723"/>
                  </a:lnTo>
                  <a:lnTo>
                    <a:pt x="380" y="1765"/>
                  </a:lnTo>
                  <a:lnTo>
                    <a:pt x="95" y="2500"/>
                  </a:lnTo>
                  <a:lnTo>
                    <a:pt x="489" y="2458"/>
                  </a:lnTo>
                  <a:lnTo>
                    <a:pt x="271" y="2988"/>
                  </a:lnTo>
                  <a:lnTo>
                    <a:pt x="1522" y="3055"/>
                  </a:lnTo>
                  <a:lnTo>
                    <a:pt x="3019" y="1822"/>
                  </a:lnTo>
                  <a:lnTo>
                    <a:pt x="2816" y="946"/>
                  </a:lnTo>
                  <a:cubicBezTo>
                    <a:pt x="2816" y="946"/>
                    <a:pt x="3142" y="61"/>
                    <a:pt x="3188" y="61"/>
                  </a:cubicBezTo>
                  <a:lnTo>
                    <a:pt x="1167" y="1"/>
                  </a:ln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9"/>
            <p:cNvSpPr/>
            <p:nvPr/>
          </p:nvSpPr>
          <p:spPr>
            <a:xfrm>
              <a:off x="6226504" y="728951"/>
              <a:ext cx="37569" cy="51108"/>
            </a:xfrm>
            <a:custGeom>
              <a:avLst/>
              <a:gdLst/>
              <a:ahLst/>
              <a:cxnLst/>
              <a:rect l="l" t="t" r="r" b="b"/>
              <a:pathLst>
                <a:path w="1196" h="1627" extrusionOk="0">
                  <a:moveTo>
                    <a:pt x="732" y="146"/>
                  </a:moveTo>
                  <a:cubicBezTo>
                    <a:pt x="744" y="161"/>
                    <a:pt x="762" y="171"/>
                    <a:pt x="784" y="171"/>
                  </a:cubicBezTo>
                  <a:cubicBezTo>
                    <a:pt x="790" y="171"/>
                    <a:pt x="796" y="171"/>
                    <a:pt x="802" y="169"/>
                  </a:cubicBezTo>
                  <a:cubicBezTo>
                    <a:pt x="821" y="165"/>
                    <a:pt x="839" y="163"/>
                    <a:pt x="856" y="163"/>
                  </a:cubicBezTo>
                  <a:cubicBezTo>
                    <a:pt x="1089" y="163"/>
                    <a:pt x="1058" y="560"/>
                    <a:pt x="1052" y="717"/>
                  </a:cubicBezTo>
                  <a:cubicBezTo>
                    <a:pt x="1048" y="847"/>
                    <a:pt x="1034" y="981"/>
                    <a:pt x="1006" y="1107"/>
                  </a:cubicBezTo>
                  <a:cubicBezTo>
                    <a:pt x="974" y="1227"/>
                    <a:pt x="932" y="1357"/>
                    <a:pt x="834" y="1434"/>
                  </a:cubicBezTo>
                  <a:cubicBezTo>
                    <a:pt x="785" y="1472"/>
                    <a:pt x="736" y="1487"/>
                    <a:pt x="688" y="1487"/>
                  </a:cubicBezTo>
                  <a:cubicBezTo>
                    <a:pt x="521" y="1487"/>
                    <a:pt x="371" y="1292"/>
                    <a:pt x="300" y="1150"/>
                  </a:cubicBezTo>
                  <a:cubicBezTo>
                    <a:pt x="205" y="949"/>
                    <a:pt x="173" y="714"/>
                    <a:pt x="159" y="492"/>
                  </a:cubicBezTo>
                  <a:cubicBezTo>
                    <a:pt x="155" y="429"/>
                    <a:pt x="148" y="348"/>
                    <a:pt x="198" y="299"/>
                  </a:cubicBezTo>
                  <a:cubicBezTo>
                    <a:pt x="243" y="250"/>
                    <a:pt x="321" y="232"/>
                    <a:pt x="377" y="215"/>
                  </a:cubicBezTo>
                  <a:cubicBezTo>
                    <a:pt x="495" y="176"/>
                    <a:pt x="613" y="155"/>
                    <a:pt x="732" y="146"/>
                  </a:cubicBezTo>
                  <a:close/>
                  <a:moveTo>
                    <a:pt x="834" y="0"/>
                  </a:moveTo>
                  <a:cubicBezTo>
                    <a:pt x="658" y="4"/>
                    <a:pt x="482" y="32"/>
                    <a:pt x="314" y="88"/>
                  </a:cubicBezTo>
                  <a:cubicBezTo>
                    <a:pt x="173" y="134"/>
                    <a:pt x="46" y="197"/>
                    <a:pt x="22" y="359"/>
                  </a:cubicBezTo>
                  <a:cubicBezTo>
                    <a:pt x="1" y="496"/>
                    <a:pt x="29" y="654"/>
                    <a:pt x="54" y="791"/>
                  </a:cubicBezTo>
                  <a:cubicBezTo>
                    <a:pt x="75" y="935"/>
                    <a:pt x="113" y="1076"/>
                    <a:pt x="177" y="1209"/>
                  </a:cubicBezTo>
                  <a:cubicBezTo>
                    <a:pt x="267" y="1405"/>
                    <a:pt x="464" y="1626"/>
                    <a:pt x="690" y="1626"/>
                  </a:cubicBezTo>
                  <a:cubicBezTo>
                    <a:pt x="743" y="1626"/>
                    <a:pt x="799" y="1614"/>
                    <a:pt x="855" y="1585"/>
                  </a:cubicBezTo>
                  <a:cubicBezTo>
                    <a:pt x="1140" y="1438"/>
                    <a:pt x="1182" y="1027"/>
                    <a:pt x="1192" y="745"/>
                  </a:cubicBezTo>
                  <a:cubicBezTo>
                    <a:pt x="1196" y="643"/>
                    <a:pt x="1192" y="542"/>
                    <a:pt x="1185" y="443"/>
                  </a:cubicBezTo>
                  <a:cubicBezTo>
                    <a:pt x="1182" y="359"/>
                    <a:pt x="1175" y="271"/>
                    <a:pt x="1136" y="197"/>
                  </a:cubicBezTo>
                  <a:cubicBezTo>
                    <a:pt x="1086" y="103"/>
                    <a:pt x="993" y="45"/>
                    <a:pt x="892" y="31"/>
                  </a:cubicBezTo>
                  <a:lnTo>
                    <a:pt x="892" y="31"/>
                  </a:lnTo>
                  <a:cubicBezTo>
                    <a:pt x="881" y="13"/>
                    <a:pt x="862" y="0"/>
                    <a:pt x="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9"/>
            <p:cNvSpPr/>
            <p:nvPr/>
          </p:nvSpPr>
          <p:spPr>
            <a:xfrm>
              <a:off x="6232693" y="732030"/>
              <a:ext cx="27392" cy="37601"/>
            </a:xfrm>
            <a:custGeom>
              <a:avLst/>
              <a:gdLst/>
              <a:ahLst/>
              <a:cxnLst/>
              <a:rect l="l" t="t" r="r" b="b"/>
              <a:pathLst>
                <a:path w="872" h="1197" extrusionOk="0">
                  <a:moveTo>
                    <a:pt x="88" y="0"/>
                  </a:moveTo>
                  <a:cubicBezTo>
                    <a:pt x="47" y="0"/>
                    <a:pt x="1" y="35"/>
                    <a:pt x="11" y="89"/>
                  </a:cubicBezTo>
                  <a:cubicBezTo>
                    <a:pt x="50" y="317"/>
                    <a:pt x="155" y="531"/>
                    <a:pt x="285" y="721"/>
                  </a:cubicBezTo>
                  <a:cubicBezTo>
                    <a:pt x="349" y="813"/>
                    <a:pt x="419" y="904"/>
                    <a:pt x="493" y="988"/>
                  </a:cubicBezTo>
                  <a:cubicBezTo>
                    <a:pt x="566" y="1076"/>
                    <a:pt x="647" y="1154"/>
                    <a:pt x="756" y="1192"/>
                  </a:cubicBezTo>
                  <a:cubicBezTo>
                    <a:pt x="764" y="1195"/>
                    <a:pt x="772" y="1196"/>
                    <a:pt x="779" y="1196"/>
                  </a:cubicBezTo>
                  <a:cubicBezTo>
                    <a:pt x="847" y="1196"/>
                    <a:pt x="871" y="1084"/>
                    <a:pt x="795" y="1055"/>
                  </a:cubicBezTo>
                  <a:cubicBezTo>
                    <a:pt x="704" y="1023"/>
                    <a:pt x="637" y="943"/>
                    <a:pt x="574" y="872"/>
                  </a:cubicBezTo>
                  <a:cubicBezTo>
                    <a:pt x="507" y="792"/>
                    <a:pt x="443" y="707"/>
                    <a:pt x="387" y="619"/>
                  </a:cubicBezTo>
                  <a:cubicBezTo>
                    <a:pt x="271" y="447"/>
                    <a:pt x="180" y="257"/>
                    <a:pt x="145" y="50"/>
                  </a:cubicBezTo>
                  <a:cubicBezTo>
                    <a:pt x="139" y="15"/>
                    <a:pt x="114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9"/>
            <p:cNvSpPr/>
            <p:nvPr/>
          </p:nvSpPr>
          <p:spPr>
            <a:xfrm>
              <a:off x="6234452" y="753830"/>
              <a:ext cx="11843" cy="17968"/>
            </a:xfrm>
            <a:custGeom>
              <a:avLst/>
              <a:gdLst/>
              <a:ahLst/>
              <a:cxnLst/>
              <a:rect l="l" t="t" r="r" b="b"/>
              <a:pathLst>
                <a:path w="377" h="572" extrusionOk="0">
                  <a:moveTo>
                    <a:pt x="298" y="0"/>
                  </a:moveTo>
                  <a:cubicBezTo>
                    <a:pt x="275" y="0"/>
                    <a:pt x="251" y="11"/>
                    <a:pt x="240" y="34"/>
                  </a:cubicBezTo>
                  <a:cubicBezTo>
                    <a:pt x="166" y="178"/>
                    <a:pt x="92" y="322"/>
                    <a:pt x="18" y="467"/>
                  </a:cubicBezTo>
                  <a:cubicBezTo>
                    <a:pt x="1" y="502"/>
                    <a:pt x="8" y="544"/>
                    <a:pt x="43" y="565"/>
                  </a:cubicBezTo>
                  <a:cubicBezTo>
                    <a:pt x="53" y="569"/>
                    <a:pt x="64" y="572"/>
                    <a:pt x="76" y="572"/>
                  </a:cubicBezTo>
                  <a:cubicBezTo>
                    <a:pt x="101" y="572"/>
                    <a:pt x="126" y="561"/>
                    <a:pt x="138" y="537"/>
                  </a:cubicBezTo>
                  <a:cubicBezTo>
                    <a:pt x="212" y="393"/>
                    <a:pt x="286" y="249"/>
                    <a:pt x="359" y="105"/>
                  </a:cubicBezTo>
                  <a:cubicBezTo>
                    <a:pt x="377" y="73"/>
                    <a:pt x="370" y="27"/>
                    <a:pt x="335" y="10"/>
                  </a:cubicBezTo>
                  <a:cubicBezTo>
                    <a:pt x="324" y="4"/>
                    <a:pt x="311" y="0"/>
                    <a:pt x="298" y="0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9"/>
            <p:cNvSpPr/>
            <p:nvPr/>
          </p:nvSpPr>
          <p:spPr>
            <a:xfrm>
              <a:off x="6245509" y="761055"/>
              <a:ext cx="5780" cy="18879"/>
            </a:xfrm>
            <a:custGeom>
              <a:avLst/>
              <a:gdLst/>
              <a:ahLst/>
              <a:cxnLst/>
              <a:rect l="l" t="t" r="r" b="b"/>
              <a:pathLst>
                <a:path w="184" h="601" extrusionOk="0">
                  <a:moveTo>
                    <a:pt x="108" y="1"/>
                  </a:moveTo>
                  <a:cubicBezTo>
                    <a:pt x="106" y="1"/>
                    <a:pt x="104" y="1"/>
                    <a:pt x="102" y="1"/>
                  </a:cubicBezTo>
                  <a:cubicBezTo>
                    <a:pt x="67" y="1"/>
                    <a:pt x="28" y="29"/>
                    <a:pt x="32" y="68"/>
                  </a:cubicBezTo>
                  <a:cubicBezTo>
                    <a:pt x="42" y="219"/>
                    <a:pt x="35" y="367"/>
                    <a:pt x="7" y="511"/>
                  </a:cubicBezTo>
                  <a:cubicBezTo>
                    <a:pt x="0" y="549"/>
                    <a:pt x="18" y="588"/>
                    <a:pt x="57" y="599"/>
                  </a:cubicBezTo>
                  <a:cubicBezTo>
                    <a:pt x="62" y="600"/>
                    <a:pt x="67" y="600"/>
                    <a:pt x="72" y="600"/>
                  </a:cubicBezTo>
                  <a:cubicBezTo>
                    <a:pt x="104" y="600"/>
                    <a:pt x="138" y="582"/>
                    <a:pt x="144" y="549"/>
                  </a:cubicBezTo>
                  <a:cubicBezTo>
                    <a:pt x="173" y="391"/>
                    <a:pt x="183" y="230"/>
                    <a:pt x="173" y="68"/>
                  </a:cubicBezTo>
                  <a:cubicBezTo>
                    <a:pt x="169" y="34"/>
                    <a:pt x="143" y="1"/>
                    <a:pt x="108" y="1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9"/>
            <p:cNvSpPr/>
            <p:nvPr/>
          </p:nvSpPr>
          <p:spPr>
            <a:xfrm>
              <a:off x="6190129" y="757505"/>
              <a:ext cx="41716" cy="178957"/>
            </a:xfrm>
            <a:custGeom>
              <a:avLst/>
              <a:gdLst/>
              <a:ahLst/>
              <a:cxnLst/>
              <a:rect l="l" t="t" r="r" b="b"/>
              <a:pathLst>
                <a:path w="1328" h="5697" extrusionOk="0">
                  <a:moveTo>
                    <a:pt x="1234" y="1"/>
                  </a:moveTo>
                  <a:cubicBezTo>
                    <a:pt x="1214" y="1"/>
                    <a:pt x="1194" y="11"/>
                    <a:pt x="1183" y="37"/>
                  </a:cubicBezTo>
                  <a:cubicBezTo>
                    <a:pt x="589" y="1415"/>
                    <a:pt x="519" y="2919"/>
                    <a:pt x="400" y="4391"/>
                  </a:cubicBezTo>
                  <a:cubicBezTo>
                    <a:pt x="382" y="4606"/>
                    <a:pt x="361" y="4820"/>
                    <a:pt x="312" y="5031"/>
                  </a:cubicBezTo>
                  <a:cubicBezTo>
                    <a:pt x="291" y="5130"/>
                    <a:pt x="266" y="5228"/>
                    <a:pt x="231" y="5319"/>
                  </a:cubicBezTo>
                  <a:cubicBezTo>
                    <a:pt x="203" y="5404"/>
                    <a:pt x="168" y="5523"/>
                    <a:pt x="73" y="5558"/>
                  </a:cubicBezTo>
                  <a:cubicBezTo>
                    <a:pt x="0" y="5587"/>
                    <a:pt x="21" y="5697"/>
                    <a:pt x="87" y="5697"/>
                  </a:cubicBezTo>
                  <a:cubicBezTo>
                    <a:pt x="94" y="5697"/>
                    <a:pt x="103" y="5695"/>
                    <a:pt x="111" y="5692"/>
                  </a:cubicBezTo>
                  <a:cubicBezTo>
                    <a:pt x="259" y="5639"/>
                    <a:pt x="319" y="5499"/>
                    <a:pt x="368" y="5358"/>
                  </a:cubicBezTo>
                  <a:cubicBezTo>
                    <a:pt x="431" y="5179"/>
                    <a:pt x="470" y="4992"/>
                    <a:pt x="495" y="4806"/>
                  </a:cubicBezTo>
                  <a:cubicBezTo>
                    <a:pt x="551" y="4427"/>
                    <a:pt x="565" y="4044"/>
                    <a:pt x="593" y="3660"/>
                  </a:cubicBezTo>
                  <a:cubicBezTo>
                    <a:pt x="653" y="2887"/>
                    <a:pt x="730" y="2110"/>
                    <a:pt x="902" y="1351"/>
                  </a:cubicBezTo>
                  <a:cubicBezTo>
                    <a:pt x="1001" y="926"/>
                    <a:pt x="1131" y="508"/>
                    <a:pt x="1303" y="107"/>
                  </a:cubicBezTo>
                  <a:cubicBezTo>
                    <a:pt x="1327" y="52"/>
                    <a:pt x="1278" y="1"/>
                    <a:pt x="1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9"/>
            <p:cNvSpPr/>
            <p:nvPr/>
          </p:nvSpPr>
          <p:spPr>
            <a:xfrm>
              <a:off x="6194401" y="926222"/>
              <a:ext cx="41370" cy="11591"/>
            </a:xfrm>
            <a:custGeom>
              <a:avLst/>
              <a:gdLst/>
              <a:ahLst/>
              <a:cxnLst/>
              <a:rect l="l" t="t" r="r" b="b"/>
              <a:pathLst>
                <a:path w="1317" h="369" extrusionOk="0">
                  <a:moveTo>
                    <a:pt x="46" y="237"/>
                  </a:moveTo>
                  <a:cubicBezTo>
                    <a:pt x="47" y="237"/>
                    <a:pt x="48" y="237"/>
                    <a:pt x="49" y="237"/>
                  </a:cubicBezTo>
                  <a:lnTo>
                    <a:pt x="49" y="237"/>
                  </a:lnTo>
                  <a:cubicBezTo>
                    <a:pt x="48" y="237"/>
                    <a:pt x="47" y="237"/>
                    <a:pt x="46" y="237"/>
                  </a:cubicBezTo>
                  <a:close/>
                  <a:moveTo>
                    <a:pt x="405" y="1"/>
                  </a:moveTo>
                  <a:cubicBezTo>
                    <a:pt x="377" y="1"/>
                    <a:pt x="349" y="3"/>
                    <a:pt x="320" y="8"/>
                  </a:cubicBezTo>
                  <a:cubicBezTo>
                    <a:pt x="271" y="19"/>
                    <a:pt x="225" y="36"/>
                    <a:pt x="183" y="57"/>
                  </a:cubicBezTo>
                  <a:cubicBezTo>
                    <a:pt x="162" y="68"/>
                    <a:pt x="144" y="82"/>
                    <a:pt x="123" y="96"/>
                  </a:cubicBezTo>
                  <a:cubicBezTo>
                    <a:pt x="115" y="101"/>
                    <a:pt x="108" y="108"/>
                    <a:pt x="100" y="116"/>
                  </a:cubicBezTo>
                  <a:lnTo>
                    <a:pt x="100" y="116"/>
                  </a:lnTo>
                  <a:cubicBezTo>
                    <a:pt x="97" y="115"/>
                    <a:pt x="94" y="115"/>
                    <a:pt x="90" y="115"/>
                  </a:cubicBezTo>
                  <a:cubicBezTo>
                    <a:pt x="79" y="115"/>
                    <a:pt x="69" y="118"/>
                    <a:pt x="60" y="124"/>
                  </a:cubicBezTo>
                  <a:cubicBezTo>
                    <a:pt x="14" y="156"/>
                    <a:pt x="0" y="230"/>
                    <a:pt x="56" y="261"/>
                  </a:cubicBezTo>
                  <a:cubicBezTo>
                    <a:pt x="71" y="270"/>
                    <a:pt x="84" y="274"/>
                    <a:pt x="97" y="274"/>
                  </a:cubicBezTo>
                  <a:cubicBezTo>
                    <a:pt x="139" y="274"/>
                    <a:pt x="172" y="232"/>
                    <a:pt x="207" y="205"/>
                  </a:cubicBezTo>
                  <a:cubicBezTo>
                    <a:pt x="268" y="161"/>
                    <a:pt x="336" y="141"/>
                    <a:pt x="406" y="141"/>
                  </a:cubicBezTo>
                  <a:cubicBezTo>
                    <a:pt x="465" y="141"/>
                    <a:pt x="525" y="156"/>
                    <a:pt x="580" y="184"/>
                  </a:cubicBezTo>
                  <a:cubicBezTo>
                    <a:pt x="703" y="247"/>
                    <a:pt x="815" y="338"/>
                    <a:pt x="956" y="363"/>
                  </a:cubicBezTo>
                  <a:cubicBezTo>
                    <a:pt x="979" y="367"/>
                    <a:pt x="1001" y="369"/>
                    <a:pt x="1023" y="369"/>
                  </a:cubicBezTo>
                  <a:cubicBezTo>
                    <a:pt x="1123" y="369"/>
                    <a:pt x="1216" y="330"/>
                    <a:pt x="1279" y="244"/>
                  </a:cubicBezTo>
                  <a:cubicBezTo>
                    <a:pt x="1317" y="194"/>
                    <a:pt x="1268" y="144"/>
                    <a:pt x="1217" y="144"/>
                  </a:cubicBezTo>
                  <a:cubicBezTo>
                    <a:pt x="1196" y="144"/>
                    <a:pt x="1175" y="153"/>
                    <a:pt x="1160" y="173"/>
                  </a:cubicBezTo>
                  <a:cubicBezTo>
                    <a:pt x="1128" y="215"/>
                    <a:pt x="1080" y="230"/>
                    <a:pt x="1030" y="230"/>
                  </a:cubicBezTo>
                  <a:cubicBezTo>
                    <a:pt x="989" y="230"/>
                    <a:pt x="946" y="219"/>
                    <a:pt x="910" y="205"/>
                  </a:cubicBezTo>
                  <a:cubicBezTo>
                    <a:pt x="805" y="166"/>
                    <a:pt x="717" y="92"/>
                    <a:pt x="619" y="47"/>
                  </a:cubicBezTo>
                  <a:cubicBezTo>
                    <a:pt x="548" y="16"/>
                    <a:pt x="477" y="1"/>
                    <a:pt x="405" y="1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9"/>
            <p:cNvSpPr/>
            <p:nvPr/>
          </p:nvSpPr>
          <p:spPr>
            <a:xfrm>
              <a:off x="6238661" y="777766"/>
              <a:ext cx="10555" cy="136236"/>
            </a:xfrm>
            <a:custGeom>
              <a:avLst/>
              <a:gdLst/>
              <a:ahLst/>
              <a:cxnLst/>
              <a:rect l="l" t="t" r="r" b="b"/>
              <a:pathLst>
                <a:path w="336" h="4337" extrusionOk="0">
                  <a:moveTo>
                    <a:pt x="246" y="1"/>
                  </a:moveTo>
                  <a:cubicBezTo>
                    <a:pt x="210" y="1"/>
                    <a:pt x="174" y="23"/>
                    <a:pt x="173" y="67"/>
                  </a:cubicBezTo>
                  <a:cubicBezTo>
                    <a:pt x="85" y="1472"/>
                    <a:pt x="0" y="2885"/>
                    <a:pt x="194" y="4284"/>
                  </a:cubicBezTo>
                  <a:cubicBezTo>
                    <a:pt x="198" y="4321"/>
                    <a:pt x="223" y="4337"/>
                    <a:pt x="250" y="4337"/>
                  </a:cubicBezTo>
                  <a:cubicBezTo>
                    <a:pt x="290" y="4337"/>
                    <a:pt x="336" y="4302"/>
                    <a:pt x="327" y="4249"/>
                  </a:cubicBezTo>
                  <a:cubicBezTo>
                    <a:pt x="137" y="2861"/>
                    <a:pt x="225" y="1458"/>
                    <a:pt x="313" y="67"/>
                  </a:cubicBezTo>
                  <a:cubicBezTo>
                    <a:pt x="315" y="23"/>
                    <a:pt x="281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9"/>
            <p:cNvSpPr/>
            <p:nvPr/>
          </p:nvSpPr>
          <p:spPr>
            <a:xfrm>
              <a:off x="6220536" y="788761"/>
              <a:ext cx="13570" cy="127692"/>
            </a:xfrm>
            <a:custGeom>
              <a:avLst/>
              <a:gdLst/>
              <a:ahLst/>
              <a:cxnLst/>
              <a:rect l="l" t="t" r="r" b="b"/>
              <a:pathLst>
                <a:path w="432" h="4065" extrusionOk="0">
                  <a:moveTo>
                    <a:pt x="344" y="1"/>
                  </a:moveTo>
                  <a:cubicBezTo>
                    <a:pt x="317" y="1"/>
                    <a:pt x="293" y="16"/>
                    <a:pt x="289" y="50"/>
                  </a:cubicBezTo>
                  <a:cubicBezTo>
                    <a:pt x="85" y="1358"/>
                    <a:pt x="1" y="2676"/>
                    <a:pt x="33" y="3997"/>
                  </a:cubicBezTo>
                  <a:cubicBezTo>
                    <a:pt x="33" y="4042"/>
                    <a:pt x="68" y="4065"/>
                    <a:pt x="103" y="4065"/>
                  </a:cubicBezTo>
                  <a:cubicBezTo>
                    <a:pt x="138" y="4065"/>
                    <a:pt x="171" y="4043"/>
                    <a:pt x="170" y="3997"/>
                  </a:cubicBezTo>
                  <a:cubicBezTo>
                    <a:pt x="142" y="2690"/>
                    <a:pt x="222" y="1383"/>
                    <a:pt x="423" y="89"/>
                  </a:cubicBezTo>
                  <a:cubicBezTo>
                    <a:pt x="431" y="36"/>
                    <a:pt x="384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9"/>
            <p:cNvSpPr/>
            <p:nvPr/>
          </p:nvSpPr>
          <p:spPr>
            <a:xfrm>
              <a:off x="6257540" y="762405"/>
              <a:ext cx="31758" cy="98258"/>
            </a:xfrm>
            <a:custGeom>
              <a:avLst/>
              <a:gdLst/>
              <a:ahLst/>
              <a:cxnLst/>
              <a:rect l="l" t="t" r="r" b="b"/>
              <a:pathLst>
                <a:path w="1011" h="3128" extrusionOk="0">
                  <a:moveTo>
                    <a:pt x="85" y="1"/>
                  </a:moveTo>
                  <a:cubicBezTo>
                    <a:pt x="44" y="1"/>
                    <a:pt x="0" y="36"/>
                    <a:pt x="11" y="88"/>
                  </a:cubicBezTo>
                  <a:cubicBezTo>
                    <a:pt x="204" y="1107"/>
                    <a:pt x="489" y="2109"/>
                    <a:pt x="854" y="3079"/>
                  </a:cubicBezTo>
                  <a:cubicBezTo>
                    <a:pt x="867" y="3113"/>
                    <a:pt x="897" y="3128"/>
                    <a:pt x="926" y="3128"/>
                  </a:cubicBezTo>
                  <a:cubicBezTo>
                    <a:pt x="969" y="3128"/>
                    <a:pt x="1011" y="3095"/>
                    <a:pt x="992" y="3044"/>
                  </a:cubicBezTo>
                  <a:cubicBezTo>
                    <a:pt x="623" y="2070"/>
                    <a:pt x="341" y="1069"/>
                    <a:pt x="145" y="53"/>
                  </a:cubicBezTo>
                  <a:cubicBezTo>
                    <a:pt x="137" y="16"/>
                    <a:pt x="112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9"/>
            <p:cNvSpPr/>
            <p:nvPr/>
          </p:nvSpPr>
          <p:spPr>
            <a:xfrm>
              <a:off x="6245163" y="783735"/>
              <a:ext cx="30941" cy="140006"/>
            </a:xfrm>
            <a:custGeom>
              <a:avLst/>
              <a:gdLst/>
              <a:ahLst/>
              <a:cxnLst/>
              <a:rect l="l" t="t" r="r" b="b"/>
              <a:pathLst>
                <a:path w="985" h="4457" extrusionOk="0">
                  <a:moveTo>
                    <a:pt x="69" y="0"/>
                  </a:moveTo>
                  <a:cubicBezTo>
                    <a:pt x="34" y="0"/>
                    <a:pt x="1" y="22"/>
                    <a:pt x="4" y="66"/>
                  </a:cubicBezTo>
                  <a:cubicBezTo>
                    <a:pt x="85" y="1223"/>
                    <a:pt x="169" y="2390"/>
                    <a:pt x="500" y="3507"/>
                  </a:cubicBezTo>
                  <a:cubicBezTo>
                    <a:pt x="591" y="3820"/>
                    <a:pt x="704" y="4126"/>
                    <a:pt x="841" y="4421"/>
                  </a:cubicBezTo>
                  <a:cubicBezTo>
                    <a:pt x="852" y="4446"/>
                    <a:pt x="871" y="4457"/>
                    <a:pt x="891" y="4457"/>
                  </a:cubicBezTo>
                  <a:cubicBezTo>
                    <a:pt x="936" y="4457"/>
                    <a:pt x="984" y="4406"/>
                    <a:pt x="960" y="4351"/>
                  </a:cubicBezTo>
                  <a:cubicBezTo>
                    <a:pt x="489" y="3307"/>
                    <a:pt x="321" y="2165"/>
                    <a:pt x="219" y="1033"/>
                  </a:cubicBezTo>
                  <a:cubicBezTo>
                    <a:pt x="191" y="710"/>
                    <a:pt x="166" y="390"/>
                    <a:pt x="145" y="66"/>
                  </a:cubicBezTo>
                  <a:cubicBezTo>
                    <a:pt x="141" y="22"/>
                    <a:pt x="104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9"/>
            <p:cNvSpPr/>
            <p:nvPr/>
          </p:nvSpPr>
          <p:spPr>
            <a:xfrm>
              <a:off x="6264042" y="837858"/>
              <a:ext cx="18125" cy="54721"/>
            </a:xfrm>
            <a:custGeom>
              <a:avLst/>
              <a:gdLst/>
              <a:ahLst/>
              <a:cxnLst/>
              <a:rect l="l" t="t" r="r" b="b"/>
              <a:pathLst>
                <a:path w="577" h="1742" extrusionOk="0">
                  <a:moveTo>
                    <a:pt x="86" y="1"/>
                  </a:moveTo>
                  <a:cubicBezTo>
                    <a:pt x="45" y="1"/>
                    <a:pt x="1" y="34"/>
                    <a:pt x="11" y="87"/>
                  </a:cubicBezTo>
                  <a:cubicBezTo>
                    <a:pt x="106" y="635"/>
                    <a:pt x="247" y="1169"/>
                    <a:pt x="423" y="1693"/>
                  </a:cubicBezTo>
                  <a:cubicBezTo>
                    <a:pt x="435" y="1727"/>
                    <a:pt x="464" y="1741"/>
                    <a:pt x="493" y="1741"/>
                  </a:cubicBezTo>
                  <a:cubicBezTo>
                    <a:pt x="535" y="1741"/>
                    <a:pt x="576" y="1708"/>
                    <a:pt x="560" y="1658"/>
                  </a:cubicBezTo>
                  <a:cubicBezTo>
                    <a:pt x="380" y="1134"/>
                    <a:pt x="243" y="596"/>
                    <a:pt x="145" y="52"/>
                  </a:cubicBezTo>
                  <a:cubicBezTo>
                    <a:pt x="139" y="16"/>
                    <a:pt x="113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9"/>
            <p:cNvSpPr/>
            <p:nvPr/>
          </p:nvSpPr>
          <p:spPr>
            <a:xfrm>
              <a:off x="6170276" y="683591"/>
              <a:ext cx="39737" cy="64396"/>
            </a:xfrm>
            <a:custGeom>
              <a:avLst/>
              <a:gdLst/>
              <a:ahLst/>
              <a:cxnLst/>
              <a:rect l="l" t="t" r="r" b="b"/>
              <a:pathLst>
                <a:path w="1265" h="2050" extrusionOk="0">
                  <a:moveTo>
                    <a:pt x="85" y="1"/>
                  </a:moveTo>
                  <a:cubicBezTo>
                    <a:pt x="42" y="1"/>
                    <a:pt x="0" y="34"/>
                    <a:pt x="19" y="84"/>
                  </a:cubicBezTo>
                  <a:cubicBezTo>
                    <a:pt x="290" y="784"/>
                    <a:pt x="659" y="1437"/>
                    <a:pt x="1123" y="2024"/>
                  </a:cubicBezTo>
                  <a:cubicBezTo>
                    <a:pt x="1137" y="2042"/>
                    <a:pt x="1153" y="2050"/>
                    <a:pt x="1169" y="2050"/>
                  </a:cubicBezTo>
                  <a:cubicBezTo>
                    <a:pt x="1218" y="2050"/>
                    <a:pt x="1265" y="1979"/>
                    <a:pt x="1225" y="1926"/>
                  </a:cubicBezTo>
                  <a:cubicBezTo>
                    <a:pt x="775" y="1356"/>
                    <a:pt x="417" y="724"/>
                    <a:pt x="156" y="49"/>
                  </a:cubicBezTo>
                  <a:cubicBezTo>
                    <a:pt x="144" y="15"/>
                    <a:pt x="114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9"/>
            <p:cNvSpPr/>
            <p:nvPr/>
          </p:nvSpPr>
          <p:spPr>
            <a:xfrm>
              <a:off x="6189846" y="698669"/>
              <a:ext cx="37538" cy="43255"/>
            </a:xfrm>
            <a:custGeom>
              <a:avLst/>
              <a:gdLst/>
              <a:ahLst/>
              <a:cxnLst/>
              <a:rect l="l" t="t" r="r" b="b"/>
              <a:pathLst>
                <a:path w="1195" h="1377" extrusionOk="0">
                  <a:moveTo>
                    <a:pt x="94" y="1"/>
                  </a:moveTo>
                  <a:cubicBezTo>
                    <a:pt x="47" y="1"/>
                    <a:pt x="0" y="51"/>
                    <a:pt x="29" y="107"/>
                  </a:cubicBezTo>
                  <a:cubicBezTo>
                    <a:pt x="282" y="585"/>
                    <a:pt x="627" y="1010"/>
                    <a:pt x="1041" y="1358"/>
                  </a:cubicBezTo>
                  <a:cubicBezTo>
                    <a:pt x="1056" y="1371"/>
                    <a:pt x="1072" y="1377"/>
                    <a:pt x="1088" y="1377"/>
                  </a:cubicBezTo>
                  <a:cubicBezTo>
                    <a:pt x="1144" y="1377"/>
                    <a:pt x="1195" y="1306"/>
                    <a:pt x="1140" y="1260"/>
                  </a:cubicBezTo>
                  <a:cubicBezTo>
                    <a:pt x="735" y="919"/>
                    <a:pt x="398" y="504"/>
                    <a:pt x="149" y="36"/>
                  </a:cubicBezTo>
                  <a:cubicBezTo>
                    <a:pt x="135" y="11"/>
                    <a:pt x="115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9"/>
            <p:cNvSpPr/>
            <p:nvPr/>
          </p:nvSpPr>
          <p:spPr>
            <a:xfrm>
              <a:off x="6259425" y="689466"/>
              <a:ext cx="43978" cy="74762"/>
            </a:xfrm>
            <a:custGeom>
              <a:avLst/>
              <a:gdLst/>
              <a:ahLst/>
              <a:cxnLst/>
              <a:rect l="l" t="t" r="r" b="b"/>
              <a:pathLst>
                <a:path w="1400" h="2380" extrusionOk="0">
                  <a:moveTo>
                    <a:pt x="1314" y="0"/>
                  </a:moveTo>
                  <a:cubicBezTo>
                    <a:pt x="1286" y="0"/>
                    <a:pt x="1260" y="15"/>
                    <a:pt x="1251" y="48"/>
                  </a:cubicBezTo>
                  <a:cubicBezTo>
                    <a:pt x="1041" y="874"/>
                    <a:pt x="626" y="1633"/>
                    <a:pt x="49" y="2259"/>
                  </a:cubicBezTo>
                  <a:cubicBezTo>
                    <a:pt x="1" y="2308"/>
                    <a:pt x="48" y="2379"/>
                    <a:pt x="101" y="2379"/>
                  </a:cubicBezTo>
                  <a:cubicBezTo>
                    <a:pt x="117" y="2379"/>
                    <a:pt x="133" y="2373"/>
                    <a:pt x="148" y="2357"/>
                  </a:cubicBezTo>
                  <a:cubicBezTo>
                    <a:pt x="742" y="1718"/>
                    <a:pt x="1171" y="934"/>
                    <a:pt x="1385" y="87"/>
                  </a:cubicBezTo>
                  <a:cubicBezTo>
                    <a:pt x="1400" y="34"/>
                    <a:pt x="1356" y="0"/>
                    <a:pt x="1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9"/>
            <p:cNvSpPr/>
            <p:nvPr/>
          </p:nvSpPr>
          <p:spPr>
            <a:xfrm>
              <a:off x="6260744" y="707277"/>
              <a:ext cx="26795" cy="33486"/>
            </a:xfrm>
            <a:custGeom>
              <a:avLst/>
              <a:gdLst/>
              <a:ahLst/>
              <a:cxnLst/>
              <a:rect l="l" t="t" r="r" b="b"/>
              <a:pathLst>
                <a:path w="853" h="1066" extrusionOk="0">
                  <a:moveTo>
                    <a:pt x="760" y="1"/>
                  </a:moveTo>
                  <a:cubicBezTo>
                    <a:pt x="739" y="1"/>
                    <a:pt x="719" y="11"/>
                    <a:pt x="707" y="37"/>
                  </a:cubicBezTo>
                  <a:cubicBezTo>
                    <a:pt x="542" y="374"/>
                    <a:pt x="320" y="683"/>
                    <a:pt x="50" y="947"/>
                  </a:cubicBezTo>
                  <a:cubicBezTo>
                    <a:pt x="1" y="996"/>
                    <a:pt x="48" y="1066"/>
                    <a:pt x="103" y="1066"/>
                  </a:cubicBezTo>
                  <a:cubicBezTo>
                    <a:pt x="120" y="1066"/>
                    <a:pt x="136" y="1060"/>
                    <a:pt x="151" y="1045"/>
                  </a:cubicBezTo>
                  <a:cubicBezTo>
                    <a:pt x="429" y="775"/>
                    <a:pt x="658" y="455"/>
                    <a:pt x="826" y="107"/>
                  </a:cubicBezTo>
                  <a:cubicBezTo>
                    <a:pt x="853" y="51"/>
                    <a:pt x="805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9"/>
            <p:cNvSpPr/>
            <p:nvPr/>
          </p:nvSpPr>
          <p:spPr>
            <a:xfrm>
              <a:off x="6249498" y="683686"/>
              <a:ext cx="40396" cy="48124"/>
            </a:xfrm>
            <a:custGeom>
              <a:avLst/>
              <a:gdLst/>
              <a:ahLst/>
              <a:cxnLst/>
              <a:rect l="l" t="t" r="r" b="b"/>
              <a:pathLst>
                <a:path w="1286" h="1532" extrusionOk="0">
                  <a:moveTo>
                    <a:pt x="1190" y="1"/>
                  </a:moveTo>
                  <a:cubicBezTo>
                    <a:pt x="1173" y="1"/>
                    <a:pt x="1157" y="8"/>
                    <a:pt x="1142" y="25"/>
                  </a:cubicBezTo>
                  <a:cubicBezTo>
                    <a:pt x="759" y="478"/>
                    <a:pt x="355" y="925"/>
                    <a:pt x="35" y="1427"/>
                  </a:cubicBezTo>
                  <a:cubicBezTo>
                    <a:pt x="1" y="1481"/>
                    <a:pt x="50" y="1531"/>
                    <a:pt x="99" y="1531"/>
                  </a:cubicBezTo>
                  <a:cubicBezTo>
                    <a:pt x="121" y="1531"/>
                    <a:pt x="143" y="1521"/>
                    <a:pt x="158" y="1498"/>
                  </a:cubicBezTo>
                  <a:cubicBezTo>
                    <a:pt x="471" y="1005"/>
                    <a:pt x="864" y="570"/>
                    <a:pt x="1241" y="123"/>
                  </a:cubicBezTo>
                  <a:cubicBezTo>
                    <a:pt x="1286" y="70"/>
                    <a:pt x="1240" y="1"/>
                    <a:pt x="1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9"/>
            <p:cNvSpPr/>
            <p:nvPr/>
          </p:nvSpPr>
          <p:spPr>
            <a:xfrm>
              <a:off x="6054992" y="829942"/>
              <a:ext cx="71401" cy="64835"/>
            </a:xfrm>
            <a:custGeom>
              <a:avLst/>
              <a:gdLst/>
              <a:ahLst/>
              <a:cxnLst/>
              <a:rect l="l" t="t" r="r" b="b"/>
              <a:pathLst>
                <a:path w="2273" h="2064" extrusionOk="0">
                  <a:moveTo>
                    <a:pt x="2165" y="0"/>
                  </a:moveTo>
                  <a:cubicBezTo>
                    <a:pt x="2149" y="0"/>
                    <a:pt x="2133" y="6"/>
                    <a:pt x="2118" y="19"/>
                  </a:cubicBezTo>
                  <a:cubicBezTo>
                    <a:pt x="1429" y="662"/>
                    <a:pt x="741" y="1305"/>
                    <a:pt x="52" y="1945"/>
                  </a:cubicBezTo>
                  <a:cubicBezTo>
                    <a:pt x="0" y="1994"/>
                    <a:pt x="47" y="2064"/>
                    <a:pt x="102" y="2064"/>
                  </a:cubicBezTo>
                  <a:cubicBezTo>
                    <a:pt x="118" y="2064"/>
                    <a:pt x="135" y="2058"/>
                    <a:pt x="150" y="2043"/>
                  </a:cubicBezTo>
                  <a:cubicBezTo>
                    <a:pt x="839" y="1404"/>
                    <a:pt x="1528" y="760"/>
                    <a:pt x="2220" y="121"/>
                  </a:cubicBezTo>
                  <a:cubicBezTo>
                    <a:pt x="2272" y="71"/>
                    <a:pt x="2222" y="0"/>
                    <a:pt x="2165" y="0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9"/>
            <p:cNvSpPr/>
            <p:nvPr/>
          </p:nvSpPr>
          <p:spPr>
            <a:xfrm>
              <a:off x="6098341" y="844266"/>
              <a:ext cx="26606" cy="12062"/>
            </a:xfrm>
            <a:custGeom>
              <a:avLst/>
              <a:gdLst/>
              <a:ahLst/>
              <a:cxnLst/>
              <a:rect l="l" t="t" r="r" b="b"/>
              <a:pathLst>
                <a:path w="847" h="384" extrusionOk="0">
                  <a:moveTo>
                    <a:pt x="741" y="0"/>
                  </a:moveTo>
                  <a:cubicBezTo>
                    <a:pt x="730" y="0"/>
                    <a:pt x="718" y="3"/>
                    <a:pt x="707" y="9"/>
                  </a:cubicBezTo>
                  <a:cubicBezTo>
                    <a:pt x="506" y="122"/>
                    <a:pt x="285" y="203"/>
                    <a:pt x="60" y="248"/>
                  </a:cubicBezTo>
                  <a:cubicBezTo>
                    <a:pt x="21" y="255"/>
                    <a:pt x="0" y="301"/>
                    <a:pt x="11" y="336"/>
                  </a:cubicBezTo>
                  <a:cubicBezTo>
                    <a:pt x="20" y="368"/>
                    <a:pt x="48" y="383"/>
                    <a:pt x="78" y="383"/>
                  </a:cubicBezTo>
                  <a:cubicBezTo>
                    <a:pt x="83" y="383"/>
                    <a:pt x="89" y="383"/>
                    <a:pt x="95" y="382"/>
                  </a:cubicBezTo>
                  <a:cubicBezTo>
                    <a:pt x="334" y="336"/>
                    <a:pt x="566" y="252"/>
                    <a:pt x="780" y="132"/>
                  </a:cubicBezTo>
                  <a:cubicBezTo>
                    <a:pt x="847" y="93"/>
                    <a:pt x="805" y="0"/>
                    <a:pt x="741" y="0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9"/>
            <p:cNvSpPr/>
            <p:nvPr/>
          </p:nvSpPr>
          <p:spPr>
            <a:xfrm>
              <a:off x="6016229" y="899898"/>
              <a:ext cx="50888" cy="71244"/>
            </a:xfrm>
            <a:custGeom>
              <a:avLst/>
              <a:gdLst/>
              <a:ahLst/>
              <a:cxnLst/>
              <a:rect l="l" t="t" r="r" b="b"/>
              <a:pathLst>
                <a:path w="1620" h="2268" extrusionOk="0">
                  <a:moveTo>
                    <a:pt x="96" y="1"/>
                  </a:moveTo>
                  <a:cubicBezTo>
                    <a:pt x="47" y="1"/>
                    <a:pt x="0" y="51"/>
                    <a:pt x="34" y="105"/>
                  </a:cubicBezTo>
                  <a:cubicBezTo>
                    <a:pt x="259" y="456"/>
                    <a:pt x="604" y="695"/>
                    <a:pt x="906" y="980"/>
                  </a:cubicBezTo>
                  <a:cubicBezTo>
                    <a:pt x="1057" y="1124"/>
                    <a:pt x="1198" y="1282"/>
                    <a:pt x="1293" y="1468"/>
                  </a:cubicBezTo>
                  <a:cubicBezTo>
                    <a:pt x="1412" y="1697"/>
                    <a:pt x="1461" y="1950"/>
                    <a:pt x="1475" y="2199"/>
                  </a:cubicBezTo>
                  <a:cubicBezTo>
                    <a:pt x="1479" y="2245"/>
                    <a:pt x="1516" y="2268"/>
                    <a:pt x="1551" y="2268"/>
                  </a:cubicBezTo>
                  <a:cubicBezTo>
                    <a:pt x="1586" y="2268"/>
                    <a:pt x="1620" y="2245"/>
                    <a:pt x="1616" y="2199"/>
                  </a:cubicBezTo>
                  <a:cubicBezTo>
                    <a:pt x="1602" y="1953"/>
                    <a:pt x="1556" y="1707"/>
                    <a:pt x="1454" y="1482"/>
                  </a:cubicBezTo>
                  <a:cubicBezTo>
                    <a:pt x="1367" y="1282"/>
                    <a:pt x="1233" y="1110"/>
                    <a:pt x="1078" y="955"/>
                  </a:cubicBezTo>
                  <a:cubicBezTo>
                    <a:pt x="773" y="646"/>
                    <a:pt x="393" y="403"/>
                    <a:pt x="154" y="34"/>
                  </a:cubicBezTo>
                  <a:cubicBezTo>
                    <a:pt x="139" y="10"/>
                    <a:pt x="117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9"/>
            <p:cNvSpPr/>
            <p:nvPr/>
          </p:nvSpPr>
          <p:spPr>
            <a:xfrm>
              <a:off x="5999580" y="986282"/>
              <a:ext cx="50606" cy="49883"/>
            </a:xfrm>
            <a:custGeom>
              <a:avLst/>
              <a:gdLst/>
              <a:ahLst/>
              <a:cxnLst/>
              <a:rect l="l" t="t" r="r" b="b"/>
              <a:pathLst>
                <a:path w="1611" h="1588" extrusionOk="0">
                  <a:moveTo>
                    <a:pt x="1511" y="0"/>
                  </a:moveTo>
                  <a:cubicBezTo>
                    <a:pt x="1490" y="0"/>
                    <a:pt x="1469" y="9"/>
                    <a:pt x="1454" y="29"/>
                  </a:cubicBezTo>
                  <a:cubicBezTo>
                    <a:pt x="1060" y="563"/>
                    <a:pt x="649" y="1112"/>
                    <a:pt x="65" y="1456"/>
                  </a:cubicBezTo>
                  <a:cubicBezTo>
                    <a:pt x="1" y="1494"/>
                    <a:pt x="39" y="1587"/>
                    <a:pt x="101" y="1587"/>
                  </a:cubicBezTo>
                  <a:cubicBezTo>
                    <a:pt x="113" y="1587"/>
                    <a:pt x="126" y="1584"/>
                    <a:pt x="139" y="1576"/>
                  </a:cubicBezTo>
                  <a:cubicBezTo>
                    <a:pt x="740" y="1221"/>
                    <a:pt x="1165" y="655"/>
                    <a:pt x="1573" y="103"/>
                  </a:cubicBezTo>
                  <a:cubicBezTo>
                    <a:pt x="1611" y="51"/>
                    <a:pt x="1561" y="0"/>
                    <a:pt x="1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9"/>
            <p:cNvSpPr/>
            <p:nvPr/>
          </p:nvSpPr>
          <p:spPr>
            <a:xfrm>
              <a:off x="5985099" y="995361"/>
              <a:ext cx="39957" cy="20638"/>
            </a:xfrm>
            <a:custGeom>
              <a:avLst/>
              <a:gdLst/>
              <a:ahLst/>
              <a:cxnLst/>
              <a:rect l="l" t="t" r="r" b="b"/>
              <a:pathLst>
                <a:path w="1272" h="657" extrusionOk="0">
                  <a:moveTo>
                    <a:pt x="100" y="1"/>
                  </a:moveTo>
                  <a:cubicBezTo>
                    <a:pt x="50" y="1"/>
                    <a:pt x="1" y="51"/>
                    <a:pt x="38" y="106"/>
                  </a:cubicBezTo>
                  <a:cubicBezTo>
                    <a:pt x="266" y="443"/>
                    <a:pt x="660" y="656"/>
                    <a:pt x="1067" y="656"/>
                  </a:cubicBezTo>
                  <a:cubicBezTo>
                    <a:pt x="1106" y="656"/>
                    <a:pt x="1145" y="654"/>
                    <a:pt x="1184" y="651"/>
                  </a:cubicBezTo>
                  <a:cubicBezTo>
                    <a:pt x="1268" y="640"/>
                    <a:pt x="1271" y="509"/>
                    <a:pt x="1193" y="509"/>
                  </a:cubicBezTo>
                  <a:cubicBezTo>
                    <a:pt x="1190" y="509"/>
                    <a:pt x="1187" y="510"/>
                    <a:pt x="1184" y="510"/>
                  </a:cubicBezTo>
                  <a:cubicBezTo>
                    <a:pt x="1148" y="513"/>
                    <a:pt x="1113" y="515"/>
                    <a:pt x="1078" y="515"/>
                  </a:cubicBezTo>
                  <a:cubicBezTo>
                    <a:pt x="716" y="515"/>
                    <a:pt x="362" y="336"/>
                    <a:pt x="157" y="32"/>
                  </a:cubicBezTo>
                  <a:cubicBezTo>
                    <a:pt x="143" y="10"/>
                    <a:pt x="121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9"/>
            <p:cNvSpPr/>
            <p:nvPr/>
          </p:nvSpPr>
          <p:spPr>
            <a:xfrm>
              <a:off x="6008345" y="994041"/>
              <a:ext cx="23559" cy="15958"/>
            </a:xfrm>
            <a:custGeom>
              <a:avLst/>
              <a:gdLst/>
              <a:ahLst/>
              <a:cxnLst/>
              <a:rect l="l" t="t" r="r" b="b"/>
              <a:pathLst>
                <a:path w="750" h="508" extrusionOk="0">
                  <a:moveTo>
                    <a:pt x="83" y="0"/>
                  </a:moveTo>
                  <a:cubicBezTo>
                    <a:pt x="63" y="0"/>
                    <a:pt x="42" y="8"/>
                    <a:pt x="29" y="21"/>
                  </a:cubicBezTo>
                  <a:cubicBezTo>
                    <a:pt x="1" y="49"/>
                    <a:pt x="4" y="88"/>
                    <a:pt x="29" y="120"/>
                  </a:cubicBezTo>
                  <a:cubicBezTo>
                    <a:pt x="184" y="313"/>
                    <a:pt x="412" y="454"/>
                    <a:pt x="654" y="506"/>
                  </a:cubicBezTo>
                  <a:cubicBezTo>
                    <a:pt x="660" y="507"/>
                    <a:pt x="666" y="508"/>
                    <a:pt x="671" y="508"/>
                  </a:cubicBezTo>
                  <a:cubicBezTo>
                    <a:pt x="703" y="508"/>
                    <a:pt x="730" y="490"/>
                    <a:pt x="742" y="457"/>
                  </a:cubicBezTo>
                  <a:cubicBezTo>
                    <a:pt x="749" y="422"/>
                    <a:pt x="728" y="380"/>
                    <a:pt x="693" y="369"/>
                  </a:cubicBezTo>
                  <a:cubicBezTo>
                    <a:pt x="468" y="323"/>
                    <a:pt x="271" y="197"/>
                    <a:pt x="127" y="21"/>
                  </a:cubicBezTo>
                  <a:cubicBezTo>
                    <a:pt x="117" y="6"/>
                    <a:pt x="101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9"/>
            <p:cNvSpPr/>
            <p:nvPr/>
          </p:nvSpPr>
          <p:spPr>
            <a:xfrm>
              <a:off x="6032752" y="1015433"/>
              <a:ext cx="54187" cy="48815"/>
            </a:xfrm>
            <a:custGeom>
              <a:avLst/>
              <a:gdLst/>
              <a:ahLst/>
              <a:cxnLst/>
              <a:rect l="l" t="t" r="r" b="b"/>
              <a:pathLst>
                <a:path w="1725" h="1554" extrusionOk="0">
                  <a:moveTo>
                    <a:pt x="1618" y="0"/>
                  </a:moveTo>
                  <a:cubicBezTo>
                    <a:pt x="1602" y="0"/>
                    <a:pt x="1586" y="6"/>
                    <a:pt x="1572" y="19"/>
                  </a:cubicBezTo>
                  <a:cubicBezTo>
                    <a:pt x="1058" y="482"/>
                    <a:pt x="545" y="950"/>
                    <a:pt x="50" y="1431"/>
                  </a:cubicBezTo>
                  <a:cubicBezTo>
                    <a:pt x="0" y="1481"/>
                    <a:pt x="49" y="1553"/>
                    <a:pt x="103" y="1553"/>
                  </a:cubicBezTo>
                  <a:cubicBezTo>
                    <a:pt x="118" y="1553"/>
                    <a:pt x="134" y="1547"/>
                    <a:pt x="148" y="1533"/>
                  </a:cubicBezTo>
                  <a:cubicBezTo>
                    <a:pt x="644" y="1048"/>
                    <a:pt x="1157" y="584"/>
                    <a:pt x="1670" y="120"/>
                  </a:cubicBezTo>
                  <a:cubicBezTo>
                    <a:pt x="1725" y="71"/>
                    <a:pt x="1675" y="0"/>
                    <a:pt x="1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9"/>
            <p:cNvSpPr/>
            <p:nvPr/>
          </p:nvSpPr>
          <p:spPr>
            <a:xfrm>
              <a:off x="6057694" y="994135"/>
              <a:ext cx="8544" cy="10743"/>
            </a:xfrm>
            <a:custGeom>
              <a:avLst/>
              <a:gdLst/>
              <a:ahLst/>
              <a:cxnLst/>
              <a:rect l="l" t="t" r="r" b="b"/>
              <a:pathLst>
                <a:path w="272" h="342" extrusionOk="0">
                  <a:moveTo>
                    <a:pt x="134" y="1"/>
                  </a:moveTo>
                  <a:cubicBezTo>
                    <a:pt x="61" y="1"/>
                    <a:pt x="1" y="78"/>
                    <a:pt x="1" y="169"/>
                  </a:cubicBezTo>
                  <a:cubicBezTo>
                    <a:pt x="1" y="264"/>
                    <a:pt x="61" y="342"/>
                    <a:pt x="134" y="342"/>
                  </a:cubicBezTo>
                  <a:cubicBezTo>
                    <a:pt x="208" y="342"/>
                    <a:pt x="271" y="264"/>
                    <a:pt x="271" y="169"/>
                  </a:cubicBezTo>
                  <a:cubicBezTo>
                    <a:pt x="271" y="78"/>
                    <a:pt x="208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9"/>
            <p:cNvSpPr/>
            <p:nvPr/>
          </p:nvSpPr>
          <p:spPr>
            <a:xfrm>
              <a:off x="6066646" y="1006292"/>
              <a:ext cx="8544" cy="10743"/>
            </a:xfrm>
            <a:custGeom>
              <a:avLst/>
              <a:gdLst/>
              <a:ahLst/>
              <a:cxnLst/>
              <a:rect l="l" t="t" r="r" b="b"/>
              <a:pathLst>
                <a:path w="272" h="342" extrusionOk="0">
                  <a:moveTo>
                    <a:pt x="134" y="0"/>
                  </a:moveTo>
                  <a:cubicBezTo>
                    <a:pt x="60" y="0"/>
                    <a:pt x="1" y="78"/>
                    <a:pt x="1" y="169"/>
                  </a:cubicBezTo>
                  <a:cubicBezTo>
                    <a:pt x="1" y="264"/>
                    <a:pt x="60" y="341"/>
                    <a:pt x="134" y="341"/>
                  </a:cubicBezTo>
                  <a:cubicBezTo>
                    <a:pt x="211" y="341"/>
                    <a:pt x="271" y="264"/>
                    <a:pt x="271" y="169"/>
                  </a:cubicBezTo>
                  <a:cubicBezTo>
                    <a:pt x="271" y="78"/>
                    <a:pt x="211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9"/>
            <p:cNvSpPr/>
            <p:nvPr/>
          </p:nvSpPr>
          <p:spPr>
            <a:xfrm>
              <a:off x="6382624" y="891134"/>
              <a:ext cx="45737" cy="4775"/>
            </a:xfrm>
            <a:custGeom>
              <a:avLst/>
              <a:gdLst/>
              <a:ahLst/>
              <a:cxnLst/>
              <a:rect l="l" t="t" r="r" b="b"/>
              <a:pathLst>
                <a:path w="1456" h="152" extrusionOk="0">
                  <a:moveTo>
                    <a:pt x="916" y="0"/>
                  </a:moveTo>
                  <a:cubicBezTo>
                    <a:pt x="641" y="0"/>
                    <a:pt x="365" y="4"/>
                    <a:pt x="88" y="11"/>
                  </a:cubicBezTo>
                  <a:cubicBezTo>
                    <a:pt x="2" y="14"/>
                    <a:pt x="1" y="152"/>
                    <a:pt x="85" y="152"/>
                  </a:cubicBezTo>
                  <a:cubicBezTo>
                    <a:pt x="86" y="152"/>
                    <a:pt x="87" y="152"/>
                    <a:pt x="88" y="152"/>
                  </a:cubicBezTo>
                  <a:cubicBezTo>
                    <a:pt x="365" y="145"/>
                    <a:pt x="641" y="141"/>
                    <a:pt x="916" y="141"/>
                  </a:cubicBezTo>
                  <a:cubicBezTo>
                    <a:pt x="1066" y="141"/>
                    <a:pt x="1217" y="142"/>
                    <a:pt x="1368" y="145"/>
                  </a:cubicBezTo>
                  <a:cubicBezTo>
                    <a:pt x="1456" y="145"/>
                    <a:pt x="1456" y="4"/>
                    <a:pt x="1368" y="4"/>
                  </a:cubicBezTo>
                  <a:cubicBezTo>
                    <a:pt x="1217" y="1"/>
                    <a:pt x="1066" y="0"/>
                    <a:pt x="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9"/>
            <p:cNvSpPr/>
            <p:nvPr/>
          </p:nvSpPr>
          <p:spPr>
            <a:xfrm>
              <a:off x="6360824" y="918871"/>
              <a:ext cx="50982" cy="6754"/>
            </a:xfrm>
            <a:custGeom>
              <a:avLst/>
              <a:gdLst/>
              <a:ahLst/>
              <a:cxnLst/>
              <a:rect l="l" t="t" r="r" b="b"/>
              <a:pathLst>
                <a:path w="1623" h="215" extrusionOk="0">
                  <a:moveTo>
                    <a:pt x="1293" y="1"/>
                  </a:moveTo>
                  <a:cubicBezTo>
                    <a:pt x="912" y="1"/>
                    <a:pt x="533" y="21"/>
                    <a:pt x="154" y="65"/>
                  </a:cubicBezTo>
                  <a:lnTo>
                    <a:pt x="154" y="65"/>
                  </a:lnTo>
                  <a:cubicBezTo>
                    <a:pt x="144" y="56"/>
                    <a:pt x="131" y="51"/>
                    <a:pt x="117" y="51"/>
                  </a:cubicBezTo>
                  <a:cubicBezTo>
                    <a:pt x="105" y="51"/>
                    <a:pt x="92" y="55"/>
                    <a:pt x="79" y="63"/>
                  </a:cubicBezTo>
                  <a:lnTo>
                    <a:pt x="48" y="84"/>
                  </a:lnTo>
                  <a:cubicBezTo>
                    <a:pt x="1" y="117"/>
                    <a:pt x="8" y="215"/>
                    <a:pt x="73" y="215"/>
                  </a:cubicBezTo>
                  <a:cubicBezTo>
                    <a:pt x="76" y="215"/>
                    <a:pt x="80" y="214"/>
                    <a:pt x="83" y="214"/>
                  </a:cubicBezTo>
                  <a:cubicBezTo>
                    <a:pt x="476" y="165"/>
                    <a:pt x="869" y="140"/>
                    <a:pt x="1265" y="140"/>
                  </a:cubicBezTo>
                  <a:cubicBezTo>
                    <a:pt x="1353" y="140"/>
                    <a:pt x="1442" y="141"/>
                    <a:pt x="1531" y="144"/>
                  </a:cubicBezTo>
                  <a:cubicBezTo>
                    <a:pt x="1532" y="144"/>
                    <a:pt x="1533" y="144"/>
                    <a:pt x="1534" y="144"/>
                  </a:cubicBezTo>
                  <a:cubicBezTo>
                    <a:pt x="1622" y="144"/>
                    <a:pt x="1621" y="7"/>
                    <a:pt x="1531" y="3"/>
                  </a:cubicBezTo>
                  <a:cubicBezTo>
                    <a:pt x="1452" y="1"/>
                    <a:pt x="1372" y="1"/>
                    <a:pt x="1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9"/>
            <p:cNvSpPr/>
            <p:nvPr/>
          </p:nvSpPr>
          <p:spPr>
            <a:xfrm>
              <a:off x="6363871" y="943341"/>
              <a:ext cx="42407" cy="8450"/>
            </a:xfrm>
            <a:custGeom>
              <a:avLst/>
              <a:gdLst/>
              <a:ahLst/>
              <a:cxnLst/>
              <a:rect l="l" t="t" r="r" b="b"/>
              <a:pathLst>
                <a:path w="1350" h="269" extrusionOk="0">
                  <a:moveTo>
                    <a:pt x="1265" y="1"/>
                  </a:moveTo>
                  <a:cubicBezTo>
                    <a:pt x="1263" y="1"/>
                    <a:pt x="1261" y="1"/>
                    <a:pt x="1258" y="1"/>
                  </a:cubicBezTo>
                  <a:cubicBezTo>
                    <a:pt x="868" y="36"/>
                    <a:pt x="478" y="78"/>
                    <a:pt x="88" y="127"/>
                  </a:cubicBezTo>
                  <a:cubicBezTo>
                    <a:pt x="3" y="138"/>
                    <a:pt x="0" y="269"/>
                    <a:pt x="79" y="269"/>
                  </a:cubicBezTo>
                  <a:cubicBezTo>
                    <a:pt x="82" y="269"/>
                    <a:pt x="85" y="268"/>
                    <a:pt x="88" y="268"/>
                  </a:cubicBezTo>
                  <a:cubicBezTo>
                    <a:pt x="478" y="219"/>
                    <a:pt x="868" y="177"/>
                    <a:pt x="1258" y="141"/>
                  </a:cubicBezTo>
                  <a:cubicBezTo>
                    <a:pt x="1344" y="135"/>
                    <a:pt x="1349" y="1"/>
                    <a:pt x="1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9"/>
            <p:cNvSpPr/>
            <p:nvPr/>
          </p:nvSpPr>
          <p:spPr>
            <a:xfrm>
              <a:off x="6431691" y="871061"/>
              <a:ext cx="30533" cy="58741"/>
            </a:xfrm>
            <a:custGeom>
              <a:avLst/>
              <a:gdLst/>
              <a:ahLst/>
              <a:cxnLst/>
              <a:rect l="l" t="t" r="r" b="b"/>
              <a:pathLst>
                <a:path w="972" h="1870" extrusionOk="0">
                  <a:moveTo>
                    <a:pt x="886" y="1"/>
                  </a:moveTo>
                  <a:cubicBezTo>
                    <a:pt x="858" y="1"/>
                    <a:pt x="831" y="15"/>
                    <a:pt x="822" y="49"/>
                  </a:cubicBezTo>
                  <a:cubicBezTo>
                    <a:pt x="656" y="664"/>
                    <a:pt x="389" y="1240"/>
                    <a:pt x="38" y="1768"/>
                  </a:cubicBezTo>
                  <a:cubicBezTo>
                    <a:pt x="1" y="1819"/>
                    <a:pt x="50" y="1869"/>
                    <a:pt x="100" y="1869"/>
                  </a:cubicBezTo>
                  <a:cubicBezTo>
                    <a:pt x="121" y="1869"/>
                    <a:pt x="142" y="1860"/>
                    <a:pt x="157" y="1838"/>
                  </a:cubicBezTo>
                  <a:cubicBezTo>
                    <a:pt x="516" y="1300"/>
                    <a:pt x="786" y="710"/>
                    <a:pt x="959" y="88"/>
                  </a:cubicBezTo>
                  <a:cubicBezTo>
                    <a:pt x="971" y="35"/>
                    <a:pt x="928" y="1"/>
                    <a:pt x="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9"/>
            <p:cNvSpPr/>
            <p:nvPr/>
          </p:nvSpPr>
          <p:spPr>
            <a:xfrm>
              <a:off x="6394121" y="963885"/>
              <a:ext cx="15329" cy="40459"/>
            </a:xfrm>
            <a:custGeom>
              <a:avLst/>
              <a:gdLst/>
              <a:ahLst/>
              <a:cxnLst/>
              <a:rect l="l" t="t" r="r" b="b"/>
              <a:pathLst>
                <a:path w="488" h="1288" extrusionOk="0">
                  <a:moveTo>
                    <a:pt x="77" y="1"/>
                  </a:moveTo>
                  <a:cubicBezTo>
                    <a:pt x="42" y="1"/>
                    <a:pt x="0" y="32"/>
                    <a:pt x="7" y="71"/>
                  </a:cubicBezTo>
                  <a:cubicBezTo>
                    <a:pt x="60" y="479"/>
                    <a:pt x="172" y="872"/>
                    <a:pt x="341" y="1252"/>
                  </a:cubicBezTo>
                  <a:cubicBezTo>
                    <a:pt x="352" y="1277"/>
                    <a:pt x="371" y="1288"/>
                    <a:pt x="392" y="1288"/>
                  </a:cubicBezTo>
                  <a:cubicBezTo>
                    <a:pt x="437" y="1288"/>
                    <a:pt x="487" y="1236"/>
                    <a:pt x="461" y="1178"/>
                  </a:cubicBezTo>
                  <a:cubicBezTo>
                    <a:pt x="302" y="827"/>
                    <a:pt x="197" y="450"/>
                    <a:pt x="144" y="71"/>
                  </a:cubicBezTo>
                  <a:cubicBezTo>
                    <a:pt x="141" y="32"/>
                    <a:pt x="116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9"/>
            <p:cNvSpPr/>
            <p:nvPr/>
          </p:nvSpPr>
          <p:spPr>
            <a:xfrm>
              <a:off x="6392111" y="978335"/>
              <a:ext cx="9204" cy="12251"/>
            </a:xfrm>
            <a:custGeom>
              <a:avLst/>
              <a:gdLst/>
              <a:ahLst/>
              <a:cxnLst/>
              <a:rect l="l" t="t" r="r" b="b"/>
              <a:pathLst>
                <a:path w="293" h="390" extrusionOk="0">
                  <a:moveTo>
                    <a:pt x="211" y="1"/>
                  </a:moveTo>
                  <a:cubicBezTo>
                    <a:pt x="189" y="1"/>
                    <a:pt x="166" y="13"/>
                    <a:pt x="152" y="36"/>
                  </a:cubicBezTo>
                  <a:cubicBezTo>
                    <a:pt x="103" y="117"/>
                    <a:pt x="57" y="198"/>
                    <a:pt x="15" y="286"/>
                  </a:cubicBezTo>
                  <a:cubicBezTo>
                    <a:pt x="4" y="303"/>
                    <a:pt x="1" y="321"/>
                    <a:pt x="8" y="338"/>
                  </a:cubicBezTo>
                  <a:cubicBezTo>
                    <a:pt x="11" y="356"/>
                    <a:pt x="25" y="374"/>
                    <a:pt x="39" y="381"/>
                  </a:cubicBezTo>
                  <a:cubicBezTo>
                    <a:pt x="50" y="387"/>
                    <a:pt x="63" y="390"/>
                    <a:pt x="76" y="390"/>
                  </a:cubicBezTo>
                  <a:cubicBezTo>
                    <a:pt x="100" y="390"/>
                    <a:pt x="123" y="379"/>
                    <a:pt x="134" y="356"/>
                  </a:cubicBezTo>
                  <a:cubicBezTo>
                    <a:pt x="177" y="272"/>
                    <a:pt x="222" y="187"/>
                    <a:pt x="275" y="106"/>
                  </a:cubicBezTo>
                  <a:cubicBezTo>
                    <a:pt x="293" y="75"/>
                    <a:pt x="282" y="26"/>
                    <a:pt x="247" y="12"/>
                  </a:cubicBezTo>
                  <a:cubicBezTo>
                    <a:pt x="236" y="4"/>
                    <a:pt x="224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9"/>
            <p:cNvSpPr/>
            <p:nvPr/>
          </p:nvSpPr>
          <p:spPr>
            <a:xfrm>
              <a:off x="6129534" y="989329"/>
              <a:ext cx="30282" cy="48658"/>
            </a:xfrm>
            <a:custGeom>
              <a:avLst/>
              <a:gdLst/>
              <a:ahLst/>
              <a:cxnLst/>
              <a:rect l="l" t="t" r="r" b="b"/>
              <a:pathLst>
                <a:path w="964" h="1549" extrusionOk="0">
                  <a:moveTo>
                    <a:pt x="68" y="1"/>
                  </a:moveTo>
                  <a:cubicBezTo>
                    <a:pt x="33" y="1"/>
                    <a:pt x="0" y="24"/>
                    <a:pt x="5" y="69"/>
                  </a:cubicBezTo>
                  <a:cubicBezTo>
                    <a:pt x="62" y="653"/>
                    <a:pt x="364" y="1187"/>
                    <a:pt x="835" y="1535"/>
                  </a:cubicBezTo>
                  <a:cubicBezTo>
                    <a:pt x="847" y="1544"/>
                    <a:pt x="859" y="1548"/>
                    <a:pt x="871" y="1548"/>
                  </a:cubicBezTo>
                  <a:cubicBezTo>
                    <a:pt x="925" y="1548"/>
                    <a:pt x="963" y="1459"/>
                    <a:pt x="905" y="1415"/>
                  </a:cubicBezTo>
                  <a:cubicBezTo>
                    <a:pt x="476" y="1096"/>
                    <a:pt x="195" y="596"/>
                    <a:pt x="146" y="69"/>
                  </a:cubicBezTo>
                  <a:cubicBezTo>
                    <a:pt x="141" y="24"/>
                    <a:pt x="103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9"/>
            <p:cNvSpPr/>
            <p:nvPr/>
          </p:nvSpPr>
          <p:spPr>
            <a:xfrm>
              <a:off x="6172977" y="988858"/>
              <a:ext cx="16240" cy="51171"/>
            </a:xfrm>
            <a:custGeom>
              <a:avLst/>
              <a:gdLst/>
              <a:ahLst/>
              <a:cxnLst/>
              <a:rect l="l" t="t" r="r" b="b"/>
              <a:pathLst>
                <a:path w="517" h="1629" extrusionOk="0">
                  <a:moveTo>
                    <a:pt x="153" y="1"/>
                  </a:moveTo>
                  <a:cubicBezTo>
                    <a:pt x="118" y="1"/>
                    <a:pt x="81" y="23"/>
                    <a:pt x="77" y="67"/>
                  </a:cubicBezTo>
                  <a:cubicBezTo>
                    <a:pt x="18" y="597"/>
                    <a:pt x="0" y="1177"/>
                    <a:pt x="373" y="1606"/>
                  </a:cubicBezTo>
                  <a:cubicBezTo>
                    <a:pt x="387" y="1622"/>
                    <a:pt x="403" y="1628"/>
                    <a:pt x="419" y="1628"/>
                  </a:cubicBezTo>
                  <a:cubicBezTo>
                    <a:pt x="470" y="1628"/>
                    <a:pt x="517" y="1558"/>
                    <a:pt x="471" y="1504"/>
                  </a:cubicBezTo>
                  <a:cubicBezTo>
                    <a:pt x="127" y="1111"/>
                    <a:pt x="162" y="552"/>
                    <a:pt x="215" y="67"/>
                  </a:cubicBezTo>
                  <a:cubicBezTo>
                    <a:pt x="220" y="23"/>
                    <a:pt x="187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9"/>
            <p:cNvSpPr/>
            <p:nvPr/>
          </p:nvSpPr>
          <p:spPr>
            <a:xfrm>
              <a:off x="6184003" y="1016815"/>
              <a:ext cx="7602" cy="23748"/>
            </a:xfrm>
            <a:custGeom>
              <a:avLst/>
              <a:gdLst/>
              <a:ahLst/>
              <a:cxnLst/>
              <a:rect l="l" t="t" r="r" b="b"/>
              <a:pathLst>
                <a:path w="242" h="756" extrusionOk="0">
                  <a:moveTo>
                    <a:pt x="158" y="1"/>
                  </a:moveTo>
                  <a:cubicBezTo>
                    <a:pt x="130" y="1"/>
                    <a:pt x="102" y="16"/>
                    <a:pt x="92" y="52"/>
                  </a:cubicBezTo>
                  <a:cubicBezTo>
                    <a:pt x="49" y="208"/>
                    <a:pt x="28" y="373"/>
                    <a:pt x="31" y="539"/>
                  </a:cubicBezTo>
                  <a:lnTo>
                    <a:pt x="31" y="539"/>
                  </a:lnTo>
                  <a:cubicBezTo>
                    <a:pt x="30" y="539"/>
                    <a:pt x="29" y="540"/>
                    <a:pt x="29" y="540"/>
                  </a:cubicBezTo>
                  <a:cubicBezTo>
                    <a:pt x="1" y="569"/>
                    <a:pt x="8" y="611"/>
                    <a:pt x="32" y="639"/>
                  </a:cubicBezTo>
                  <a:cubicBezTo>
                    <a:pt x="33" y="640"/>
                    <a:pt x="35" y="642"/>
                    <a:pt x="35" y="644"/>
                  </a:cubicBezTo>
                  <a:lnTo>
                    <a:pt x="35" y="644"/>
                  </a:lnTo>
                  <a:cubicBezTo>
                    <a:pt x="37" y="659"/>
                    <a:pt x="38" y="673"/>
                    <a:pt x="39" y="688"/>
                  </a:cubicBezTo>
                  <a:cubicBezTo>
                    <a:pt x="45" y="732"/>
                    <a:pt x="79" y="755"/>
                    <a:pt x="112" y="755"/>
                  </a:cubicBezTo>
                  <a:cubicBezTo>
                    <a:pt x="144" y="755"/>
                    <a:pt x="176" y="733"/>
                    <a:pt x="180" y="688"/>
                  </a:cubicBezTo>
                  <a:cubicBezTo>
                    <a:pt x="183" y="665"/>
                    <a:pt x="181" y="643"/>
                    <a:pt x="175" y="622"/>
                  </a:cubicBezTo>
                  <a:lnTo>
                    <a:pt x="175" y="622"/>
                  </a:lnTo>
                  <a:cubicBezTo>
                    <a:pt x="166" y="441"/>
                    <a:pt x="182" y="263"/>
                    <a:pt x="229" y="87"/>
                  </a:cubicBezTo>
                  <a:cubicBezTo>
                    <a:pt x="242" y="35"/>
                    <a:pt x="199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9"/>
            <p:cNvSpPr/>
            <p:nvPr/>
          </p:nvSpPr>
          <p:spPr>
            <a:xfrm>
              <a:off x="6294293" y="999601"/>
              <a:ext cx="20010" cy="38198"/>
            </a:xfrm>
            <a:custGeom>
              <a:avLst/>
              <a:gdLst/>
              <a:ahLst/>
              <a:cxnLst/>
              <a:rect l="l" t="t" r="r" b="b"/>
              <a:pathLst>
                <a:path w="637" h="1216" extrusionOk="0">
                  <a:moveTo>
                    <a:pt x="569" y="1"/>
                  </a:moveTo>
                  <a:cubicBezTo>
                    <a:pt x="534" y="1"/>
                    <a:pt x="498" y="23"/>
                    <a:pt x="496" y="69"/>
                  </a:cubicBezTo>
                  <a:cubicBezTo>
                    <a:pt x="465" y="449"/>
                    <a:pt x="307" y="814"/>
                    <a:pt x="46" y="1095"/>
                  </a:cubicBezTo>
                  <a:cubicBezTo>
                    <a:pt x="1" y="1144"/>
                    <a:pt x="48" y="1216"/>
                    <a:pt x="100" y="1216"/>
                  </a:cubicBezTo>
                  <a:cubicBezTo>
                    <a:pt x="115" y="1216"/>
                    <a:pt x="131" y="1209"/>
                    <a:pt x="145" y="1194"/>
                  </a:cubicBezTo>
                  <a:cubicBezTo>
                    <a:pt x="430" y="885"/>
                    <a:pt x="602" y="487"/>
                    <a:pt x="633" y="69"/>
                  </a:cubicBezTo>
                  <a:cubicBezTo>
                    <a:pt x="637" y="23"/>
                    <a:pt x="604" y="1"/>
                    <a:pt x="569" y="1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9"/>
            <p:cNvSpPr/>
            <p:nvPr/>
          </p:nvSpPr>
          <p:spPr>
            <a:xfrm>
              <a:off x="6309528" y="1010721"/>
              <a:ext cx="17811" cy="21643"/>
            </a:xfrm>
            <a:custGeom>
              <a:avLst/>
              <a:gdLst/>
              <a:ahLst/>
              <a:cxnLst/>
              <a:rect l="l" t="t" r="r" b="b"/>
              <a:pathLst>
                <a:path w="567" h="689" extrusionOk="0">
                  <a:moveTo>
                    <a:pt x="484" y="1"/>
                  </a:moveTo>
                  <a:cubicBezTo>
                    <a:pt x="452" y="1"/>
                    <a:pt x="427" y="23"/>
                    <a:pt x="416" y="53"/>
                  </a:cubicBezTo>
                  <a:cubicBezTo>
                    <a:pt x="338" y="256"/>
                    <a:pt x="201" y="436"/>
                    <a:pt x="29" y="569"/>
                  </a:cubicBezTo>
                  <a:cubicBezTo>
                    <a:pt x="1" y="594"/>
                    <a:pt x="4" y="643"/>
                    <a:pt x="29" y="668"/>
                  </a:cubicBezTo>
                  <a:cubicBezTo>
                    <a:pt x="44" y="682"/>
                    <a:pt x="60" y="689"/>
                    <a:pt x="77" y="689"/>
                  </a:cubicBezTo>
                  <a:cubicBezTo>
                    <a:pt x="95" y="689"/>
                    <a:pt x="114" y="681"/>
                    <a:pt x="131" y="668"/>
                  </a:cubicBezTo>
                  <a:cubicBezTo>
                    <a:pt x="321" y="516"/>
                    <a:pt x="465" y="316"/>
                    <a:pt x="553" y="91"/>
                  </a:cubicBezTo>
                  <a:cubicBezTo>
                    <a:pt x="567" y="56"/>
                    <a:pt x="535" y="14"/>
                    <a:pt x="503" y="3"/>
                  </a:cubicBezTo>
                  <a:cubicBezTo>
                    <a:pt x="497" y="2"/>
                    <a:pt x="490" y="1"/>
                    <a:pt x="484" y="1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9"/>
            <p:cNvSpPr/>
            <p:nvPr/>
          </p:nvSpPr>
          <p:spPr>
            <a:xfrm>
              <a:off x="6219876" y="1051840"/>
              <a:ext cx="34491" cy="19947"/>
            </a:xfrm>
            <a:custGeom>
              <a:avLst/>
              <a:gdLst/>
              <a:ahLst/>
              <a:cxnLst/>
              <a:rect l="l" t="t" r="r" b="b"/>
              <a:pathLst>
                <a:path w="1098" h="635" extrusionOk="0">
                  <a:moveTo>
                    <a:pt x="938" y="156"/>
                  </a:moveTo>
                  <a:cubicBezTo>
                    <a:pt x="939" y="160"/>
                    <a:pt x="939" y="163"/>
                    <a:pt x="939" y="163"/>
                  </a:cubicBezTo>
                  <a:cubicBezTo>
                    <a:pt x="939" y="181"/>
                    <a:pt x="943" y="199"/>
                    <a:pt x="943" y="216"/>
                  </a:cubicBezTo>
                  <a:cubicBezTo>
                    <a:pt x="946" y="255"/>
                    <a:pt x="950" y="297"/>
                    <a:pt x="950" y="339"/>
                  </a:cubicBezTo>
                  <a:cubicBezTo>
                    <a:pt x="950" y="399"/>
                    <a:pt x="964" y="466"/>
                    <a:pt x="894" y="480"/>
                  </a:cubicBezTo>
                  <a:cubicBezTo>
                    <a:pt x="860" y="489"/>
                    <a:pt x="825" y="490"/>
                    <a:pt x="790" y="490"/>
                  </a:cubicBezTo>
                  <a:cubicBezTo>
                    <a:pt x="767" y="490"/>
                    <a:pt x="743" y="490"/>
                    <a:pt x="720" y="490"/>
                  </a:cubicBezTo>
                  <a:cubicBezTo>
                    <a:pt x="709" y="490"/>
                    <a:pt x="697" y="490"/>
                    <a:pt x="686" y="490"/>
                  </a:cubicBezTo>
                  <a:cubicBezTo>
                    <a:pt x="602" y="490"/>
                    <a:pt x="518" y="490"/>
                    <a:pt x="437" y="494"/>
                  </a:cubicBezTo>
                  <a:cubicBezTo>
                    <a:pt x="417" y="494"/>
                    <a:pt x="396" y="494"/>
                    <a:pt x="375" y="494"/>
                  </a:cubicBezTo>
                  <a:cubicBezTo>
                    <a:pt x="323" y="494"/>
                    <a:pt x="271" y="491"/>
                    <a:pt x="226" y="466"/>
                  </a:cubicBezTo>
                  <a:cubicBezTo>
                    <a:pt x="163" y="434"/>
                    <a:pt x="152" y="374"/>
                    <a:pt x="145" y="311"/>
                  </a:cubicBezTo>
                  <a:cubicBezTo>
                    <a:pt x="145" y="276"/>
                    <a:pt x="134" y="206"/>
                    <a:pt x="166" y="185"/>
                  </a:cubicBezTo>
                  <a:cubicBezTo>
                    <a:pt x="180" y="175"/>
                    <a:pt x="201" y="173"/>
                    <a:pt x="222" y="173"/>
                  </a:cubicBezTo>
                  <a:cubicBezTo>
                    <a:pt x="239" y="173"/>
                    <a:pt x="256" y="174"/>
                    <a:pt x="268" y="174"/>
                  </a:cubicBezTo>
                  <a:cubicBezTo>
                    <a:pt x="310" y="171"/>
                    <a:pt x="352" y="167"/>
                    <a:pt x="395" y="167"/>
                  </a:cubicBezTo>
                  <a:cubicBezTo>
                    <a:pt x="578" y="160"/>
                    <a:pt x="758" y="157"/>
                    <a:pt x="938" y="156"/>
                  </a:cubicBezTo>
                  <a:close/>
                  <a:moveTo>
                    <a:pt x="972" y="1"/>
                  </a:moveTo>
                  <a:cubicBezTo>
                    <a:pt x="957" y="1"/>
                    <a:pt x="941" y="6"/>
                    <a:pt x="928" y="16"/>
                  </a:cubicBezTo>
                  <a:lnTo>
                    <a:pt x="928" y="16"/>
                  </a:lnTo>
                  <a:cubicBezTo>
                    <a:pt x="720" y="16"/>
                    <a:pt x="511" y="20"/>
                    <a:pt x="303" y="30"/>
                  </a:cubicBezTo>
                  <a:cubicBezTo>
                    <a:pt x="215" y="33"/>
                    <a:pt x="110" y="26"/>
                    <a:pt x="50" y="104"/>
                  </a:cubicBezTo>
                  <a:cubicBezTo>
                    <a:pt x="1" y="171"/>
                    <a:pt x="1" y="255"/>
                    <a:pt x="8" y="332"/>
                  </a:cubicBezTo>
                  <a:cubicBezTo>
                    <a:pt x="15" y="427"/>
                    <a:pt x="43" y="511"/>
                    <a:pt x="124" y="571"/>
                  </a:cubicBezTo>
                  <a:cubicBezTo>
                    <a:pt x="205" y="627"/>
                    <a:pt x="303" y="634"/>
                    <a:pt x="402" y="634"/>
                  </a:cubicBezTo>
                  <a:cubicBezTo>
                    <a:pt x="511" y="631"/>
                    <a:pt x="619" y="631"/>
                    <a:pt x="732" y="627"/>
                  </a:cubicBezTo>
                  <a:cubicBezTo>
                    <a:pt x="754" y="627"/>
                    <a:pt x="778" y="628"/>
                    <a:pt x="801" y="628"/>
                  </a:cubicBezTo>
                  <a:cubicBezTo>
                    <a:pt x="866" y="628"/>
                    <a:pt x="932" y="624"/>
                    <a:pt x="989" y="596"/>
                  </a:cubicBezTo>
                  <a:cubicBezTo>
                    <a:pt x="1090" y="540"/>
                    <a:pt x="1090" y="427"/>
                    <a:pt x="1090" y="322"/>
                  </a:cubicBezTo>
                  <a:cubicBezTo>
                    <a:pt x="1087" y="220"/>
                    <a:pt x="1097" y="79"/>
                    <a:pt x="1006" y="12"/>
                  </a:cubicBezTo>
                  <a:cubicBezTo>
                    <a:pt x="996" y="4"/>
                    <a:pt x="984" y="1"/>
                    <a:pt x="9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9"/>
            <p:cNvSpPr/>
            <p:nvPr/>
          </p:nvSpPr>
          <p:spPr>
            <a:xfrm>
              <a:off x="6228955" y="1058908"/>
              <a:ext cx="14921" cy="5089"/>
            </a:xfrm>
            <a:custGeom>
              <a:avLst/>
              <a:gdLst/>
              <a:ahLst/>
              <a:cxnLst/>
              <a:rect l="l" t="t" r="r" b="b"/>
              <a:pathLst>
                <a:path w="475" h="162" extrusionOk="0">
                  <a:moveTo>
                    <a:pt x="296" y="0"/>
                  </a:moveTo>
                  <a:cubicBezTo>
                    <a:pt x="217" y="0"/>
                    <a:pt x="138" y="8"/>
                    <a:pt x="60" y="23"/>
                  </a:cubicBezTo>
                  <a:cubicBezTo>
                    <a:pt x="21" y="30"/>
                    <a:pt x="0" y="76"/>
                    <a:pt x="11" y="111"/>
                  </a:cubicBezTo>
                  <a:cubicBezTo>
                    <a:pt x="20" y="144"/>
                    <a:pt x="47" y="161"/>
                    <a:pt x="79" y="161"/>
                  </a:cubicBezTo>
                  <a:cubicBezTo>
                    <a:pt x="84" y="161"/>
                    <a:pt x="89" y="161"/>
                    <a:pt x="95" y="160"/>
                  </a:cubicBezTo>
                  <a:cubicBezTo>
                    <a:pt x="109" y="156"/>
                    <a:pt x="123" y="153"/>
                    <a:pt x="137" y="153"/>
                  </a:cubicBezTo>
                  <a:cubicBezTo>
                    <a:pt x="144" y="149"/>
                    <a:pt x="151" y="149"/>
                    <a:pt x="158" y="149"/>
                  </a:cubicBezTo>
                  <a:lnTo>
                    <a:pt x="165" y="149"/>
                  </a:lnTo>
                  <a:cubicBezTo>
                    <a:pt x="190" y="146"/>
                    <a:pt x="215" y="142"/>
                    <a:pt x="243" y="142"/>
                  </a:cubicBezTo>
                  <a:cubicBezTo>
                    <a:pt x="258" y="141"/>
                    <a:pt x="274" y="141"/>
                    <a:pt x="289" y="141"/>
                  </a:cubicBezTo>
                  <a:cubicBezTo>
                    <a:pt x="326" y="141"/>
                    <a:pt x="364" y="143"/>
                    <a:pt x="401" y="146"/>
                  </a:cubicBezTo>
                  <a:cubicBezTo>
                    <a:pt x="402" y="146"/>
                    <a:pt x="404" y="146"/>
                    <a:pt x="406" y="146"/>
                  </a:cubicBezTo>
                  <a:cubicBezTo>
                    <a:pt x="442" y="146"/>
                    <a:pt x="474" y="109"/>
                    <a:pt x="471" y="76"/>
                  </a:cubicBezTo>
                  <a:cubicBezTo>
                    <a:pt x="471" y="33"/>
                    <a:pt x="443" y="12"/>
                    <a:pt x="401" y="5"/>
                  </a:cubicBezTo>
                  <a:cubicBezTo>
                    <a:pt x="366" y="2"/>
                    <a:pt x="331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9"/>
            <p:cNvSpPr/>
            <p:nvPr/>
          </p:nvSpPr>
          <p:spPr>
            <a:xfrm>
              <a:off x="6264608" y="1056741"/>
              <a:ext cx="4775" cy="4461"/>
            </a:xfrm>
            <a:custGeom>
              <a:avLst/>
              <a:gdLst/>
              <a:ahLst/>
              <a:cxnLst/>
              <a:rect l="l" t="t" r="r" b="b"/>
              <a:pathLst>
                <a:path w="152" h="142" extrusionOk="0">
                  <a:moveTo>
                    <a:pt x="71" y="0"/>
                  </a:moveTo>
                  <a:cubicBezTo>
                    <a:pt x="64" y="0"/>
                    <a:pt x="53" y="0"/>
                    <a:pt x="46" y="7"/>
                  </a:cubicBezTo>
                  <a:cubicBezTo>
                    <a:pt x="35" y="7"/>
                    <a:pt x="28" y="15"/>
                    <a:pt x="21" y="22"/>
                  </a:cubicBezTo>
                  <a:cubicBezTo>
                    <a:pt x="14" y="29"/>
                    <a:pt x="11" y="36"/>
                    <a:pt x="7" y="43"/>
                  </a:cubicBezTo>
                  <a:cubicBezTo>
                    <a:pt x="4" y="53"/>
                    <a:pt x="0" y="60"/>
                    <a:pt x="4" y="71"/>
                  </a:cubicBezTo>
                  <a:lnTo>
                    <a:pt x="4" y="88"/>
                  </a:lnTo>
                  <a:cubicBezTo>
                    <a:pt x="7" y="99"/>
                    <a:pt x="14" y="109"/>
                    <a:pt x="21" y="120"/>
                  </a:cubicBezTo>
                  <a:cubicBezTo>
                    <a:pt x="28" y="123"/>
                    <a:pt x="32" y="127"/>
                    <a:pt x="35" y="130"/>
                  </a:cubicBezTo>
                  <a:cubicBezTo>
                    <a:pt x="46" y="138"/>
                    <a:pt x="60" y="141"/>
                    <a:pt x="71" y="141"/>
                  </a:cubicBezTo>
                  <a:lnTo>
                    <a:pt x="81" y="141"/>
                  </a:lnTo>
                  <a:cubicBezTo>
                    <a:pt x="92" y="141"/>
                    <a:pt x="99" y="138"/>
                    <a:pt x="109" y="134"/>
                  </a:cubicBezTo>
                  <a:cubicBezTo>
                    <a:pt x="116" y="130"/>
                    <a:pt x="123" y="127"/>
                    <a:pt x="130" y="120"/>
                  </a:cubicBezTo>
                  <a:cubicBezTo>
                    <a:pt x="137" y="113"/>
                    <a:pt x="144" y="106"/>
                    <a:pt x="144" y="95"/>
                  </a:cubicBezTo>
                  <a:cubicBezTo>
                    <a:pt x="151" y="88"/>
                    <a:pt x="151" y="81"/>
                    <a:pt x="151" y="71"/>
                  </a:cubicBezTo>
                  <a:lnTo>
                    <a:pt x="148" y="53"/>
                  </a:lnTo>
                  <a:cubicBezTo>
                    <a:pt x="144" y="39"/>
                    <a:pt x="141" y="29"/>
                    <a:pt x="130" y="22"/>
                  </a:cubicBezTo>
                  <a:cubicBezTo>
                    <a:pt x="127" y="18"/>
                    <a:pt x="120" y="15"/>
                    <a:pt x="116" y="11"/>
                  </a:cubicBezTo>
                  <a:cubicBezTo>
                    <a:pt x="106" y="4"/>
                    <a:pt x="95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9"/>
            <p:cNvSpPr/>
            <p:nvPr/>
          </p:nvSpPr>
          <p:spPr>
            <a:xfrm>
              <a:off x="6280597" y="1053756"/>
              <a:ext cx="5686" cy="4335"/>
            </a:xfrm>
            <a:custGeom>
              <a:avLst/>
              <a:gdLst/>
              <a:ahLst/>
              <a:cxnLst/>
              <a:rect l="l" t="t" r="r" b="b"/>
              <a:pathLst>
                <a:path w="181" h="138" extrusionOk="0">
                  <a:moveTo>
                    <a:pt x="89" y="1"/>
                  </a:moveTo>
                  <a:cubicBezTo>
                    <a:pt x="1" y="1"/>
                    <a:pt x="1" y="138"/>
                    <a:pt x="89" y="138"/>
                  </a:cubicBezTo>
                  <a:cubicBezTo>
                    <a:pt x="180" y="138"/>
                    <a:pt x="180" y="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9"/>
            <p:cNvSpPr/>
            <p:nvPr/>
          </p:nvSpPr>
          <p:spPr>
            <a:xfrm>
              <a:off x="6297402" y="1050678"/>
              <a:ext cx="5748" cy="4429"/>
            </a:xfrm>
            <a:custGeom>
              <a:avLst/>
              <a:gdLst/>
              <a:ahLst/>
              <a:cxnLst/>
              <a:rect l="l" t="t" r="r" b="b"/>
              <a:pathLst>
                <a:path w="183" h="141" extrusionOk="0">
                  <a:moveTo>
                    <a:pt x="92" y="0"/>
                  </a:moveTo>
                  <a:cubicBezTo>
                    <a:pt x="0" y="0"/>
                    <a:pt x="0" y="141"/>
                    <a:pt x="92" y="141"/>
                  </a:cubicBezTo>
                  <a:cubicBezTo>
                    <a:pt x="179" y="141"/>
                    <a:pt x="183" y="0"/>
                    <a:pt x="92" y="0"/>
                  </a:cubicBezTo>
                  <a:close/>
                </a:path>
              </a:pathLst>
            </a:custGeom>
            <a:solidFill>
              <a:srgbClr val="F9F3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9"/>
            <p:cNvSpPr/>
            <p:nvPr/>
          </p:nvSpPr>
          <p:spPr>
            <a:xfrm>
              <a:off x="6313297" y="1047348"/>
              <a:ext cx="5780" cy="4461"/>
            </a:xfrm>
            <a:custGeom>
              <a:avLst/>
              <a:gdLst/>
              <a:ahLst/>
              <a:cxnLst/>
              <a:rect l="l" t="t" r="r" b="b"/>
              <a:pathLst>
                <a:path w="184" h="142" extrusionOk="0">
                  <a:moveTo>
                    <a:pt x="92" y="1"/>
                  </a:moveTo>
                  <a:cubicBezTo>
                    <a:pt x="0" y="1"/>
                    <a:pt x="0" y="141"/>
                    <a:pt x="92" y="141"/>
                  </a:cubicBezTo>
                  <a:cubicBezTo>
                    <a:pt x="183" y="141"/>
                    <a:pt x="183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9"/>
            <p:cNvSpPr/>
            <p:nvPr/>
          </p:nvSpPr>
          <p:spPr>
            <a:xfrm>
              <a:off x="6212055" y="1059599"/>
              <a:ext cx="4649" cy="4555"/>
            </a:xfrm>
            <a:custGeom>
              <a:avLst/>
              <a:gdLst/>
              <a:ahLst/>
              <a:cxnLst/>
              <a:rect l="l" t="t" r="r" b="b"/>
              <a:pathLst>
                <a:path w="148" h="145" extrusionOk="0">
                  <a:moveTo>
                    <a:pt x="8" y="74"/>
                  </a:moveTo>
                  <a:cubicBezTo>
                    <a:pt x="8" y="74"/>
                    <a:pt x="8" y="75"/>
                    <a:pt x="8" y="76"/>
                  </a:cubicBezTo>
                  <a:lnTo>
                    <a:pt x="8" y="76"/>
                  </a:lnTo>
                  <a:lnTo>
                    <a:pt x="7" y="75"/>
                  </a:lnTo>
                  <a:lnTo>
                    <a:pt x="8" y="74"/>
                  </a:lnTo>
                  <a:close/>
                  <a:moveTo>
                    <a:pt x="64" y="1"/>
                  </a:moveTo>
                  <a:cubicBezTo>
                    <a:pt x="64" y="1"/>
                    <a:pt x="57" y="1"/>
                    <a:pt x="53" y="4"/>
                  </a:cubicBezTo>
                  <a:cubicBezTo>
                    <a:pt x="46" y="4"/>
                    <a:pt x="43" y="8"/>
                    <a:pt x="36" y="11"/>
                  </a:cubicBezTo>
                  <a:cubicBezTo>
                    <a:pt x="32" y="15"/>
                    <a:pt x="25" y="18"/>
                    <a:pt x="21" y="22"/>
                  </a:cubicBezTo>
                  <a:cubicBezTo>
                    <a:pt x="18" y="25"/>
                    <a:pt x="14" y="29"/>
                    <a:pt x="14" y="29"/>
                  </a:cubicBezTo>
                  <a:cubicBezTo>
                    <a:pt x="11" y="32"/>
                    <a:pt x="11" y="32"/>
                    <a:pt x="11" y="36"/>
                  </a:cubicBezTo>
                  <a:cubicBezTo>
                    <a:pt x="7" y="43"/>
                    <a:pt x="4" y="47"/>
                    <a:pt x="4" y="54"/>
                  </a:cubicBezTo>
                  <a:lnTo>
                    <a:pt x="0" y="71"/>
                  </a:lnTo>
                  <a:cubicBezTo>
                    <a:pt x="0" y="85"/>
                    <a:pt x="4" y="99"/>
                    <a:pt x="11" y="110"/>
                  </a:cubicBezTo>
                  <a:cubicBezTo>
                    <a:pt x="14" y="117"/>
                    <a:pt x="21" y="124"/>
                    <a:pt x="28" y="131"/>
                  </a:cubicBezTo>
                  <a:cubicBezTo>
                    <a:pt x="36" y="134"/>
                    <a:pt x="43" y="141"/>
                    <a:pt x="53" y="141"/>
                  </a:cubicBezTo>
                  <a:cubicBezTo>
                    <a:pt x="60" y="145"/>
                    <a:pt x="71" y="145"/>
                    <a:pt x="81" y="145"/>
                  </a:cubicBezTo>
                  <a:cubicBezTo>
                    <a:pt x="82" y="144"/>
                    <a:pt x="83" y="144"/>
                    <a:pt x="84" y="144"/>
                  </a:cubicBezTo>
                  <a:lnTo>
                    <a:pt x="84" y="144"/>
                  </a:lnTo>
                  <a:cubicBezTo>
                    <a:pt x="88" y="143"/>
                    <a:pt x="92" y="143"/>
                    <a:pt x="95" y="141"/>
                  </a:cubicBezTo>
                  <a:cubicBezTo>
                    <a:pt x="102" y="141"/>
                    <a:pt x="109" y="138"/>
                    <a:pt x="113" y="134"/>
                  </a:cubicBezTo>
                  <a:cubicBezTo>
                    <a:pt x="123" y="127"/>
                    <a:pt x="130" y="120"/>
                    <a:pt x="137" y="110"/>
                  </a:cubicBezTo>
                  <a:cubicBezTo>
                    <a:pt x="141" y="103"/>
                    <a:pt x="144" y="99"/>
                    <a:pt x="144" y="92"/>
                  </a:cubicBezTo>
                  <a:cubicBezTo>
                    <a:pt x="148" y="78"/>
                    <a:pt x="148" y="75"/>
                    <a:pt x="148" y="64"/>
                  </a:cubicBezTo>
                  <a:cubicBezTo>
                    <a:pt x="144" y="50"/>
                    <a:pt x="144" y="50"/>
                    <a:pt x="137" y="36"/>
                  </a:cubicBezTo>
                  <a:cubicBezTo>
                    <a:pt x="134" y="32"/>
                    <a:pt x="130" y="25"/>
                    <a:pt x="127" y="22"/>
                  </a:cubicBezTo>
                  <a:cubicBezTo>
                    <a:pt x="127" y="22"/>
                    <a:pt x="113" y="11"/>
                    <a:pt x="113" y="11"/>
                  </a:cubicBezTo>
                  <a:cubicBezTo>
                    <a:pt x="110" y="9"/>
                    <a:pt x="101" y="5"/>
                    <a:pt x="99" y="5"/>
                  </a:cubicBezTo>
                  <a:lnTo>
                    <a:pt x="99" y="5"/>
                  </a:lnTo>
                  <a:cubicBezTo>
                    <a:pt x="99" y="5"/>
                    <a:pt x="99" y="5"/>
                    <a:pt x="99" y="5"/>
                  </a:cubicBezTo>
                  <a:lnTo>
                    <a:pt x="99" y="5"/>
                  </a:lnTo>
                  <a:cubicBezTo>
                    <a:pt x="98" y="5"/>
                    <a:pt x="96" y="4"/>
                    <a:pt x="95" y="4"/>
                  </a:cubicBezTo>
                  <a:cubicBezTo>
                    <a:pt x="88" y="1"/>
                    <a:pt x="81" y="1"/>
                    <a:pt x="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9"/>
            <p:cNvSpPr/>
            <p:nvPr/>
          </p:nvSpPr>
          <p:spPr>
            <a:xfrm>
              <a:off x="6198139" y="1058845"/>
              <a:ext cx="4775" cy="4429"/>
            </a:xfrm>
            <a:custGeom>
              <a:avLst/>
              <a:gdLst/>
              <a:ahLst/>
              <a:cxnLst/>
              <a:rect l="l" t="t" r="r" b="b"/>
              <a:pathLst>
                <a:path w="152" h="141" extrusionOk="0">
                  <a:moveTo>
                    <a:pt x="71" y="0"/>
                  </a:moveTo>
                  <a:cubicBezTo>
                    <a:pt x="64" y="0"/>
                    <a:pt x="53" y="0"/>
                    <a:pt x="46" y="7"/>
                  </a:cubicBezTo>
                  <a:cubicBezTo>
                    <a:pt x="36" y="7"/>
                    <a:pt x="29" y="14"/>
                    <a:pt x="22" y="21"/>
                  </a:cubicBezTo>
                  <a:cubicBezTo>
                    <a:pt x="15" y="25"/>
                    <a:pt x="11" y="35"/>
                    <a:pt x="8" y="42"/>
                  </a:cubicBezTo>
                  <a:cubicBezTo>
                    <a:pt x="4" y="49"/>
                    <a:pt x="1" y="60"/>
                    <a:pt x="1" y="71"/>
                  </a:cubicBezTo>
                  <a:lnTo>
                    <a:pt x="4" y="88"/>
                  </a:lnTo>
                  <a:cubicBezTo>
                    <a:pt x="8" y="99"/>
                    <a:pt x="15" y="109"/>
                    <a:pt x="22" y="120"/>
                  </a:cubicBezTo>
                  <a:cubicBezTo>
                    <a:pt x="29" y="123"/>
                    <a:pt x="32" y="127"/>
                    <a:pt x="36" y="130"/>
                  </a:cubicBezTo>
                  <a:cubicBezTo>
                    <a:pt x="46" y="137"/>
                    <a:pt x="60" y="141"/>
                    <a:pt x="71" y="141"/>
                  </a:cubicBezTo>
                  <a:lnTo>
                    <a:pt x="81" y="141"/>
                  </a:lnTo>
                  <a:cubicBezTo>
                    <a:pt x="92" y="141"/>
                    <a:pt x="99" y="137"/>
                    <a:pt x="109" y="134"/>
                  </a:cubicBezTo>
                  <a:cubicBezTo>
                    <a:pt x="116" y="130"/>
                    <a:pt x="124" y="127"/>
                    <a:pt x="131" y="120"/>
                  </a:cubicBezTo>
                  <a:cubicBezTo>
                    <a:pt x="138" y="113"/>
                    <a:pt x="141" y="106"/>
                    <a:pt x="145" y="95"/>
                  </a:cubicBezTo>
                  <a:cubicBezTo>
                    <a:pt x="148" y="88"/>
                    <a:pt x="152" y="78"/>
                    <a:pt x="152" y="71"/>
                  </a:cubicBezTo>
                  <a:lnTo>
                    <a:pt x="148" y="49"/>
                  </a:lnTo>
                  <a:cubicBezTo>
                    <a:pt x="145" y="39"/>
                    <a:pt x="141" y="28"/>
                    <a:pt x="131" y="21"/>
                  </a:cubicBezTo>
                  <a:cubicBezTo>
                    <a:pt x="127" y="18"/>
                    <a:pt x="120" y="14"/>
                    <a:pt x="116" y="11"/>
                  </a:cubicBezTo>
                  <a:cubicBezTo>
                    <a:pt x="106" y="4"/>
                    <a:pt x="95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9"/>
            <p:cNvSpPr/>
            <p:nvPr/>
          </p:nvSpPr>
          <p:spPr>
            <a:xfrm>
              <a:off x="6287570" y="1039055"/>
              <a:ext cx="21989" cy="35496"/>
            </a:xfrm>
            <a:custGeom>
              <a:avLst/>
              <a:gdLst/>
              <a:ahLst/>
              <a:cxnLst/>
              <a:rect l="l" t="t" r="r" b="b"/>
              <a:pathLst>
                <a:path w="700" h="1130" extrusionOk="0">
                  <a:moveTo>
                    <a:pt x="511" y="1"/>
                  </a:moveTo>
                  <a:cubicBezTo>
                    <a:pt x="511" y="1"/>
                    <a:pt x="510" y="1"/>
                    <a:pt x="510" y="1"/>
                  </a:cubicBezTo>
                  <a:cubicBezTo>
                    <a:pt x="482" y="19"/>
                    <a:pt x="0" y="107"/>
                    <a:pt x="0" y="107"/>
                  </a:cubicBezTo>
                  <a:cubicBezTo>
                    <a:pt x="0" y="107"/>
                    <a:pt x="127" y="662"/>
                    <a:pt x="145" y="1129"/>
                  </a:cubicBezTo>
                  <a:lnTo>
                    <a:pt x="700" y="929"/>
                  </a:lnTo>
                  <a:cubicBezTo>
                    <a:pt x="700" y="929"/>
                    <a:pt x="541" y="1"/>
                    <a:pt x="5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9"/>
            <p:cNvSpPr/>
            <p:nvPr/>
          </p:nvSpPr>
          <p:spPr>
            <a:xfrm>
              <a:off x="6153753" y="1042071"/>
              <a:ext cx="24093" cy="30376"/>
            </a:xfrm>
            <a:custGeom>
              <a:avLst/>
              <a:gdLst/>
              <a:ahLst/>
              <a:cxnLst/>
              <a:rect l="l" t="t" r="r" b="b"/>
              <a:pathLst>
                <a:path w="767" h="967" extrusionOk="0">
                  <a:moveTo>
                    <a:pt x="261" y="0"/>
                  </a:moveTo>
                  <a:lnTo>
                    <a:pt x="1" y="900"/>
                  </a:lnTo>
                  <a:lnTo>
                    <a:pt x="538" y="967"/>
                  </a:lnTo>
                  <a:lnTo>
                    <a:pt x="767" y="77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9"/>
            <p:cNvSpPr/>
            <p:nvPr/>
          </p:nvSpPr>
          <p:spPr>
            <a:xfrm>
              <a:off x="6089043" y="1069934"/>
              <a:ext cx="38260" cy="130205"/>
            </a:xfrm>
            <a:custGeom>
              <a:avLst/>
              <a:gdLst/>
              <a:ahLst/>
              <a:cxnLst/>
              <a:rect l="l" t="t" r="r" b="b"/>
              <a:pathLst>
                <a:path w="1218" h="4145" extrusionOk="0">
                  <a:moveTo>
                    <a:pt x="1127" y="0"/>
                  </a:moveTo>
                  <a:cubicBezTo>
                    <a:pt x="1091" y="0"/>
                    <a:pt x="1057" y="23"/>
                    <a:pt x="1059" y="69"/>
                  </a:cubicBezTo>
                  <a:cubicBezTo>
                    <a:pt x="1115" y="1152"/>
                    <a:pt x="911" y="2245"/>
                    <a:pt x="465" y="3236"/>
                  </a:cubicBezTo>
                  <a:cubicBezTo>
                    <a:pt x="338" y="3513"/>
                    <a:pt x="194" y="3781"/>
                    <a:pt x="33" y="4041"/>
                  </a:cubicBezTo>
                  <a:cubicBezTo>
                    <a:pt x="1" y="4094"/>
                    <a:pt x="49" y="4144"/>
                    <a:pt x="97" y="4144"/>
                  </a:cubicBezTo>
                  <a:cubicBezTo>
                    <a:pt x="119" y="4144"/>
                    <a:pt x="141" y="4135"/>
                    <a:pt x="156" y="4111"/>
                  </a:cubicBezTo>
                  <a:cubicBezTo>
                    <a:pt x="736" y="3176"/>
                    <a:pt x="1087" y="2108"/>
                    <a:pt x="1185" y="1011"/>
                  </a:cubicBezTo>
                  <a:cubicBezTo>
                    <a:pt x="1210" y="698"/>
                    <a:pt x="1217" y="385"/>
                    <a:pt x="1200" y="69"/>
                  </a:cubicBezTo>
                  <a:cubicBezTo>
                    <a:pt x="1198" y="23"/>
                    <a:pt x="1162" y="0"/>
                    <a:pt x="1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9"/>
            <p:cNvSpPr/>
            <p:nvPr/>
          </p:nvSpPr>
          <p:spPr>
            <a:xfrm>
              <a:off x="6335443" y="1066667"/>
              <a:ext cx="56668" cy="140068"/>
            </a:xfrm>
            <a:custGeom>
              <a:avLst/>
              <a:gdLst/>
              <a:ahLst/>
              <a:cxnLst/>
              <a:rect l="l" t="t" r="r" b="b"/>
              <a:pathLst>
                <a:path w="1804" h="4459" extrusionOk="0">
                  <a:moveTo>
                    <a:pt x="89" y="0"/>
                  </a:moveTo>
                  <a:cubicBezTo>
                    <a:pt x="47" y="0"/>
                    <a:pt x="0" y="35"/>
                    <a:pt x="9" y="89"/>
                  </a:cubicBezTo>
                  <a:cubicBezTo>
                    <a:pt x="111" y="718"/>
                    <a:pt x="251" y="1340"/>
                    <a:pt x="441" y="1948"/>
                  </a:cubicBezTo>
                  <a:cubicBezTo>
                    <a:pt x="620" y="2528"/>
                    <a:pt x="828" y="3108"/>
                    <a:pt x="1105" y="3649"/>
                  </a:cubicBezTo>
                  <a:cubicBezTo>
                    <a:pt x="1253" y="3934"/>
                    <a:pt x="1432" y="4204"/>
                    <a:pt x="1657" y="4436"/>
                  </a:cubicBezTo>
                  <a:cubicBezTo>
                    <a:pt x="1672" y="4452"/>
                    <a:pt x="1689" y="4459"/>
                    <a:pt x="1705" y="4459"/>
                  </a:cubicBezTo>
                  <a:cubicBezTo>
                    <a:pt x="1758" y="4459"/>
                    <a:pt x="1804" y="4389"/>
                    <a:pt x="1756" y="4338"/>
                  </a:cubicBezTo>
                  <a:cubicBezTo>
                    <a:pt x="1358" y="3923"/>
                    <a:pt x="1116" y="3389"/>
                    <a:pt x="909" y="2858"/>
                  </a:cubicBezTo>
                  <a:cubicBezTo>
                    <a:pt x="680" y="2282"/>
                    <a:pt x="494" y="1688"/>
                    <a:pt x="350" y="1083"/>
                  </a:cubicBezTo>
                  <a:cubicBezTo>
                    <a:pt x="269" y="742"/>
                    <a:pt x="199" y="398"/>
                    <a:pt x="146" y="50"/>
                  </a:cubicBezTo>
                  <a:cubicBezTo>
                    <a:pt x="140" y="15"/>
                    <a:pt x="116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9"/>
            <p:cNvSpPr/>
            <p:nvPr/>
          </p:nvSpPr>
          <p:spPr>
            <a:xfrm>
              <a:off x="6223143" y="1078855"/>
              <a:ext cx="13382" cy="154110"/>
            </a:xfrm>
            <a:custGeom>
              <a:avLst/>
              <a:gdLst/>
              <a:ahLst/>
              <a:cxnLst/>
              <a:rect l="l" t="t" r="r" b="b"/>
              <a:pathLst>
                <a:path w="426" h="4906" extrusionOk="0">
                  <a:moveTo>
                    <a:pt x="69" y="0"/>
                  </a:moveTo>
                  <a:cubicBezTo>
                    <a:pt x="34" y="0"/>
                    <a:pt x="1" y="22"/>
                    <a:pt x="2" y="66"/>
                  </a:cubicBezTo>
                  <a:cubicBezTo>
                    <a:pt x="76" y="1303"/>
                    <a:pt x="146" y="2541"/>
                    <a:pt x="220" y="3778"/>
                  </a:cubicBezTo>
                  <a:cubicBezTo>
                    <a:pt x="241" y="4129"/>
                    <a:pt x="262" y="4484"/>
                    <a:pt x="284" y="4839"/>
                  </a:cubicBezTo>
                  <a:cubicBezTo>
                    <a:pt x="285" y="4883"/>
                    <a:pt x="321" y="4905"/>
                    <a:pt x="356" y="4905"/>
                  </a:cubicBezTo>
                  <a:cubicBezTo>
                    <a:pt x="392" y="4905"/>
                    <a:pt x="426" y="4883"/>
                    <a:pt x="424" y="4839"/>
                  </a:cubicBezTo>
                  <a:cubicBezTo>
                    <a:pt x="350" y="3602"/>
                    <a:pt x="276" y="2365"/>
                    <a:pt x="206" y="1131"/>
                  </a:cubicBezTo>
                  <a:cubicBezTo>
                    <a:pt x="185" y="776"/>
                    <a:pt x="164" y="421"/>
                    <a:pt x="143" y="66"/>
                  </a:cubicBezTo>
                  <a:cubicBezTo>
                    <a:pt x="139" y="22"/>
                    <a:pt x="103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9"/>
            <p:cNvSpPr/>
            <p:nvPr/>
          </p:nvSpPr>
          <p:spPr>
            <a:xfrm>
              <a:off x="6233918" y="1221185"/>
              <a:ext cx="31601" cy="11843"/>
            </a:xfrm>
            <a:custGeom>
              <a:avLst/>
              <a:gdLst/>
              <a:ahLst/>
              <a:cxnLst/>
              <a:rect l="l" t="t" r="r" b="b"/>
              <a:pathLst>
                <a:path w="1006" h="377" extrusionOk="0">
                  <a:moveTo>
                    <a:pt x="928" y="1"/>
                  </a:moveTo>
                  <a:cubicBezTo>
                    <a:pt x="921" y="1"/>
                    <a:pt x="914" y="2"/>
                    <a:pt x="907" y="6"/>
                  </a:cubicBezTo>
                  <a:cubicBezTo>
                    <a:pt x="636" y="118"/>
                    <a:pt x="352" y="199"/>
                    <a:pt x="60" y="241"/>
                  </a:cubicBezTo>
                  <a:cubicBezTo>
                    <a:pt x="21" y="245"/>
                    <a:pt x="0" y="294"/>
                    <a:pt x="11" y="326"/>
                  </a:cubicBezTo>
                  <a:cubicBezTo>
                    <a:pt x="20" y="361"/>
                    <a:pt x="48" y="377"/>
                    <a:pt x="80" y="377"/>
                  </a:cubicBezTo>
                  <a:cubicBezTo>
                    <a:pt x="86" y="377"/>
                    <a:pt x="92" y="376"/>
                    <a:pt x="99" y="375"/>
                  </a:cubicBezTo>
                  <a:cubicBezTo>
                    <a:pt x="390" y="333"/>
                    <a:pt x="675" y="255"/>
                    <a:pt x="946" y="139"/>
                  </a:cubicBezTo>
                  <a:cubicBezTo>
                    <a:pt x="981" y="125"/>
                    <a:pt x="1005" y="94"/>
                    <a:pt x="995" y="55"/>
                  </a:cubicBezTo>
                  <a:cubicBezTo>
                    <a:pt x="986" y="27"/>
                    <a:pt x="958" y="1"/>
                    <a:pt x="928" y="1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9"/>
            <p:cNvSpPr/>
            <p:nvPr/>
          </p:nvSpPr>
          <p:spPr>
            <a:xfrm>
              <a:off x="6254556" y="1125345"/>
              <a:ext cx="6817" cy="45956"/>
            </a:xfrm>
            <a:custGeom>
              <a:avLst/>
              <a:gdLst/>
              <a:ahLst/>
              <a:cxnLst/>
              <a:rect l="l" t="t" r="r" b="b"/>
              <a:pathLst>
                <a:path w="217" h="1463" extrusionOk="0">
                  <a:moveTo>
                    <a:pt x="69" y="1"/>
                  </a:moveTo>
                  <a:cubicBezTo>
                    <a:pt x="34" y="1"/>
                    <a:pt x="1" y="24"/>
                    <a:pt x="4" y="69"/>
                  </a:cubicBezTo>
                  <a:cubicBezTo>
                    <a:pt x="25" y="512"/>
                    <a:pt x="50" y="955"/>
                    <a:pt x="74" y="1394"/>
                  </a:cubicBezTo>
                  <a:cubicBezTo>
                    <a:pt x="76" y="1440"/>
                    <a:pt x="112" y="1463"/>
                    <a:pt x="147" y="1463"/>
                  </a:cubicBezTo>
                  <a:cubicBezTo>
                    <a:pt x="182" y="1463"/>
                    <a:pt x="217" y="1440"/>
                    <a:pt x="215" y="1394"/>
                  </a:cubicBezTo>
                  <a:cubicBezTo>
                    <a:pt x="190" y="955"/>
                    <a:pt x="166" y="512"/>
                    <a:pt x="141" y="69"/>
                  </a:cubicBezTo>
                  <a:cubicBezTo>
                    <a:pt x="139" y="24"/>
                    <a:pt x="103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9"/>
            <p:cNvSpPr/>
            <p:nvPr/>
          </p:nvSpPr>
          <p:spPr>
            <a:xfrm>
              <a:off x="6132612" y="1134863"/>
              <a:ext cx="31727" cy="678353"/>
            </a:xfrm>
            <a:custGeom>
              <a:avLst/>
              <a:gdLst/>
              <a:ahLst/>
              <a:cxnLst/>
              <a:rect l="l" t="t" r="r" b="b"/>
              <a:pathLst>
                <a:path w="1010" h="21595" extrusionOk="0">
                  <a:moveTo>
                    <a:pt x="940" y="0"/>
                  </a:moveTo>
                  <a:cubicBezTo>
                    <a:pt x="905" y="0"/>
                    <a:pt x="869" y="23"/>
                    <a:pt x="867" y="69"/>
                  </a:cubicBezTo>
                  <a:cubicBezTo>
                    <a:pt x="860" y="258"/>
                    <a:pt x="853" y="452"/>
                    <a:pt x="842" y="645"/>
                  </a:cubicBezTo>
                  <a:cubicBezTo>
                    <a:pt x="821" y="1165"/>
                    <a:pt x="800" y="1685"/>
                    <a:pt x="783" y="2206"/>
                  </a:cubicBezTo>
                  <a:cubicBezTo>
                    <a:pt x="751" y="2975"/>
                    <a:pt x="719" y="3745"/>
                    <a:pt x="688" y="4515"/>
                  </a:cubicBezTo>
                  <a:cubicBezTo>
                    <a:pt x="649" y="5457"/>
                    <a:pt x="610" y="6395"/>
                    <a:pt x="575" y="7337"/>
                  </a:cubicBezTo>
                  <a:cubicBezTo>
                    <a:pt x="533" y="8363"/>
                    <a:pt x="491" y="9386"/>
                    <a:pt x="449" y="10412"/>
                  </a:cubicBezTo>
                  <a:cubicBezTo>
                    <a:pt x="406" y="11453"/>
                    <a:pt x="364" y="12493"/>
                    <a:pt x="322" y="13533"/>
                  </a:cubicBezTo>
                  <a:cubicBezTo>
                    <a:pt x="283" y="14504"/>
                    <a:pt x="245" y="15470"/>
                    <a:pt x="206" y="16437"/>
                  </a:cubicBezTo>
                  <a:cubicBezTo>
                    <a:pt x="175" y="17256"/>
                    <a:pt x="139" y="18071"/>
                    <a:pt x="108" y="18890"/>
                  </a:cubicBezTo>
                  <a:cubicBezTo>
                    <a:pt x="83" y="19477"/>
                    <a:pt x="59" y="20067"/>
                    <a:pt x="37" y="20658"/>
                  </a:cubicBezTo>
                  <a:cubicBezTo>
                    <a:pt x="23" y="20935"/>
                    <a:pt x="6" y="21213"/>
                    <a:pt x="2" y="21491"/>
                  </a:cubicBezTo>
                  <a:cubicBezTo>
                    <a:pt x="2" y="21501"/>
                    <a:pt x="2" y="21515"/>
                    <a:pt x="2" y="21526"/>
                  </a:cubicBezTo>
                  <a:cubicBezTo>
                    <a:pt x="1" y="21572"/>
                    <a:pt x="34" y="21594"/>
                    <a:pt x="68" y="21594"/>
                  </a:cubicBezTo>
                  <a:cubicBezTo>
                    <a:pt x="102" y="21594"/>
                    <a:pt x="138" y="21572"/>
                    <a:pt x="139" y="21526"/>
                  </a:cubicBezTo>
                  <a:cubicBezTo>
                    <a:pt x="150" y="21336"/>
                    <a:pt x="157" y="21143"/>
                    <a:pt x="164" y="20949"/>
                  </a:cubicBezTo>
                  <a:cubicBezTo>
                    <a:pt x="185" y="20429"/>
                    <a:pt x="206" y="19909"/>
                    <a:pt x="227" y="19389"/>
                  </a:cubicBezTo>
                  <a:cubicBezTo>
                    <a:pt x="259" y="18619"/>
                    <a:pt x="291" y="17850"/>
                    <a:pt x="319" y="17080"/>
                  </a:cubicBezTo>
                  <a:cubicBezTo>
                    <a:pt x="357" y="16138"/>
                    <a:pt x="396" y="15199"/>
                    <a:pt x="435" y="14254"/>
                  </a:cubicBezTo>
                  <a:cubicBezTo>
                    <a:pt x="477" y="13231"/>
                    <a:pt x="515" y="12208"/>
                    <a:pt x="558" y="11182"/>
                  </a:cubicBezTo>
                  <a:cubicBezTo>
                    <a:pt x="600" y="10142"/>
                    <a:pt x="642" y="9101"/>
                    <a:pt x="684" y="8061"/>
                  </a:cubicBezTo>
                  <a:cubicBezTo>
                    <a:pt x="723" y="7091"/>
                    <a:pt x="761" y="6124"/>
                    <a:pt x="800" y="5158"/>
                  </a:cubicBezTo>
                  <a:cubicBezTo>
                    <a:pt x="835" y="4339"/>
                    <a:pt x="867" y="3524"/>
                    <a:pt x="902" y="2705"/>
                  </a:cubicBezTo>
                  <a:cubicBezTo>
                    <a:pt x="923" y="2118"/>
                    <a:pt x="948" y="1527"/>
                    <a:pt x="972" y="937"/>
                  </a:cubicBezTo>
                  <a:cubicBezTo>
                    <a:pt x="983" y="659"/>
                    <a:pt x="1000" y="381"/>
                    <a:pt x="1008" y="104"/>
                  </a:cubicBezTo>
                  <a:cubicBezTo>
                    <a:pt x="1008" y="93"/>
                    <a:pt x="1008" y="79"/>
                    <a:pt x="1008" y="69"/>
                  </a:cubicBezTo>
                  <a:cubicBezTo>
                    <a:pt x="1009" y="23"/>
                    <a:pt x="975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9"/>
            <p:cNvSpPr/>
            <p:nvPr/>
          </p:nvSpPr>
          <p:spPr>
            <a:xfrm>
              <a:off x="6309276" y="1128612"/>
              <a:ext cx="123608" cy="666133"/>
            </a:xfrm>
            <a:custGeom>
              <a:avLst/>
              <a:gdLst/>
              <a:ahLst/>
              <a:cxnLst/>
              <a:rect l="l" t="t" r="r" b="b"/>
              <a:pathLst>
                <a:path w="3935" h="21206" extrusionOk="0">
                  <a:moveTo>
                    <a:pt x="87" y="0"/>
                  </a:moveTo>
                  <a:cubicBezTo>
                    <a:pt x="46" y="0"/>
                    <a:pt x="0" y="35"/>
                    <a:pt x="9" y="88"/>
                  </a:cubicBezTo>
                  <a:cubicBezTo>
                    <a:pt x="44" y="278"/>
                    <a:pt x="79" y="464"/>
                    <a:pt x="111" y="654"/>
                  </a:cubicBezTo>
                  <a:cubicBezTo>
                    <a:pt x="202" y="1164"/>
                    <a:pt x="294" y="1677"/>
                    <a:pt x="388" y="2190"/>
                  </a:cubicBezTo>
                  <a:cubicBezTo>
                    <a:pt x="522" y="2946"/>
                    <a:pt x="659" y="3698"/>
                    <a:pt x="793" y="4454"/>
                  </a:cubicBezTo>
                  <a:cubicBezTo>
                    <a:pt x="958" y="5375"/>
                    <a:pt x="1123" y="6295"/>
                    <a:pt x="1288" y="7213"/>
                  </a:cubicBezTo>
                  <a:lnTo>
                    <a:pt x="1833" y="10249"/>
                  </a:lnTo>
                  <a:cubicBezTo>
                    <a:pt x="2016" y="11269"/>
                    <a:pt x="2198" y="12291"/>
                    <a:pt x="2381" y="13311"/>
                  </a:cubicBezTo>
                  <a:cubicBezTo>
                    <a:pt x="2553" y="14260"/>
                    <a:pt x="2722" y="15209"/>
                    <a:pt x="2894" y="16158"/>
                  </a:cubicBezTo>
                  <a:cubicBezTo>
                    <a:pt x="3038" y="16959"/>
                    <a:pt x="3183" y="17760"/>
                    <a:pt x="3327" y="18562"/>
                  </a:cubicBezTo>
                  <a:cubicBezTo>
                    <a:pt x="3429" y="19142"/>
                    <a:pt x="3534" y="19718"/>
                    <a:pt x="3636" y="20298"/>
                  </a:cubicBezTo>
                  <a:cubicBezTo>
                    <a:pt x="3685" y="20572"/>
                    <a:pt x="3727" y="20846"/>
                    <a:pt x="3784" y="21120"/>
                  </a:cubicBezTo>
                  <a:cubicBezTo>
                    <a:pt x="3787" y="21131"/>
                    <a:pt x="3787" y="21141"/>
                    <a:pt x="3791" y="21156"/>
                  </a:cubicBezTo>
                  <a:cubicBezTo>
                    <a:pt x="3796" y="21190"/>
                    <a:pt x="3821" y="21205"/>
                    <a:pt x="3848" y="21205"/>
                  </a:cubicBezTo>
                  <a:cubicBezTo>
                    <a:pt x="3889" y="21205"/>
                    <a:pt x="3935" y="21170"/>
                    <a:pt x="3924" y="21117"/>
                  </a:cubicBezTo>
                  <a:cubicBezTo>
                    <a:pt x="3893" y="20927"/>
                    <a:pt x="3857" y="20741"/>
                    <a:pt x="3822" y="20551"/>
                  </a:cubicBezTo>
                  <a:cubicBezTo>
                    <a:pt x="3731" y="20041"/>
                    <a:pt x="3640" y="19528"/>
                    <a:pt x="3548" y="19015"/>
                  </a:cubicBezTo>
                  <a:cubicBezTo>
                    <a:pt x="3411" y="18259"/>
                    <a:pt x="3277" y="17507"/>
                    <a:pt x="3140" y="16752"/>
                  </a:cubicBezTo>
                  <a:cubicBezTo>
                    <a:pt x="2975" y="15831"/>
                    <a:pt x="2810" y="14910"/>
                    <a:pt x="2645" y="13993"/>
                  </a:cubicBezTo>
                  <a:lnTo>
                    <a:pt x="2100" y="10956"/>
                  </a:lnTo>
                  <a:cubicBezTo>
                    <a:pt x="1917" y="9937"/>
                    <a:pt x="1735" y="8914"/>
                    <a:pt x="1552" y="7895"/>
                  </a:cubicBezTo>
                  <a:cubicBezTo>
                    <a:pt x="1383" y="6946"/>
                    <a:pt x="1211" y="5997"/>
                    <a:pt x="1042" y="5048"/>
                  </a:cubicBezTo>
                  <a:cubicBezTo>
                    <a:pt x="898" y="4246"/>
                    <a:pt x="754" y="3445"/>
                    <a:pt x="610" y="2644"/>
                  </a:cubicBezTo>
                  <a:cubicBezTo>
                    <a:pt x="504" y="2064"/>
                    <a:pt x="402" y="1487"/>
                    <a:pt x="297" y="907"/>
                  </a:cubicBezTo>
                  <a:cubicBezTo>
                    <a:pt x="248" y="633"/>
                    <a:pt x="209" y="359"/>
                    <a:pt x="149" y="85"/>
                  </a:cubicBezTo>
                  <a:cubicBezTo>
                    <a:pt x="149" y="74"/>
                    <a:pt x="146" y="64"/>
                    <a:pt x="146" y="50"/>
                  </a:cubicBezTo>
                  <a:cubicBezTo>
                    <a:pt x="139" y="15"/>
                    <a:pt x="114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9"/>
            <p:cNvSpPr/>
            <p:nvPr/>
          </p:nvSpPr>
          <p:spPr>
            <a:xfrm>
              <a:off x="6078112" y="1797479"/>
              <a:ext cx="107556" cy="15424"/>
            </a:xfrm>
            <a:custGeom>
              <a:avLst/>
              <a:gdLst/>
              <a:ahLst/>
              <a:cxnLst/>
              <a:rect l="l" t="t" r="r" b="b"/>
              <a:pathLst>
                <a:path w="3424" h="491" extrusionOk="0">
                  <a:moveTo>
                    <a:pt x="114" y="0"/>
                  </a:moveTo>
                  <a:cubicBezTo>
                    <a:pt x="46" y="0"/>
                    <a:pt x="1" y="96"/>
                    <a:pt x="71" y="130"/>
                  </a:cubicBezTo>
                  <a:cubicBezTo>
                    <a:pt x="630" y="369"/>
                    <a:pt x="1233" y="490"/>
                    <a:pt x="1836" y="490"/>
                  </a:cubicBezTo>
                  <a:cubicBezTo>
                    <a:pt x="2349" y="490"/>
                    <a:pt x="2862" y="402"/>
                    <a:pt x="3347" y="225"/>
                  </a:cubicBezTo>
                  <a:cubicBezTo>
                    <a:pt x="3423" y="196"/>
                    <a:pt x="3402" y="84"/>
                    <a:pt x="3334" y="84"/>
                  </a:cubicBezTo>
                  <a:cubicBezTo>
                    <a:pt x="3327" y="84"/>
                    <a:pt x="3320" y="85"/>
                    <a:pt x="3312" y="87"/>
                  </a:cubicBezTo>
                  <a:cubicBezTo>
                    <a:pt x="2837" y="263"/>
                    <a:pt x="2333" y="350"/>
                    <a:pt x="1830" y="350"/>
                  </a:cubicBezTo>
                  <a:cubicBezTo>
                    <a:pt x="1254" y="350"/>
                    <a:pt x="678" y="236"/>
                    <a:pt x="145" y="7"/>
                  </a:cubicBezTo>
                  <a:cubicBezTo>
                    <a:pt x="135" y="2"/>
                    <a:pt x="124" y="0"/>
                    <a:pt x="114" y="0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9"/>
            <p:cNvSpPr/>
            <p:nvPr/>
          </p:nvSpPr>
          <p:spPr>
            <a:xfrm>
              <a:off x="6370374" y="1772035"/>
              <a:ext cx="110289" cy="31727"/>
            </a:xfrm>
            <a:custGeom>
              <a:avLst/>
              <a:gdLst/>
              <a:ahLst/>
              <a:cxnLst/>
              <a:rect l="l" t="t" r="r" b="b"/>
              <a:pathLst>
                <a:path w="3511" h="1010" extrusionOk="0">
                  <a:moveTo>
                    <a:pt x="3413" y="0"/>
                  </a:moveTo>
                  <a:cubicBezTo>
                    <a:pt x="3402" y="0"/>
                    <a:pt x="3390" y="4"/>
                    <a:pt x="3378" y="12"/>
                  </a:cubicBezTo>
                  <a:cubicBezTo>
                    <a:pt x="2526" y="571"/>
                    <a:pt x="1525" y="869"/>
                    <a:pt x="510" y="869"/>
                  </a:cubicBezTo>
                  <a:cubicBezTo>
                    <a:pt x="370" y="869"/>
                    <a:pt x="229" y="863"/>
                    <a:pt x="88" y="852"/>
                  </a:cubicBezTo>
                  <a:cubicBezTo>
                    <a:pt x="86" y="852"/>
                    <a:pt x="84" y="852"/>
                    <a:pt x="82" y="852"/>
                  </a:cubicBezTo>
                  <a:cubicBezTo>
                    <a:pt x="0" y="852"/>
                    <a:pt x="3" y="985"/>
                    <a:pt x="88" y="992"/>
                  </a:cubicBezTo>
                  <a:cubicBezTo>
                    <a:pt x="229" y="1004"/>
                    <a:pt x="370" y="1009"/>
                    <a:pt x="511" y="1009"/>
                  </a:cubicBezTo>
                  <a:cubicBezTo>
                    <a:pt x="1548" y="1009"/>
                    <a:pt x="2579" y="704"/>
                    <a:pt x="3448" y="135"/>
                  </a:cubicBezTo>
                  <a:cubicBezTo>
                    <a:pt x="3510" y="94"/>
                    <a:pt x="3471" y="0"/>
                    <a:pt x="3413" y="0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9"/>
            <p:cNvSpPr/>
            <p:nvPr/>
          </p:nvSpPr>
          <p:spPr>
            <a:xfrm>
              <a:off x="6089169" y="1979891"/>
              <a:ext cx="24627" cy="44794"/>
            </a:xfrm>
            <a:custGeom>
              <a:avLst/>
              <a:gdLst/>
              <a:ahLst/>
              <a:cxnLst/>
              <a:rect l="l" t="t" r="r" b="b"/>
              <a:pathLst>
                <a:path w="784" h="1426" extrusionOk="0">
                  <a:moveTo>
                    <a:pt x="74" y="1"/>
                  </a:moveTo>
                  <a:cubicBezTo>
                    <a:pt x="39" y="1"/>
                    <a:pt x="4" y="23"/>
                    <a:pt x="4" y="69"/>
                  </a:cubicBezTo>
                  <a:cubicBezTo>
                    <a:pt x="1" y="582"/>
                    <a:pt x="232" y="1085"/>
                    <a:pt x="630" y="1408"/>
                  </a:cubicBezTo>
                  <a:cubicBezTo>
                    <a:pt x="644" y="1420"/>
                    <a:pt x="660" y="1425"/>
                    <a:pt x="676" y="1425"/>
                  </a:cubicBezTo>
                  <a:cubicBezTo>
                    <a:pt x="734" y="1425"/>
                    <a:pt x="784" y="1354"/>
                    <a:pt x="728" y="1310"/>
                  </a:cubicBezTo>
                  <a:cubicBezTo>
                    <a:pt x="359" y="1008"/>
                    <a:pt x="141" y="547"/>
                    <a:pt x="145" y="69"/>
                  </a:cubicBezTo>
                  <a:cubicBezTo>
                    <a:pt x="145" y="23"/>
                    <a:pt x="109" y="1"/>
                    <a:pt x="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9"/>
            <p:cNvSpPr/>
            <p:nvPr/>
          </p:nvSpPr>
          <p:spPr>
            <a:xfrm>
              <a:off x="6118854" y="2022015"/>
              <a:ext cx="4461" cy="5120"/>
            </a:xfrm>
            <a:custGeom>
              <a:avLst/>
              <a:gdLst/>
              <a:ahLst/>
              <a:cxnLst/>
              <a:rect l="l" t="t" r="r" b="b"/>
              <a:pathLst>
                <a:path w="142" h="163" extrusionOk="0">
                  <a:moveTo>
                    <a:pt x="71" y="0"/>
                  </a:moveTo>
                  <a:lnTo>
                    <a:pt x="54" y="4"/>
                  </a:lnTo>
                  <a:cubicBezTo>
                    <a:pt x="43" y="8"/>
                    <a:pt x="33" y="11"/>
                    <a:pt x="22" y="22"/>
                  </a:cubicBezTo>
                  <a:cubicBezTo>
                    <a:pt x="19" y="25"/>
                    <a:pt x="15" y="32"/>
                    <a:pt x="12" y="36"/>
                  </a:cubicBezTo>
                  <a:cubicBezTo>
                    <a:pt x="4" y="46"/>
                    <a:pt x="4" y="57"/>
                    <a:pt x="4" y="71"/>
                  </a:cubicBezTo>
                  <a:lnTo>
                    <a:pt x="4" y="92"/>
                  </a:lnTo>
                  <a:cubicBezTo>
                    <a:pt x="1" y="99"/>
                    <a:pt x="4" y="109"/>
                    <a:pt x="8" y="116"/>
                  </a:cubicBezTo>
                  <a:cubicBezTo>
                    <a:pt x="12" y="127"/>
                    <a:pt x="15" y="134"/>
                    <a:pt x="22" y="141"/>
                  </a:cubicBezTo>
                  <a:cubicBezTo>
                    <a:pt x="29" y="148"/>
                    <a:pt x="36" y="152"/>
                    <a:pt x="47" y="155"/>
                  </a:cubicBezTo>
                  <a:cubicBezTo>
                    <a:pt x="54" y="159"/>
                    <a:pt x="64" y="162"/>
                    <a:pt x="71" y="162"/>
                  </a:cubicBezTo>
                  <a:lnTo>
                    <a:pt x="92" y="159"/>
                  </a:lnTo>
                  <a:cubicBezTo>
                    <a:pt x="103" y="155"/>
                    <a:pt x="113" y="148"/>
                    <a:pt x="120" y="141"/>
                  </a:cubicBezTo>
                  <a:cubicBezTo>
                    <a:pt x="124" y="134"/>
                    <a:pt x="131" y="131"/>
                    <a:pt x="135" y="127"/>
                  </a:cubicBezTo>
                  <a:cubicBezTo>
                    <a:pt x="138" y="116"/>
                    <a:pt x="142" y="102"/>
                    <a:pt x="142" y="92"/>
                  </a:cubicBezTo>
                  <a:lnTo>
                    <a:pt x="142" y="71"/>
                  </a:lnTo>
                  <a:cubicBezTo>
                    <a:pt x="142" y="60"/>
                    <a:pt x="142" y="53"/>
                    <a:pt x="138" y="43"/>
                  </a:cubicBezTo>
                  <a:cubicBezTo>
                    <a:pt x="135" y="36"/>
                    <a:pt x="127" y="29"/>
                    <a:pt x="120" y="22"/>
                  </a:cubicBezTo>
                  <a:cubicBezTo>
                    <a:pt x="117" y="15"/>
                    <a:pt x="106" y="8"/>
                    <a:pt x="99" y="8"/>
                  </a:cubicBezTo>
                  <a:cubicBezTo>
                    <a:pt x="92" y="0"/>
                    <a:pt x="82" y="0"/>
                    <a:pt x="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9"/>
            <p:cNvSpPr/>
            <p:nvPr/>
          </p:nvSpPr>
          <p:spPr>
            <a:xfrm>
              <a:off x="6576440" y="1963180"/>
              <a:ext cx="33109" cy="34742"/>
            </a:xfrm>
            <a:custGeom>
              <a:avLst/>
              <a:gdLst/>
              <a:ahLst/>
              <a:cxnLst/>
              <a:rect l="l" t="t" r="r" b="b"/>
              <a:pathLst>
                <a:path w="1054" h="1106" extrusionOk="0">
                  <a:moveTo>
                    <a:pt x="104" y="1"/>
                  </a:moveTo>
                  <a:cubicBezTo>
                    <a:pt x="41" y="1"/>
                    <a:pt x="1" y="94"/>
                    <a:pt x="69" y="130"/>
                  </a:cubicBezTo>
                  <a:cubicBezTo>
                    <a:pt x="449" y="341"/>
                    <a:pt x="747" y="675"/>
                    <a:pt x="920" y="1072"/>
                  </a:cubicBezTo>
                  <a:cubicBezTo>
                    <a:pt x="929" y="1095"/>
                    <a:pt x="954" y="1106"/>
                    <a:pt x="979" y="1106"/>
                  </a:cubicBezTo>
                  <a:cubicBezTo>
                    <a:pt x="992" y="1106"/>
                    <a:pt x="1005" y="1103"/>
                    <a:pt x="1015" y="1097"/>
                  </a:cubicBezTo>
                  <a:cubicBezTo>
                    <a:pt x="1050" y="1076"/>
                    <a:pt x="1053" y="1033"/>
                    <a:pt x="1039" y="1002"/>
                  </a:cubicBezTo>
                  <a:cubicBezTo>
                    <a:pt x="860" y="584"/>
                    <a:pt x="537" y="232"/>
                    <a:pt x="139" y="11"/>
                  </a:cubicBezTo>
                  <a:cubicBezTo>
                    <a:pt x="127" y="4"/>
                    <a:pt x="115" y="1"/>
                    <a:pt x="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9"/>
            <p:cNvSpPr/>
            <p:nvPr/>
          </p:nvSpPr>
          <p:spPr>
            <a:xfrm>
              <a:off x="6610931" y="2003199"/>
              <a:ext cx="4461" cy="5057"/>
            </a:xfrm>
            <a:custGeom>
              <a:avLst/>
              <a:gdLst/>
              <a:ahLst/>
              <a:cxnLst/>
              <a:rect l="l" t="t" r="r" b="b"/>
              <a:pathLst>
                <a:path w="142" h="161" extrusionOk="0">
                  <a:moveTo>
                    <a:pt x="80" y="1"/>
                  </a:moveTo>
                  <a:cubicBezTo>
                    <a:pt x="77" y="1"/>
                    <a:pt x="74" y="1"/>
                    <a:pt x="71" y="2"/>
                  </a:cubicBezTo>
                  <a:lnTo>
                    <a:pt x="54" y="2"/>
                  </a:lnTo>
                  <a:cubicBezTo>
                    <a:pt x="43" y="6"/>
                    <a:pt x="33" y="13"/>
                    <a:pt x="22" y="20"/>
                  </a:cubicBezTo>
                  <a:cubicBezTo>
                    <a:pt x="18" y="27"/>
                    <a:pt x="15" y="30"/>
                    <a:pt x="11" y="34"/>
                  </a:cubicBezTo>
                  <a:cubicBezTo>
                    <a:pt x="4" y="44"/>
                    <a:pt x="4" y="58"/>
                    <a:pt x="1" y="69"/>
                  </a:cubicBezTo>
                  <a:lnTo>
                    <a:pt x="1" y="90"/>
                  </a:lnTo>
                  <a:cubicBezTo>
                    <a:pt x="1" y="100"/>
                    <a:pt x="4" y="111"/>
                    <a:pt x="8" y="118"/>
                  </a:cubicBezTo>
                  <a:cubicBezTo>
                    <a:pt x="11" y="125"/>
                    <a:pt x="15" y="132"/>
                    <a:pt x="22" y="139"/>
                  </a:cubicBezTo>
                  <a:cubicBezTo>
                    <a:pt x="29" y="146"/>
                    <a:pt x="36" y="153"/>
                    <a:pt x="47" y="153"/>
                  </a:cubicBezTo>
                  <a:cubicBezTo>
                    <a:pt x="54" y="160"/>
                    <a:pt x="64" y="160"/>
                    <a:pt x="71" y="160"/>
                  </a:cubicBezTo>
                  <a:lnTo>
                    <a:pt x="92" y="157"/>
                  </a:lnTo>
                  <a:cubicBezTo>
                    <a:pt x="103" y="153"/>
                    <a:pt x="113" y="150"/>
                    <a:pt x="120" y="139"/>
                  </a:cubicBezTo>
                  <a:cubicBezTo>
                    <a:pt x="124" y="136"/>
                    <a:pt x="127" y="132"/>
                    <a:pt x="131" y="125"/>
                  </a:cubicBezTo>
                  <a:cubicBezTo>
                    <a:pt x="138" y="114"/>
                    <a:pt x="142" y="104"/>
                    <a:pt x="142" y="90"/>
                  </a:cubicBezTo>
                  <a:lnTo>
                    <a:pt x="142" y="69"/>
                  </a:lnTo>
                  <a:cubicBezTo>
                    <a:pt x="142" y="62"/>
                    <a:pt x="142" y="51"/>
                    <a:pt x="134" y="44"/>
                  </a:cubicBezTo>
                  <a:cubicBezTo>
                    <a:pt x="134" y="34"/>
                    <a:pt x="127" y="27"/>
                    <a:pt x="120" y="20"/>
                  </a:cubicBezTo>
                  <a:cubicBezTo>
                    <a:pt x="117" y="13"/>
                    <a:pt x="106" y="9"/>
                    <a:pt x="99" y="6"/>
                  </a:cubicBezTo>
                  <a:cubicBezTo>
                    <a:pt x="92" y="3"/>
                    <a:pt x="86" y="1"/>
                    <a:pt x="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9"/>
            <p:cNvSpPr/>
            <p:nvPr/>
          </p:nvSpPr>
          <p:spPr>
            <a:xfrm>
              <a:off x="6406467" y="927133"/>
              <a:ext cx="45517" cy="39768"/>
            </a:xfrm>
            <a:custGeom>
              <a:avLst/>
              <a:gdLst/>
              <a:ahLst/>
              <a:cxnLst/>
              <a:rect l="l" t="t" r="r" b="b"/>
              <a:pathLst>
                <a:path w="1449" h="1266" extrusionOk="0">
                  <a:moveTo>
                    <a:pt x="1336" y="0"/>
                  </a:moveTo>
                  <a:cubicBezTo>
                    <a:pt x="995" y="485"/>
                    <a:pt x="535" y="879"/>
                    <a:pt x="1" y="1139"/>
                  </a:cubicBezTo>
                  <a:lnTo>
                    <a:pt x="64" y="1265"/>
                  </a:lnTo>
                  <a:cubicBezTo>
                    <a:pt x="616" y="995"/>
                    <a:pt x="1097" y="584"/>
                    <a:pt x="1449" y="81"/>
                  </a:cubicBez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9"/>
            <p:cNvSpPr/>
            <p:nvPr/>
          </p:nvSpPr>
          <p:spPr>
            <a:xfrm>
              <a:off x="6406372" y="973278"/>
              <a:ext cx="8513" cy="10743"/>
            </a:xfrm>
            <a:custGeom>
              <a:avLst/>
              <a:gdLst/>
              <a:ahLst/>
              <a:cxnLst/>
              <a:rect l="l" t="t" r="r" b="b"/>
              <a:pathLst>
                <a:path w="271" h="342" extrusionOk="0">
                  <a:moveTo>
                    <a:pt x="134" y="0"/>
                  </a:moveTo>
                  <a:cubicBezTo>
                    <a:pt x="60" y="0"/>
                    <a:pt x="0" y="78"/>
                    <a:pt x="0" y="169"/>
                  </a:cubicBezTo>
                  <a:cubicBezTo>
                    <a:pt x="0" y="264"/>
                    <a:pt x="60" y="341"/>
                    <a:pt x="134" y="341"/>
                  </a:cubicBezTo>
                  <a:cubicBezTo>
                    <a:pt x="211" y="341"/>
                    <a:pt x="271" y="264"/>
                    <a:pt x="271" y="169"/>
                  </a:cubicBezTo>
                  <a:cubicBezTo>
                    <a:pt x="271" y="78"/>
                    <a:pt x="211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9"/>
            <p:cNvSpPr/>
            <p:nvPr/>
          </p:nvSpPr>
          <p:spPr>
            <a:xfrm>
              <a:off x="6414100" y="989267"/>
              <a:ext cx="8513" cy="10743"/>
            </a:xfrm>
            <a:custGeom>
              <a:avLst/>
              <a:gdLst/>
              <a:ahLst/>
              <a:cxnLst/>
              <a:rect l="l" t="t" r="r" b="b"/>
              <a:pathLst>
                <a:path w="271" h="342" extrusionOk="0">
                  <a:moveTo>
                    <a:pt x="137" y="1"/>
                  </a:moveTo>
                  <a:cubicBezTo>
                    <a:pt x="60" y="1"/>
                    <a:pt x="0" y="78"/>
                    <a:pt x="0" y="173"/>
                  </a:cubicBezTo>
                  <a:cubicBezTo>
                    <a:pt x="0" y="265"/>
                    <a:pt x="60" y="342"/>
                    <a:pt x="137" y="342"/>
                  </a:cubicBezTo>
                  <a:cubicBezTo>
                    <a:pt x="211" y="342"/>
                    <a:pt x="271" y="265"/>
                    <a:pt x="271" y="173"/>
                  </a:cubicBezTo>
                  <a:cubicBezTo>
                    <a:pt x="271" y="78"/>
                    <a:pt x="211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9"/>
            <p:cNvSpPr/>
            <p:nvPr/>
          </p:nvSpPr>
          <p:spPr>
            <a:xfrm>
              <a:off x="6399619" y="982576"/>
              <a:ext cx="58270" cy="23402"/>
            </a:xfrm>
            <a:custGeom>
              <a:avLst/>
              <a:gdLst/>
              <a:ahLst/>
              <a:cxnLst/>
              <a:rect l="l" t="t" r="r" b="b"/>
              <a:pathLst>
                <a:path w="1855" h="745" extrusionOk="0">
                  <a:moveTo>
                    <a:pt x="1764" y="1"/>
                  </a:moveTo>
                  <a:cubicBezTo>
                    <a:pt x="1752" y="1"/>
                    <a:pt x="1739" y="4"/>
                    <a:pt x="1727" y="14"/>
                  </a:cubicBezTo>
                  <a:cubicBezTo>
                    <a:pt x="1252" y="369"/>
                    <a:pt x="683" y="576"/>
                    <a:pt x="92" y="608"/>
                  </a:cubicBezTo>
                  <a:cubicBezTo>
                    <a:pt x="3" y="611"/>
                    <a:pt x="1" y="745"/>
                    <a:pt x="86" y="745"/>
                  </a:cubicBezTo>
                  <a:cubicBezTo>
                    <a:pt x="88" y="745"/>
                    <a:pt x="90" y="745"/>
                    <a:pt x="92" y="745"/>
                  </a:cubicBezTo>
                  <a:cubicBezTo>
                    <a:pt x="707" y="717"/>
                    <a:pt x="1305" y="506"/>
                    <a:pt x="1797" y="137"/>
                  </a:cubicBezTo>
                  <a:cubicBezTo>
                    <a:pt x="1855" y="90"/>
                    <a:pt x="1819" y="1"/>
                    <a:pt x="1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9"/>
            <p:cNvSpPr/>
            <p:nvPr/>
          </p:nvSpPr>
          <p:spPr>
            <a:xfrm>
              <a:off x="6432759" y="994512"/>
              <a:ext cx="5057" cy="27109"/>
            </a:xfrm>
            <a:custGeom>
              <a:avLst/>
              <a:gdLst/>
              <a:ahLst/>
              <a:cxnLst/>
              <a:rect l="l" t="t" r="r" b="b"/>
              <a:pathLst>
                <a:path w="161" h="863" extrusionOk="0">
                  <a:moveTo>
                    <a:pt x="80" y="1"/>
                  </a:moveTo>
                  <a:cubicBezTo>
                    <a:pt x="45" y="1"/>
                    <a:pt x="9" y="24"/>
                    <a:pt x="7" y="69"/>
                  </a:cubicBezTo>
                  <a:cubicBezTo>
                    <a:pt x="0" y="312"/>
                    <a:pt x="4" y="554"/>
                    <a:pt x="18" y="797"/>
                  </a:cubicBezTo>
                  <a:cubicBezTo>
                    <a:pt x="20" y="841"/>
                    <a:pt x="56" y="863"/>
                    <a:pt x="91" y="863"/>
                  </a:cubicBezTo>
                  <a:cubicBezTo>
                    <a:pt x="126" y="863"/>
                    <a:pt x="160" y="841"/>
                    <a:pt x="158" y="797"/>
                  </a:cubicBezTo>
                  <a:cubicBezTo>
                    <a:pt x="144" y="554"/>
                    <a:pt x="141" y="312"/>
                    <a:pt x="148" y="69"/>
                  </a:cubicBezTo>
                  <a:cubicBezTo>
                    <a:pt x="150" y="24"/>
                    <a:pt x="115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9"/>
            <p:cNvSpPr/>
            <p:nvPr/>
          </p:nvSpPr>
          <p:spPr>
            <a:xfrm>
              <a:off x="6437942" y="993696"/>
              <a:ext cx="8858" cy="15486"/>
            </a:xfrm>
            <a:custGeom>
              <a:avLst/>
              <a:gdLst/>
              <a:ahLst/>
              <a:cxnLst/>
              <a:rect l="l" t="t" r="r" b="b"/>
              <a:pathLst>
                <a:path w="282" h="493" extrusionOk="0">
                  <a:moveTo>
                    <a:pt x="80" y="0"/>
                  </a:moveTo>
                  <a:cubicBezTo>
                    <a:pt x="78" y="0"/>
                    <a:pt x="76" y="0"/>
                    <a:pt x="74" y="1"/>
                  </a:cubicBezTo>
                  <a:cubicBezTo>
                    <a:pt x="39" y="1"/>
                    <a:pt x="0" y="29"/>
                    <a:pt x="4" y="67"/>
                  </a:cubicBezTo>
                  <a:cubicBezTo>
                    <a:pt x="21" y="208"/>
                    <a:pt x="64" y="338"/>
                    <a:pt x="137" y="457"/>
                  </a:cubicBezTo>
                  <a:cubicBezTo>
                    <a:pt x="152" y="479"/>
                    <a:pt x="175" y="492"/>
                    <a:pt x="199" y="492"/>
                  </a:cubicBezTo>
                  <a:cubicBezTo>
                    <a:pt x="211" y="492"/>
                    <a:pt x="222" y="489"/>
                    <a:pt x="232" y="482"/>
                  </a:cubicBezTo>
                  <a:cubicBezTo>
                    <a:pt x="264" y="461"/>
                    <a:pt x="282" y="419"/>
                    <a:pt x="260" y="387"/>
                  </a:cubicBezTo>
                  <a:cubicBezTo>
                    <a:pt x="243" y="359"/>
                    <a:pt x="225" y="331"/>
                    <a:pt x="215" y="306"/>
                  </a:cubicBezTo>
                  <a:lnTo>
                    <a:pt x="204" y="282"/>
                  </a:lnTo>
                  <a:cubicBezTo>
                    <a:pt x="202" y="279"/>
                    <a:pt x="197" y="271"/>
                    <a:pt x="198" y="271"/>
                  </a:cubicBezTo>
                  <a:lnTo>
                    <a:pt x="198" y="271"/>
                  </a:lnTo>
                  <a:cubicBezTo>
                    <a:pt x="198" y="271"/>
                    <a:pt x="199" y="272"/>
                    <a:pt x="201" y="275"/>
                  </a:cubicBezTo>
                  <a:cubicBezTo>
                    <a:pt x="194" y="264"/>
                    <a:pt x="190" y="247"/>
                    <a:pt x="183" y="233"/>
                  </a:cubicBezTo>
                  <a:cubicBezTo>
                    <a:pt x="173" y="204"/>
                    <a:pt x="166" y="176"/>
                    <a:pt x="159" y="148"/>
                  </a:cubicBezTo>
                  <a:cubicBezTo>
                    <a:pt x="155" y="134"/>
                    <a:pt x="152" y="120"/>
                    <a:pt x="152" y="106"/>
                  </a:cubicBezTo>
                  <a:cubicBezTo>
                    <a:pt x="149" y="97"/>
                    <a:pt x="148" y="91"/>
                    <a:pt x="146" y="85"/>
                  </a:cubicBezTo>
                  <a:lnTo>
                    <a:pt x="146" y="85"/>
                  </a:lnTo>
                  <a:cubicBezTo>
                    <a:pt x="146" y="80"/>
                    <a:pt x="145" y="69"/>
                    <a:pt x="145" y="67"/>
                  </a:cubicBezTo>
                  <a:cubicBezTo>
                    <a:pt x="141" y="34"/>
                    <a:pt x="119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9"/>
            <p:cNvSpPr/>
            <p:nvPr/>
          </p:nvSpPr>
          <p:spPr>
            <a:xfrm>
              <a:off x="6208693" y="617374"/>
              <a:ext cx="64082" cy="16146"/>
            </a:xfrm>
            <a:custGeom>
              <a:avLst/>
              <a:gdLst/>
              <a:ahLst/>
              <a:cxnLst/>
              <a:rect l="l" t="t" r="r" b="b"/>
              <a:pathLst>
                <a:path w="2040" h="514" extrusionOk="0">
                  <a:moveTo>
                    <a:pt x="95" y="0"/>
                  </a:moveTo>
                  <a:cubicBezTo>
                    <a:pt x="38" y="0"/>
                    <a:pt x="0" y="92"/>
                    <a:pt x="62" y="136"/>
                  </a:cubicBezTo>
                  <a:cubicBezTo>
                    <a:pt x="418" y="385"/>
                    <a:pt x="848" y="514"/>
                    <a:pt x="1278" y="514"/>
                  </a:cubicBezTo>
                  <a:cubicBezTo>
                    <a:pt x="1510" y="514"/>
                    <a:pt x="1743" y="476"/>
                    <a:pt x="1963" y="400"/>
                  </a:cubicBezTo>
                  <a:cubicBezTo>
                    <a:pt x="2040" y="371"/>
                    <a:pt x="2018" y="259"/>
                    <a:pt x="1948" y="259"/>
                  </a:cubicBezTo>
                  <a:cubicBezTo>
                    <a:pt x="1941" y="259"/>
                    <a:pt x="1933" y="260"/>
                    <a:pt x="1924" y="263"/>
                  </a:cubicBezTo>
                  <a:cubicBezTo>
                    <a:pt x="1714" y="337"/>
                    <a:pt x="1494" y="373"/>
                    <a:pt x="1275" y="373"/>
                  </a:cubicBezTo>
                  <a:cubicBezTo>
                    <a:pt x="871" y="373"/>
                    <a:pt x="469" y="250"/>
                    <a:pt x="132" y="13"/>
                  </a:cubicBezTo>
                  <a:cubicBezTo>
                    <a:pt x="119" y="4"/>
                    <a:pt x="10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9"/>
            <p:cNvSpPr/>
            <p:nvPr/>
          </p:nvSpPr>
          <p:spPr>
            <a:xfrm>
              <a:off x="6163365" y="595919"/>
              <a:ext cx="16586" cy="16586"/>
            </a:xfrm>
            <a:custGeom>
              <a:avLst/>
              <a:gdLst/>
              <a:ahLst/>
              <a:cxnLst/>
              <a:rect l="l" t="t" r="r" b="b"/>
              <a:pathLst>
                <a:path w="528" h="528" extrusionOk="0">
                  <a:moveTo>
                    <a:pt x="264" y="0"/>
                  </a:moveTo>
                  <a:cubicBezTo>
                    <a:pt x="120" y="0"/>
                    <a:pt x="0" y="116"/>
                    <a:pt x="0" y="264"/>
                  </a:cubicBezTo>
                  <a:cubicBezTo>
                    <a:pt x="0" y="411"/>
                    <a:pt x="120" y="527"/>
                    <a:pt x="264" y="527"/>
                  </a:cubicBezTo>
                  <a:cubicBezTo>
                    <a:pt x="412" y="527"/>
                    <a:pt x="528" y="411"/>
                    <a:pt x="528" y="264"/>
                  </a:cubicBezTo>
                  <a:cubicBezTo>
                    <a:pt x="528" y="116"/>
                    <a:pt x="412" y="0"/>
                    <a:pt x="264" y="0"/>
                  </a:cubicBezTo>
                  <a:close/>
                </a:path>
              </a:pathLst>
            </a:custGeom>
            <a:solidFill>
              <a:srgbClr val="F9F3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9"/>
            <p:cNvSpPr/>
            <p:nvPr/>
          </p:nvSpPr>
          <p:spPr>
            <a:xfrm>
              <a:off x="6167009" y="579836"/>
              <a:ext cx="10743" cy="30533"/>
            </a:xfrm>
            <a:custGeom>
              <a:avLst/>
              <a:gdLst/>
              <a:ahLst/>
              <a:cxnLst/>
              <a:rect l="l" t="t" r="r" b="b"/>
              <a:pathLst>
                <a:path w="342" h="972" extrusionOk="0">
                  <a:moveTo>
                    <a:pt x="80" y="0"/>
                  </a:moveTo>
                  <a:cubicBezTo>
                    <a:pt x="60" y="0"/>
                    <a:pt x="41" y="7"/>
                    <a:pt x="28" y="20"/>
                  </a:cubicBezTo>
                  <a:cubicBezTo>
                    <a:pt x="0" y="48"/>
                    <a:pt x="4" y="90"/>
                    <a:pt x="28" y="122"/>
                  </a:cubicBezTo>
                  <a:cubicBezTo>
                    <a:pt x="208" y="336"/>
                    <a:pt x="162" y="639"/>
                    <a:pt x="71" y="881"/>
                  </a:cubicBezTo>
                  <a:cubicBezTo>
                    <a:pt x="60" y="916"/>
                    <a:pt x="88" y="958"/>
                    <a:pt x="120" y="969"/>
                  </a:cubicBezTo>
                  <a:cubicBezTo>
                    <a:pt x="126" y="971"/>
                    <a:pt x="132" y="971"/>
                    <a:pt x="138" y="971"/>
                  </a:cubicBezTo>
                  <a:cubicBezTo>
                    <a:pt x="169" y="971"/>
                    <a:pt x="196" y="949"/>
                    <a:pt x="208" y="920"/>
                  </a:cubicBezTo>
                  <a:cubicBezTo>
                    <a:pt x="317" y="625"/>
                    <a:pt x="341" y="277"/>
                    <a:pt x="127" y="20"/>
                  </a:cubicBezTo>
                  <a:cubicBezTo>
                    <a:pt x="115" y="6"/>
                    <a:pt x="97" y="0"/>
                    <a:pt x="80" y="0"/>
                  </a:cubicBezTo>
                  <a:close/>
                </a:path>
              </a:pathLst>
            </a:custGeom>
            <a:solidFill>
              <a:srgbClr val="F9F3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9"/>
            <p:cNvSpPr/>
            <p:nvPr/>
          </p:nvSpPr>
          <p:spPr>
            <a:xfrm>
              <a:off x="6130351" y="429778"/>
              <a:ext cx="36847" cy="88677"/>
            </a:xfrm>
            <a:custGeom>
              <a:avLst/>
              <a:gdLst/>
              <a:ahLst/>
              <a:cxnLst/>
              <a:rect l="l" t="t" r="r" b="b"/>
              <a:pathLst>
                <a:path w="1173" h="2823" extrusionOk="0">
                  <a:moveTo>
                    <a:pt x="1081" y="1"/>
                  </a:moveTo>
                  <a:cubicBezTo>
                    <a:pt x="1069" y="1"/>
                    <a:pt x="1057" y="5"/>
                    <a:pt x="1044" y="14"/>
                  </a:cubicBezTo>
                  <a:cubicBezTo>
                    <a:pt x="651" y="305"/>
                    <a:pt x="355" y="706"/>
                    <a:pt x="201" y="1170"/>
                  </a:cubicBezTo>
                  <a:cubicBezTo>
                    <a:pt x="22" y="1704"/>
                    <a:pt x="50" y="2270"/>
                    <a:pt x="268" y="2787"/>
                  </a:cubicBezTo>
                  <a:cubicBezTo>
                    <a:pt x="279" y="2812"/>
                    <a:pt x="298" y="2822"/>
                    <a:pt x="319" y="2822"/>
                  </a:cubicBezTo>
                  <a:cubicBezTo>
                    <a:pt x="364" y="2822"/>
                    <a:pt x="415" y="2772"/>
                    <a:pt x="391" y="2716"/>
                  </a:cubicBezTo>
                  <a:cubicBezTo>
                    <a:pt x="0" y="1803"/>
                    <a:pt x="324" y="723"/>
                    <a:pt x="1115" y="137"/>
                  </a:cubicBezTo>
                  <a:cubicBezTo>
                    <a:pt x="1173" y="93"/>
                    <a:pt x="1137" y="1"/>
                    <a:pt x="1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9"/>
            <p:cNvSpPr/>
            <p:nvPr/>
          </p:nvSpPr>
          <p:spPr>
            <a:xfrm>
              <a:off x="6046448" y="457484"/>
              <a:ext cx="50166" cy="206914"/>
            </a:xfrm>
            <a:custGeom>
              <a:avLst/>
              <a:gdLst/>
              <a:ahLst/>
              <a:cxnLst/>
              <a:rect l="l" t="t" r="r" b="b"/>
              <a:pathLst>
                <a:path w="1597" h="6587" extrusionOk="0">
                  <a:moveTo>
                    <a:pt x="1326" y="1"/>
                  </a:moveTo>
                  <a:cubicBezTo>
                    <a:pt x="1315" y="1"/>
                    <a:pt x="1302" y="5"/>
                    <a:pt x="1290" y="14"/>
                  </a:cubicBezTo>
                  <a:cubicBezTo>
                    <a:pt x="605" y="520"/>
                    <a:pt x="236" y="1321"/>
                    <a:pt x="127" y="2147"/>
                  </a:cubicBezTo>
                  <a:cubicBezTo>
                    <a:pt x="0" y="3117"/>
                    <a:pt x="253" y="4073"/>
                    <a:pt x="633" y="4955"/>
                  </a:cubicBezTo>
                  <a:cubicBezTo>
                    <a:pt x="872" y="5504"/>
                    <a:pt x="1157" y="6031"/>
                    <a:pt x="1445" y="6551"/>
                  </a:cubicBezTo>
                  <a:cubicBezTo>
                    <a:pt x="1459" y="6576"/>
                    <a:pt x="1481" y="6587"/>
                    <a:pt x="1502" y="6587"/>
                  </a:cubicBezTo>
                  <a:cubicBezTo>
                    <a:pt x="1550" y="6587"/>
                    <a:pt x="1597" y="6536"/>
                    <a:pt x="1568" y="6481"/>
                  </a:cubicBezTo>
                  <a:cubicBezTo>
                    <a:pt x="1079" y="5595"/>
                    <a:pt x="584" y="4688"/>
                    <a:pt x="355" y="3697"/>
                  </a:cubicBezTo>
                  <a:cubicBezTo>
                    <a:pt x="166" y="2871"/>
                    <a:pt x="183" y="1982"/>
                    <a:pt x="528" y="1202"/>
                  </a:cubicBezTo>
                  <a:cubicBezTo>
                    <a:pt x="714" y="783"/>
                    <a:pt x="991" y="407"/>
                    <a:pt x="1361" y="133"/>
                  </a:cubicBezTo>
                  <a:cubicBezTo>
                    <a:pt x="1419" y="90"/>
                    <a:pt x="1381" y="1"/>
                    <a:pt x="1326" y="1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9"/>
            <p:cNvSpPr/>
            <p:nvPr/>
          </p:nvSpPr>
          <p:spPr>
            <a:xfrm>
              <a:off x="6040637" y="630159"/>
              <a:ext cx="41056" cy="70992"/>
            </a:xfrm>
            <a:custGeom>
              <a:avLst/>
              <a:gdLst/>
              <a:ahLst/>
              <a:cxnLst/>
              <a:rect l="l" t="t" r="r" b="b"/>
              <a:pathLst>
                <a:path w="1307" h="2260" extrusionOk="0">
                  <a:moveTo>
                    <a:pt x="1233" y="1"/>
                  </a:moveTo>
                  <a:cubicBezTo>
                    <a:pt x="1198" y="1"/>
                    <a:pt x="1162" y="22"/>
                    <a:pt x="1162" y="66"/>
                  </a:cubicBezTo>
                  <a:cubicBezTo>
                    <a:pt x="1166" y="509"/>
                    <a:pt x="1166" y="959"/>
                    <a:pt x="1032" y="1384"/>
                  </a:cubicBezTo>
                  <a:cubicBezTo>
                    <a:pt x="966" y="1588"/>
                    <a:pt x="871" y="1796"/>
                    <a:pt x="723" y="1950"/>
                  </a:cubicBezTo>
                  <a:cubicBezTo>
                    <a:pt x="630" y="2046"/>
                    <a:pt x="494" y="2122"/>
                    <a:pt x="361" y="2122"/>
                  </a:cubicBezTo>
                  <a:cubicBezTo>
                    <a:pt x="288" y="2122"/>
                    <a:pt x="217" y="2100"/>
                    <a:pt x="154" y="2045"/>
                  </a:cubicBezTo>
                  <a:cubicBezTo>
                    <a:pt x="139" y="2032"/>
                    <a:pt x="123" y="2027"/>
                    <a:pt x="107" y="2027"/>
                  </a:cubicBezTo>
                  <a:cubicBezTo>
                    <a:pt x="51" y="2027"/>
                    <a:pt x="0" y="2097"/>
                    <a:pt x="55" y="2144"/>
                  </a:cubicBezTo>
                  <a:cubicBezTo>
                    <a:pt x="145" y="2223"/>
                    <a:pt x="257" y="2259"/>
                    <a:pt x="371" y="2259"/>
                  </a:cubicBezTo>
                  <a:cubicBezTo>
                    <a:pt x="475" y="2259"/>
                    <a:pt x="580" y="2229"/>
                    <a:pt x="670" y="2172"/>
                  </a:cubicBezTo>
                  <a:cubicBezTo>
                    <a:pt x="874" y="2042"/>
                    <a:pt x="1004" y="1824"/>
                    <a:pt x="1096" y="1609"/>
                  </a:cubicBezTo>
                  <a:cubicBezTo>
                    <a:pt x="1303" y="1124"/>
                    <a:pt x="1307" y="583"/>
                    <a:pt x="1303" y="66"/>
                  </a:cubicBezTo>
                  <a:cubicBezTo>
                    <a:pt x="1303" y="22"/>
                    <a:pt x="1268" y="1"/>
                    <a:pt x="1233" y="1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9"/>
            <p:cNvSpPr/>
            <p:nvPr/>
          </p:nvSpPr>
          <p:spPr>
            <a:xfrm>
              <a:off x="6067651" y="651268"/>
              <a:ext cx="17465" cy="51988"/>
            </a:xfrm>
            <a:custGeom>
              <a:avLst/>
              <a:gdLst/>
              <a:ahLst/>
              <a:cxnLst/>
              <a:rect l="l" t="t" r="r" b="b"/>
              <a:pathLst>
                <a:path w="556" h="1655" extrusionOk="0">
                  <a:moveTo>
                    <a:pt x="485" y="1"/>
                  </a:moveTo>
                  <a:cubicBezTo>
                    <a:pt x="450" y="1"/>
                    <a:pt x="415" y="24"/>
                    <a:pt x="415" y="69"/>
                  </a:cubicBezTo>
                  <a:cubicBezTo>
                    <a:pt x="411" y="586"/>
                    <a:pt x="281" y="1096"/>
                    <a:pt x="32" y="1549"/>
                  </a:cubicBezTo>
                  <a:cubicBezTo>
                    <a:pt x="0" y="1602"/>
                    <a:pt x="49" y="1654"/>
                    <a:pt x="97" y="1654"/>
                  </a:cubicBezTo>
                  <a:cubicBezTo>
                    <a:pt x="118" y="1654"/>
                    <a:pt x="138" y="1644"/>
                    <a:pt x="151" y="1619"/>
                  </a:cubicBezTo>
                  <a:cubicBezTo>
                    <a:pt x="415" y="1145"/>
                    <a:pt x="552" y="611"/>
                    <a:pt x="555" y="69"/>
                  </a:cubicBezTo>
                  <a:cubicBezTo>
                    <a:pt x="555" y="24"/>
                    <a:pt x="520" y="1"/>
                    <a:pt x="485" y="1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9"/>
            <p:cNvSpPr/>
            <p:nvPr/>
          </p:nvSpPr>
          <p:spPr>
            <a:xfrm>
              <a:off x="6088855" y="418658"/>
              <a:ext cx="65809" cy="52899"/>
            </a:xfrm>
            <a:custGeom>
              <a:avLst/>
              <a:gdLst/>
              <a:ahLst/>
              <a:cxnLst/>
              <a:rect l="l" t="t" r="r" b="b"/>
              <a:pathLst>
                <a:path w="2095" h="1684" extrusionOk="0">
                  <a:moveTo>
                    <a:pt x="1387" y="1"/>
                  </a:moveTo>
                  <a:cubicBezTo>
                    <a:pt x="1163" y="1"/>
                    <a:pt x="936" y="72"/>
                    <a:pt x="749" y="202"/>
                  </a:cubicBezTo>
                  <a:cubicBezTo>
                    <a:pt x="292" y="522"/>
                    <a:pt x="98" y="1067"/>
                    <a:pt x="11" y="1598"/>
                  </a:cubicBezTo>
                  <a:cubicBezTo>
                    <a:pt x="0" y="1650"/>
                    <a:pt x="45" y="1684"/>
                    <a:pt x="85" y="1684"/>
                  </a:cubicBezTo>
                  <a:cubicBezTo>
                    <a:pt x="113" y="1684"/>
                    <a:pt x="138" y="1668"/>
                    <a:pt x="144" y="1633"/>
                  </a:cubicBezTo>
                  <a:cubicBezTo>
                    <a:pt x="225" y="1158"/>
                    <a:pt x="380" y="666"/>
                    <a:pt x="773" y="357"/>
                  </a:cubicBezTo>
                  <a:cubicBezTo>
                    <a:pt x="950" y="220"/>
                    <a:pt x="1174" y="139"/>
                    <a:pt x="1392" y="139"/>
                  </a:cubicBezTo>
                  <a:cubicBezTo>
                    <a:pt x="1595" y="139"/>
                    <a:pt x="1793" y="209"/>
                    <a:pt x="1947" y="368"/>
                  </a:cubicBezTo>
                  <a:cubicBezTo>
                    <a:pt x="1962" y="383"/>
                    <a:pt x="1978" y="389"/>
                    <a:pt x="1994" y="389"/>
                  </a:cubicBezTo>
                  <a:cubicBezTo>
                    <a:pt x="2047" y="389"/>
                    <a:pt x="2094" y="318"/>
                    <a:pt x="2046" y="269"/>
                  </a:cubicBezTo>
                  <a:cubicBezTo>
                    <a:pt x="1866" y="85"/>
                    <a:pt x="1629" y="1"/>
                    <a:pt x="1387" y="1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9"/>
            <p:cNvSpPr/>
            <p:nvPr/>
          </p:nvSpPr>
          <p:spPr>
            <a:xfrm>
              <a:off x="6281665" y="422114"/>
              <a:ext cx="43129" cy="63862"/>
            </a:xfrm>
            <a:custGeom>
              <a:avLst/>
              <a:gdLst/>
              <a:ahLst/>
              <a:cxnLst/>
              <a:rect l="l" t="t" r="r" b="b"/>
              <a:pathLst>
                <a:path w="1373" h="2033" extrusionOk="0">
                  <a:moveTo>
                    <a:pt x="99" y="0"/>
                  </a:moveTo>
                  <a:cubicBezTo>
                    <a:pt x="39" y="0"/>
                    <a:pt x="1" y="93"/>
                    <a:pt x="65" y="131"/>
                  </a:cubicBezTo>
                  <a:cubicBezTo>
                    <a:pt x="396" y="335"/>
                    <a:pt x="691" y="591"/>
                    <a:pt x="937" y="894"/>
                  </a:cubicBezTo>
                  <a:cubicBezTo>
                    <a:pt x="1057" y="1038"/>
                    <a:pt x="1197" y="1210"/>
                    <a:pt x="1222" y="1400"/>
                  </a:cubicBezTo>
                  <a:cubicBezTo>
                    <a:pt x="1253" y="1600"/>
                    <a:pt x="1127" y="1776"/>
                    <a:pt x="1014" y="1931"/>
                  </a:cubicBezTo>
                  <a:cubicBezTo>
                    <a:pt x="980" y="1982"/>
                    <a:pt x="1028" y="2032"/>
                    <a:pt x="1078" y="2032"/>
                  </a:cubicBezTo>
                  <a:cubicBezTo>
                    <a:pt x="1100" y="2032"/>
                    <a:pt x="1122" y="2023"/>
                    <a:pt x="1137" y="2001"/>
                  </a:cubicBezTo>
                  <a:cubicBezTo>
                    <a:pt x="1253" y="1839"/>
                    <a:pt x="1373" y="1656"/>
                    <a:pt x="1366" y="1449"/>
                  </a:cubicBezTo>
                  <a:cubicBezTo>
                    <a:pt x="1362" y="1235"/>
                    <a:pt x="1236" y="1048"/>
                    <a:pt x="1109" y="883"/>
                  </a:cubicBezTo>
                  <a:cubicBezTo>
                    <a:pt x="839" y="535"/>
                    <a:pt x="508" y="240"/>
                    <a:pt x="136" y="11"/>
                  </a:cubicBezTo>
                  <a:cubicBezTo>
                    <a:pt x="123" y="4"/>
                    <a:pt x="111" y="0"/>
                    <a:pt x="99" y="0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9" name="Google Shape;1679;p29"/>
          <p:cNvGrpSpPr/>
          <p:nvPr/>
        </p:nvGrpSpPr>
        <p:grpSpPr>
          <a:xfrm>
            <a:off x="574184" y="1078668"/>
            <a:ext cx="1365433" cy="3552042"/>
            <a:chOff x="1740642" y="366671"/>
            <a:chExt cx="637517" cy="1658360"/>
          </a:xfrm>
        </p:grpSpPr>
        <p:sp>
          <p:nvSpPr>
            <p:cNvPr id="1680" name="Google Shape;1680;p29"/>
            <p:cNvSpPr/>
            <p:nvPr/>
          </p:nvSpPr>
          <p:spPr>
            <a:xfrm>
              <a:off x="1926667" y="1820975"/>
              <a:ext cx="74793" cy="132058"/>
            </a:xfrm>
            <a:custGeom>
              <a:avLst/>
              <a:gdLst/>
              <a:ahLst/>
              <a:cxnLst/>
              <a:rect l="l" t="t" r="r" b="b"/>
              <a:pathLst>
                <a:path w="2381" h="4204" extrusionOk="0">
                  <a:moveTo>
                    <a:pt x="2380" y="0"/>
                  </a:moveTo>
                  <a:lnTo>
                    <a:pt x="278" y="141"/>
                  </a:lnTo>
                  <a:lnTo>
                    <a:pt x="1" y="4204"/>
                  </a:lnTo>
                  <a:lnTo>
                    <a:pt x="1962" y="4204"/>
                  </a:lnTo>
                  <a:lnTo>
                    <a:pt x="2380" y="0"/>
                  </a:ln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9"/>
            <p:cNvSpPr/>
            <p:nvPr/>
          </p:nvSpPr>
          <p:spPr>
            <a:xfrm>
              <a:off x="2247954" y="1816546"/>
              <a:ext cx="101274" cy="127660"/>
            </a:xfrm>
            <a:custGeom>
              <a:avLst/>
              <a:gdLst/>
              <a:ahLst/>
              <a:cxnLst/>
              <a:rect l="l" t="t" r="r" b="b"/>
              <a:pathLst>
                <a:path w="3224" h="4064" extrusionOk="0">
                  <a:moveTo>
                    <a:pt x="2102" y="1"/>
                  </a:moveTo>
                  <a:lnTo>
                    <a:pt x="1" y="419"/>
                  </a:lnTo>
                  <a:cubicBezTo>
                    <a:pt x="1" y="419"/>
                    <a:pt x="700" y="2802"/>
                    <a:pt x="559" y="4064"/>
                  </a:cubicBezTo>
                  <a:lnTo>
                    <a:pt x="3223" y="3364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9"/>
            <p:cNvSpPr/>
            <p:nvPr/>
          </p:nvSpPr>
          <p:spPr>
            <a:xfrm>
              <a:off x="1904584" y="1107974"/>
              <a:ext cx="431388" cy="745670"/>
            </a:xfrm>
            <a:custGeom>
              <a:avLst/>
              <a:gdLst/>
              <a:ahLst/>
              <a:cxnLst/>
              <a:rect l="l" t="t" r="r" b="b"/>
              <a:pathLst>
                <a:path w="13733" h="23738" extrusionOk="0">
                  <a:moveTo>
                    <a:pt x="9248" y="0"/>
                  </a:moveTo>
                  <a:lnTo>
                    <a:pt x="1" y="1399"/>
                  </a:lnTo>
                  <a:lnTo>
                    <a:pt x="563" y="23257"/>
                  </a:lnTo>
                  <a:cubicBezTo>
                    <a:pt x="563" y="23257"/>
                    <a:pt x="1249" y="23738"/>
                    <a:pt x="2190" y="23738"/>
                  </a:cubicBezTo>
                  <a:cubicBezTo>
                    <a:pt x="2593" y="23738"/>
                    <a:pt x="3042" y="23650"/>
                    <a:pt x="3505" y="23398"/>
                  </a:cubicBezTo>
                  <a:lnTo>
                    <a:pt x="4767" y="6443"/>
                  </a:lnTo>
                  <a:lnTo>
                    <a:pt x="10650" y="23538"/>
                  </a:lnTo>
                  <a:cubicBezTo>
                    <a:pt x="10650" y="23538"/>
                    <a:pt x="11022" y="23662"/>
                    <a:pt x="11562" y="23662"/>
                  </a:cubicBezTo>
                  <a:cubicBezTo>
                    <a:pt x="12170" y="23662"/>
                    <a:pt x="12990" y="23505"/>
                    <a:pt x="13733" y="22839"/>
                  </a:cubicBezTo>
                  <a:lnTo>
                    <a:pt x="92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9"/>
            <p:cNvSpPr/>
            <p:nvPr/>
          </p:nvSpPr>
          <p:spPr>
            <a:xfrm>
              <a:off x="1768254" y="1900135"/>
              <a:ext cx="223594" cy="114499"/>
            </a:xfrm>
            <a:custGeom>
              <a:avLst/>
              <a:gdLst/>
              <a:ahLst/>
              <a:cxnLst/>
              <a:rect l="l" t="t" r="r" b="b"/>
              <a:pathLst>
                <a:path w="7118" h="3645" extrusionOk="0">
                  <a:moveTo>
                    <a:pt x="5181" y="0"/>
                  </a:moveTo>
                  <a:cubicBezTo>
                    <a:pt x="5181" y="0"/>
                    <a:pt x="4829" y="253"/>
                    <a:pt x="4457" y="577"/>
                  </a:cubicBezTo>
                  <a:cubicBezTo>
                    <a:pt x="3905" y="1055"/>
                    <a:pt x="3269" y="1424"/>
                    <a:pt x="2573" y="1652"/>
                  </a:cubicBezTo>
                  <a:cubicBezTo>
                    <a:pt x="1793" y="1912"/>
                    <a:pt x="865" y="2229"/>
                    <a:pt x="559" y="2383"/>
                  </a:cubicBezTo>
                  <a:cubicBezTo>
                    <a:pt x="0" y="2664"/>
                    <a:pt x="278" y="3645"/>
                    <a:pt x="278" y="3645"/>
                  </a:cubicBezTo>
                  <a:lnTo>
                    <a:pt x="7005" y="3504"/>
                  </a:lnTo>
                  <a:lnTo>
                    <a:pt x="7117" y="935"/>
                  </a:lnTo>
                  <a:lnTo>
                    <a:pt x="7117" y="935"/>
                  </a:lnTo>
                  <a:cubicBezTo>
                    <a:pt x="6696" y="1353"/>
                    <a:pt x="5321" y="1403"/>
                    <a:pt x="5321" y="1403"/>
                  </a:cubicBezTo>
                  <a:cubicBezTo>
                    <a:pt x="5321" y="1403"/>
                    <a:pt x="5743" y="981"/>
                    <a:pt x="5603" y="422"/>
                  </a:cubicBezTo>
                  <a:cubicBezTo>
                    <a:pt x="5567" y="285"/>
                    <a:pt x="5181" y="0"/>
                    <a:pt x="5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9"/>
            <p:cNvSpPr/>
            <p:nvPr/>
          </p:nvSpPr>
          <p:spPr>
            <a:xfrm>
              <a:off x="2246635" y="1881507"/>
              <a:ext cx="131524" cy="143524"/>
            </a:xfrm>
            <a:custGeom>
              <a:avLst/>
              <a:gdLst/>
              <a:ahLst/>
              <a:cxnLst/>
              <a:rect l="l" t="t" r="r" b="b"/>
              <a:pathLst>
                <a:path w="4187" h="4569" extrusionOk="0">
                  <a:moveTo>
                    <a:pt x="1860" y="1"/>
                  </a:moveTo>
                  <a:cubicBezTo>
                    <a:pt x="1783" y="1"/>
                    <a:pt x="1703" y="9"/>
                    <a:pt x="1621" y="27"/>
                  </a:cubicBezTo>
                  <a:cubicBezTo>
                    <a:pt x="745" y="214"/>
                    <a:pt x="651" y="1602"/>
                    <a:pt x="651" y="1602"/>
                  </a:cubicBezTo>
                  <a:cubicBezTo>
                    <a:pt x="651" y="1602"/>
                    <a:pt x="412" y="2280"/>
                    <a:pt x="366" y="2516"/>
                  </a:cubicBezTo>
                  <a:cubicBezTo>
                    <a:pt x="0" y="4407"/>
                    <a:pt x="1013" y="4551"/>
                    <a:pt x="1905" y="4568"/>
                  </a:cubicBezTo>
                  <a:cubicBezTo>
                    <a:pt x="1919" y="4569"/>
                    <a:pt x="1934" y="4569"/>
                    <a:pt x="1948" y="4569"/>
                  </a:cubicBezTo>
                  <a:cubicBezTo>
                    <a:pt x="2827" y="4569"/>
                    <a:pt x="3733" y="3928"/>
                    <a:pt x="3958" y="3219"/>
                  </a:cubicBezTo>
                  <a:cubicBezTo>
                    <a:pt x="4186" y="2495"/>
                    <a:pt x="3086" y="765"/>
                    <a:pt x="3086" y="765"/>
                  </a:cubicBezTo>
                  <a:cubicBezTo>
                    <a:pt x="3086" y="765"/>
                    <a:pt x="2602" y="1"/>
                    <a:pt x="18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9"/>
            <p:cNvSpPr/>
            <p:nvPr/>
          </p:nvSpPr>
          <p:spPr>
            <a:xfrm>
              <a:off x="1966655" y="1285235"/>
              <a:ext cx="13696" cy="550064"/>
            </a:xfrm>
            <a:custGeom>
              <a:avLst/>
              <a:gdLst/>
              <a:ahLst/>
              <a:cxnLst/>
              <a:rect l="l" t="t" r="r" b="b"/>
              <a:pathLst>
                <a:path w="436" h="17511" extrusionOk="0">
                  <a:moveTo>
                    <a:pt x="366" y="0"/>
                  </a:moveTo>
                  <a:cubicBezTo>
                    <a:pt x="330" y="0"/>
                    <a:pt x="295" y="23"/>
                    <a:pt x="295" y="69"/>
                  </a:cubicBezTo>
                  <a:lnTo>
                    <a:pt x="288" y="533"/>
                  </a:lnTo>
                  <a:cubicBezTo>
                    <a:pt x="281" y="954"/>
                    <a:pt x="271" y="1376"/>
                    <a:pt x="264" y="1798"/>
                  </a:cubicBezTo>
                  <a:cubicBezTo>
                    <a:pt x="253" y="2420"/>
                    <a:pt x="243" y="3042"/>
                    <a:pt x="232" y="3664"/>
                  </a:cubicBezTo>
                  <a:cubicBezTo>
                    <a:pt x="222" y="4427"/>
                    <a:pt x="207" y="5186"/>
                    <a:pt x="193" y="5949"/>
                  </a:cubicBezTo>
                  <a:cubicBezTo>
                    <a:pt x="179" y="6782"/>
                    <a:pt x="165" y="7615"/>
                    <a:pt x="151" y="8451"/>
                  </a:cubicBezTo>
                  <a:cubicBezTo>
                    <a:pt x="137" y="9288"/>
                    <a:pt x="123" y="10128"/>
                    <a:pt x="109" y="10964"/>
                  </a:cubicBezTo>
                  <a:cubicBezTo>
                    <a:pt x="95" y="11752"/>
                    <a:pt x="81" y="12535"/>
                    <a:pt x="70" y="13319"/>
                  </a:cubicBezTo>
                  <a:cubicBezTo>
                    <a:pt x="56" y="13983"/>
                    <a:pt x="46" y="14648"/>
                    <a:pt x="35" y="15308"/>
                  </a:cubicBezTo>
                  <a:cubicBezTo>
                    <a:pt x="28" y="15786"/>
                    <a:pt x="21" y="16261"/>
                    <a:pt x="11" y="16735"/>
                  </a:cubicBezTo>
                  <a:cubicBezTo>
                    <a:pt x="7" y="16960"/>
                    <a:pt x="0" y="17189"/>
                    <a:pt x="0" y="17414"/>
                  </a:cubicBezTo>
                  <a:cubicBezTo>
                    <a:pt x="0" y="17424"/>
                    <a:pt x="0" y="17435"/>
                    <a:pt x="0" y="17442"/>
                  </a:cubicBezTo>
                  <a:cubicBezTo>
                    <a:pt x="0" y="17488"/>
                    <a:pt x="34" y="17510"/>
                    <a:pt x="69" y="17510"/>
                  </a:cubicBezTo>
                  <a:cubicBezTo>
                    <a:pt x="104" y="17510"/>
                    <a:pt x="139" y="17488"/>
                    <a:pt x="141" y="17442"/>
                  </a:cubicBezTo>
                  <a:lnTo>
                    <a:pt x="148" y="16978"/>
                  </a:lnTo>
                  <a:cubicBezTo>
                    <a:pt x="155" y="16556"/>
                    <a:pt x="162" y="16134"/>
                    <a:pt x="169" y="15713"/>
                  </a:cubicBezTo>
                  <a:cubicBezTo>
                    <a:pt x="179" y="15090"/>
                    <a:pt x="190" y="14468"/>
                    <a:pt x="200" y="13846"/>
                  </a:cubicBezTo>
                  <a:cubicBezTo>
                    <a:pt x="215" y="13084"/>
                    <a:pt x="229" y="12324"/>
                    <a:pt x="239" y="11562"/>
                  </a:cubicBezTo>
                  <a:cubicBezTo>
                    <a:pt x="253" y="10729"/>
                    <a:pt x="267" y="9896"/>
                    <a:pt x="281" y="9063"/>
                  </a:cubicBezTo>
                  <a:cubicBezTo>
                    <a:pt x="295" y="8223"/>
                    <a:pt x="309" y="7383"/>
                    <a:pt x="323" y="6546"/>
                  </a:cubicBezTo>
                  <a:cubicBezTo>
                    <a:pt x="338" y="5759"/>
                    <a:pt x="352" y="4975"/>
                    <a:pt x="366" y="4191"/>
                  </a:cubicBezTo>
                  <a:cubicBezTo>
                    <a:pt x="376" y="3527"/>
                    <a:pt x="387" y="2863"/>
                    <a:pt x="397" y="2202"/>
                  </a:cubicBezTo>
                  <a:cubicBezTo>
                    <a:pt x="408" y="1728"/>
                    <a:pt x="415" y="1250"/>
                    <a:pt x="422" y="775"/>
                  </a:cubicBezTo>
                  <a:cubicBezTo>
                    <a:pt x="425" y="550"/>
                    <a:pt x="436" y="322"/>
                    <a:pt x="436" y="97"/>
                  </a:cubicBezTo>
                  <a:cubicBezTo>
                    <a:pt x="436" y="86"/>
                    <a:pt x="436" y="76"/>
                    <a:pt x="436" y="69"/>
                  </a:cubicBezTo>
                  <a:cubicBezTo>
                    <a:pt x="436" y="23"/>
                    <a:pt x="401" y="0"/>
                    <a:pt x="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9"/>
            <p:cNvSpPr/>
            <p:nvPr/>
          </p:nvSpPr>
          <p:spPr>
            <a:xfrm>
              <a:off x="2147968" y="1273078"/>
              <a:ext cx="144812" cy="558766"/>
            </a:xfrm>
            <a:custGeom>
              <a:avLst/>
              <a:gdLst/>
              <a:ahLst/>
              <a:cxnLst/>
              <a:rect l="l" t="t" r="r" b="b"/>
              <a:pathLst>
                <a:path w="4610" h="17788" extrusionOk="0">
                  <a:moveTo>
                    <a:pt x="86" y="1"/>
                  </a:moveTo>
                  <a:cubicBezTo>
                    <a:pt x="44" y="1"/>
                    <a:pt x="1" y="34"/>
                    <a:pt x="13" y="87"/>
                  </a:cubicBezTo>
                  <a:cubicBezTo>
                    <a:pt x="55" y="245"/>
                    <a:pt x="94" y="403"/>
                    <a:pt x="133" y="561"/>
                  </a:cubicBezTo>
                  <a:cubicBezTo>
                    <a:pt x="242" y="986"/>
                    <a:pt x="351" y="1415"/>
                    <a:pt x="456" y="1844"/>
                  </a:cubicBezTo>
                  <a:cubicBezTo>
                    <a:pt x="618" y="2477"/>
                    <a:pt x="776" y="3109"/>
                    <a:pt x="934" y="3742"/>
                  </a:cubicBezTo>
                  <a:cubicBezTo>
                    <a:pt x="1131" y="4515"/>
                    <a:pt x="1324" y="5285"/>
                    <a:pt x="1518" y="6058"/>
                  </a:cubicBezTo>
                  <a:cubicBezTo>
                    <a:pt x="1732" y="6905"/>
                    <a:pt x="1946" y="7749"/>
                    <a:pt x="2157" y="8596"/>
                  </a:cubicBezTo>
                  <a:cubicBezTo>
                    <a:pt x="2372" y="9450"/>
                    <a:pt x="2586" y="10304"/>
                    <a:pt x="2804" y="11158"/>
                  </a:cubicBezTo>
                  <a:cubicBezTo>
                    <a:pt x="3004" y="11952"/>
                    <a:pt x="3205" y="12750"/>
                    <a:pt x="3405" y="13548"/>
                  </a:cubicBezTo>
                  <a:lnTo>
                    <a:pt x="3915" y="15565"/>
                  </a:lnTo>
                  <a:cubicBezTo>
                    <a:pt x="4038" y="16050"/>
                    <a:pt x="4157" y="16535"/>
                    <a:pt x="4280" y="17017"/>
                  </a:cubicBezTo>
                  <a:cubicBezTo>
                    <a:pt x="4336" y="17249"/>
                    <a:pt x="4393" y="17477"/>
                    <a:pt x="4452" y="17706"/>
                  </a:cubicBezTo>
                  <a:cubicBezTo>
                    <a:pt x="4456" y="17716"/>
                    <a:pt x="4459" y="17727"/>
                    <a:pt x="4459" y="17737"/>
                  </a:cubicBezTo>
                  <a:cubicBezTo>
                    <a:pt x="4469" y="17772"/>
                    <a:pt x="4496" y="17787"/>
                    <a:pt x="4523" y="17787"/>
                  </a:cubicBezTo>
                  <a:cubicBezTo>
                    <a:pt x="4565" y="17787"/>
                    <a:pt x="4609" y="17752"/>
                    <a:pt x="4596" y="17699"/>
                  </a:cubicBezTo>
                  <a:cubicBezTo>
                    <a:pt x="4558" y="17541"/>
                    <a:pt x="4516" y="17386"/>
                    <a:pt x="4477" y="17228"/>
                  </a:cubicBezTo>
                  <a:cubicBezTo>
                    <a:pt x="4371" y="16799"/>
                    <a:pt x="4263" y="16370"/>
                    <a:pt x="4154" y="15945"/>
                  </a:cubicBezTo>
                  <a:cubicBezTo>
                    <a:pt x="3995" y="15312"/>
                    <a:pt x="3834" y="14680"/>
                    <a:pt x="3676" y="14047"/>
                  </a:cubicBezTo>
                  <a:cubicBezTo>
                    <a:pt x="3482" y="13274"/>
                    <a:pt x="3285" y="12501"/>
                    <a:pt x="3092" y="11731"/>
                  </a:cubicBezTo>
                  <a:cubicBezTo>
                    <a:pt x="2878" y="10884"/>
                    <a:pt x="2667" y="10037"/>
                    <a:pt x="2452" y="9193"/>
                  </a:cubicBezTo>
                  <a:cubicBezTo>
                    <a:pt x="2238" y="8339"/>
                    <a:pt x="2024" y="7485"/>
                    <a:pt x="1809" y="6631"/>
                  </a:cubicBezTo>
                  <a:cubicBezTo>
                    <a:pt x="1605" y="5833"/>
                    <a:pt x="1405" y="5039"/>
                    <a:pt x="1205" y="4241"/>
                  </a:cubicBezTo>
                  <a:lnTo>
                    <a:pt x="699" y="2220"/>
                  </a:lnTo>
                  <a:cubicBezTo>
                    <a:pt x="576" y="1739"/>
                    <a:pt x="453" y="1254"/>
                    <a:pt x="330" y="768"/>
                  </a:cubicBezTo>
                  <a:cubicBezTo>
                    <a:pt x="273" y="540"/>
                    <a:pt x="221" y="308"/>
                    <a:pt x="157" y="80"/>
                  </a:cubicBezTo>
                  <a:cubicBezTo>
                    <a:pt x="154" y="69"/>
                    <a:pt x="154" y="62"/>
                    <a:pt x="150" y="51"/>
                  </a:cubicBezTo>
                  <a:cubicBezTo>
                    <a:pt x="142" y="16"/>
                    <a:pt x="114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9"/>
            <p:cNvSpPr/>
            <p:nvPr/>
          </p:nvSpPr>
          <p:spPr>
            <a:xfrm>
              <a:off x="2032213" y="544560"/>
              <a:ext cx="127660" cy="211249"/>
            </a:xfrm>
            <a:custGeom>
              <a:avLst/>
              <a:gdLst/>
              <a:ahLst/>
              <a:cxnLst/>
              <a:rect l="l" t="t" r="r" b="b"/>
              <a:pathLst>
                <a:path w="4064" h="6725" extrusionOk="0">
                  <a:moveTo>
                    <a:pt x="3927" y="1"/>
                  </a:moveTo>
                  <a:lnTo>
                    <a:pt x="1544" y="282"/>
                  </a:lnTo>
                  <a:cubicBezTo>
                    <a:pt x="1544" y="282"/>
                    <a:pt x="1263" y="2943"/>
                    <a:pt x="844" y="3501"/>
                  </a:cubicBezTo>
                  <a:lnTo>
                    <a:pt x="1" y="4904"/>
                  </a:lnTo>
                  <a:lnTo>
                    <a:pt x="1962" y="6724"/>
                  </a:lnTo>
                  <a:lnTo>
                    <a:pt x="4064" y="3501"/>
                  </a:lnTo>
                  <a:cubicBezTo>
                    <a:pt x="4064" y="3501"/>
                    <a:pt x="3505" y="981"/>
                    <a:pt x="3927" y="1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9"/>
            <p:cNvSpPr/>
            <p:nvPr/>
          </p:nvSpPr>
          <p:spPr>
            <a:xfrm>
              <a:off x="2037082" y="392492"/>
              <a:ext cx="134822" cy="188538"/>
            </a:xfrm>
            <a:custGeom>
              <a:avLst/>
              <a:gdLst/>
              <a:ahLst/>
              <a:cxnLst/>
              <a:rect l="l" t="t" r="r" b="b"/>
              <a:pathLst>
                <a:path w="4292" h="6002" extrusionOk="0">
                  <a:moveTo>
                    <a:pt x="3049" y="1"/>
                  </a:moveTo>
                  <a:cubicBezTo>
                    <a:pt x="2851" y="1"/>
                    <a:pt x="2644" y="25"/>
                    <a:pt x="2478" y="37"/>
                  </a:cubicBezTo>
                  <a:cubicBezTo>
                    <a:pt x="1972" y="72"/>
                    <a:pt x="1463" y="136"/>
                    <a:pt x="1006" y="350"/>
                  </a:cubicBezTo>
                  <a:cubicBezTo>
                    <a:pt x="545" y="564"/>
                    <a:pt x="145" y="947"/>
                    <a:pt x="22" y="1436"/>
                  </a:cubicBezTo>
                  <a:lnTo>
                    <a:pt x="183" y="1225"/>
                  </a:lnTo>
                  <a:lnTo>
                    <a:pt x="183" y="1225"/>
                  </a:lnTo>
                  <a:cubicBezTo>
                    <a:pt x="71" y="1434"/>
                    <a:pt x="18" y="1678"/>
                    <a:pt x="11" y="1918"/>
                  </a:cubicBezTo>
                  <a:cubicBezTo>
                    <a:pt x="0" y="2276"/>
                    <a:pt x="85" y="2635"/>
                    <a:pt x="169" y="2982"/>
                  </a:cubicBezTo>
                  <a:cubicBezTo>
                    <a:pt x="275" y="3418"/>
                    <a:pt x="380" y="3854"/>
                    <a:pt x="486" y="4290"/>
                  </a:cubicBezTo>
                  <a:cubicBezTo>
                    <a:pt x="601" y="4757"/>
                    <a:pt x="732" y="5256"/>
                    <a:pt x="1097" y="5573"/>
                  </a:cubicBezTo>
                  <a:cubicBezTo>
                    <a:pt x="1269" y="5720"/>
                    <a:pt x="1480" y="5815"/>
                    <a:pt x="1695" y="5882"/>
                  </a:cubicBezTo>
                  <a:cubicBezTo>
                    <a:pt x="1931" y="5958"/>
                    <a:pt x="2186" y="6001"/>
                    <a:pt x="2437" y="6001"/>
                  </a:cubicBezTo>
                  <a:cubicBezTo>
                    <a:pt x="2870" y="6001"/>
                    <a:pt x="3292" y="5874"/>
                    <a:pt x="3592" y="5569"/>
                  </a:cubicBezTo>
                  <a:cubicBezTo>
                    <a:pt x="3846" y="5309"/>
                    <a:pt x="3979" y="4958"/>
                    <a:pt x="4092" y="4610"/>
                  </a:cubicBezTo>
                  <a:cubicBezTo>
                    <a:pt x="4285" y="3998"/>
                    <a:pt x="4271" y="3344"/>
                    <a:pt x="4281" y="2705"/>
                  </a:cubicBezTo>
                  <a:cubicBezTo>
                    <a:pt x="4292" y="2009"/>
                    <a:pt x="4225" y="1299"/>
                    <a:pt x="3937" y="659"/>
                  </a:cubicBezTo>
                  <a:cubicBezTo>
                    <a:pt x="3828" y="413"/>
                    <a:pt x="3687" y="122"/>
                    <a:pt x="3420" y="44"/>
                  </a:cubicBezTo>
                  <a:cubicBezTo>
                    <a:pt x="3311" y="12"/>
                    <a:pt x="3182" y="1"/>
                    <a:pt x="3049" y="1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9"/>
            <p:cNvSpPr/>
            <p:nvPr/>
          </p:nvSpPr>
          <p:spPr>
            <a:xfrm>
              <a:off x="1997785" y="472562"/>
              <a:ext cx="77746" cy="82332"/>
            </a:xfrm>
            <a:custGeom>
              <a:avLst/>
              <a:gdLst/>
              <a:ahLst/>
              <a:cxnLst/>
              <a:rect l="l" t="t" r="r" b="b"/>
              <a:pathLst>
                <a:path w="2475" h="2621" extrusionOk="0">
                  <a:moveTo>
                    <a:pt x="906" y="0"/>
                  </a:moveTo>
                  <a:cubicBezTo>
                    <a:pt x="775" y="0"/>
                    <a:pt x="650" y="31"/>
                    <a:pt x="538" y="96"/>
                  </a:cubicBezTo>
                  <a:cubicBezTo>
                    <a:pt x="67" y="367"/>
                    <a:pt x="0" y="1129"/>
                    <a:pt x="387" y="1801"/>
                  </a:cubicBezTo>
                  <a:cubicBezTo>
                    <a:pt x="683" y="2311"/>
                    <a:pt x="1155" y="2620"/>
                    <a:pt x="1569" y="2620"/>
                  </a:cubicBezTo>
                  <a:cubicBezTo>
                    <a:pt x="1700" y="2620"/>
                    <a:pt x="1825" y="2590"/>
                    <a:pt x="1937" y="2525"/>
                  </a:cubicBezTo>
                  <a:cubicBezTo>
                    <a:pt x="2408" y="2254"/>
                    <a:pt x="2475" y="1491"/>
                    <a:pt x="2088" y="820"/>
                  </a:cubicBezTo>
                  <a:cubicBezTo>
                    <a:pt x="1794" y="310"/>
                    <a:pt x="1321" y="0"/>
                    <a:pt x="906" y="0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9"/>
            <p:cNvSpPr/>
            <p:nvPr/>
          </p:nvSpPr>
          <p:spPr>
            <a:xfrm>
              <a:off x="2136880" y="448563"/>
              <a:ext cx="72563" cy="86322"/>
            </a:xfrm>
            <a:custGeom>
              <a:avLst/>
              <a:gdLst/>
              <a:ahLst/>
              <a:cxnLst/>
              <a:rect l="l" t="t" r="r" b="b"/>
              <a:pathLst>
                <a:path w="2310" h="2748" extrusionOk="0">
                  <a:moveTo>
                    <a:pt x="1348" y="0"/>
                  </a:moveTo>
                  <a:cubicBezTo>
                    <a:pt x="881" y="0"/>
                    <a:pt x="400" y="452"/>
                    <a:pt x="212" y="1106"/>
                  </a:cubicBezTo>
                  <a:cubicBezTo>
                    <a:pt x="1" y="1848"/>
                    <a:pt x="250" y="2572"/>
                    <a:pt x="770" y="2719"/>
                  </a:cubicBezTo>
                  <a:cubicBezTo>
                    <a:pt x="835" y="2738"/>
                    <a:pt x="901" y="2747"/>
                    <a:pt x="966" y="2747"/>
                  </a:cubicBezTo>
                  <a:cubicBezTo>
                    <a:pt x="1432" y="2747"/>
                    <a:pt x="1911" y="2297"/>
                    <a:pt x="2099" y="1644"/>
                  </a:cubicBezTo>
                  <a:cubicBezTo>
                    <a:pt x="2310" y="899"/>
                    <a:pt x="2060" y="175"/>
                    <a:pt x="1540" y="27"/>
                  </a:cubicBezTo>
                  <a:cubicBezTo>
                    <a:pt x="1477" y="9"/>
                    <a:pt x="1413" y="0"/>
                    <a:pt x="1348" y="0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9"/>
            <p:cNvSpPr/>
            <p:nvPr/>
          </p:nvSpPr>
          <p:spPr>
            <a:xfrm>
              <a:off x="2015659" y="366671"/>
              <a:ext cx="175250" cy="137964"/>
            </a:xfrm>
            <a:custGeom>
              <a:avLst/>
              <a:gdLst/>
              <a:ahLst/>
              <a:cxnLst/>
              <a:rect l="l" t="t" r="r" b="b"/>
              <a:pathLst>
                <a:path w="5579" h="4392" extrusionOk="0">
                  <a:moveTo>
                    <a:pt x="2892" y="0"/>
                  </a:moveTo>
                  <a:cubicBezTo>
                    <a:pt x="2340" y="0"/>
                    <a:pt x="1789" y="187"/>
                    <a:pt x="1403" y="578"/>
                  </a:cubicBezTo>
                  <a:cubicBezTo>
                    <a:pt x="1266" y="719"/>
                    <a:pt x="1129" y="936"/>
                    <a:pt x="1132" y="1133"/>
                  </a:cubicBezTo>
                  <a:cubicBezTo>
                    <a:pt x="1093" y="1119"/>
                    <a:pt x="1051" y="1112"/>
                    <a:pt x="1008" y="1112"/>
                  </a:cubicBezTo>
                  <a:cubicBezTo>
                    <a:pt x="905" y="1112"/>
                    <a:pt x="799" y="1152"/>
                    <a:pt x="714" y="1214"/>
                  </a:cubicBezTo>
                  <a:cubicBezTo>
                    <a:pt x="595" y="1298"/>
                    <a:pt x="507" y="1425"/>
                    <a:pt x="433" y="1552"/>
                  </a:cubicBezTo>
                  <a:cubicBezTo>
                    <a:pt x="117" y="2107"/>
                    <a:pt x="1" y="2775"/>
                    <a:pt x="120" y="3400"/>
                  </a:cubicBezTo>
                  <a:cubicBezTo>
                    <a:pt x="151" y="3393"/>
                    <a:pt x="181" y="3390"/>
                    <a:pt x="212" y="3390"/>
                  </a:cubicBezTo>
                  <a:cubicBezTo>
                    <a:pt x="423" y="3390"/>
                    <a:pt x="618" y="3551"/>
                    <a:pt x="760" y="3720"/>
                  </a:cubicBezTo>
                  <a:cubicBezTo>
                    <a:pt x="936" y="3924"/>
                    <a:pt x="1083" y="4149"/>
                    <a:pt x="1196" y="4391"/>
                  </a:cubicBezTo>
                  <a:cubicBezTo>
                    <a:pt x="1312" y="4181"/>
                    <a:pt x="1160" y="3931"/>
                    <a:pt x="1136" y="3692"/>
                  </a:cubicBezTo>
                  <a:cubicBezTo>
                    <a:pt x="1104" y="3407"/>
                    <a:pt x="1248" y="3144"/>
                    <a:pt x="1354" y="2880"/>
                  </a:cubicBezTo>
                  <a:cubicBezTo>
                    <a:pt x="1544" y="2406"/>
                    <a:pt x="1610" y="1882"/>
                    <a:pt x="1551" y="1376"/>
                  </a:cubicBezTo>
                  <a:lnTo>
                    <a:pt x="1551" y="1376"/>
                  </a:lnTo>
                  <a:cubicBezTo>
                    <a:pt x="1692" y="1401"/>
                    <a:pt x="1823" y="1425"/>
                    <a:pt x="1955" y="1425"/>
                  </a:cubicBezTo>
                  <a:cubicBezTo>
                    <a:pt x="2152" y="1425"/>
                    <a:pt x="2350" y="1371"/>
                    <a:pt x="2584" y="1186"/>
                  </a:cubicBezTo>
                  <a:cubicBezTo>
                    <a:pt x="2605" y="1220"/>
                    <a:pt x="2614" y="1289"/>
                    <a:pt x="2663" y="1289"/>
                  </a:cubicBezTo>
                  <a:cubicBezTo>
                    <a:pt x="2681" y="1289"/>
                    <a:pt x="2704" y="1280"/>
                    <a:pt x="2735" y="1256"/>
                  </a:cubicBezTo>
                  <a:cubicBezTo>
                    <a:pt x="2773" y="1228"/>
                    <a:pt x="2801" y="1217"/>
                    <a:pt x="2821" y="1217"/>
                  </a:cubicBezTo>
                  <a:cubicBezTo>
                    <a:pt x="2858" y="1217"/>
                    <a:pt x="2867" y="1255"/>
                    <a:pt x="2865" y="1291"/>
                  </a:cubicBezTo>
                  <a:cubicBezTo>
                    <a:pt x="2971" y="1211"/>
                    <a:pt x="3079" y="1133"/>
                    <a:pt x="3185" y="1052"/>
                  </a:cubicBezTo>
                  <a:lnTo>
                    <a:pt x="3185" y="1052"/>
                  </a:lnTo>
                  <a:cubicBezTo>
                    <a:pt x="3159" y="1097"/>
                    <a:pt x="3038" y="1287"/>
                    <a:pt x="3048" y="1287"/>
                  </a:cubicBezTo>
                  <a:cubicBezTo>
                    <a:pt x="3049" y="1287"/>
                    <a:pt x="3051" y="1285"/>
                    <a:pt x="3055" y="1281"/>
                  </a:cubicBezTo>
                  <a:cubicBezTo>
                    <a:pt x="3157" y="1172"/>
                    <a:pt x="3375" y="1091"/>
                    <a:pt x="3522" y="1088"/>
                  </a:cubicBezTo>
                  <a:lnTo>
                    <a:pt x="3522" y="1088"/>
                  </a:lnTo>
                  <a:cubicBezTo>
                    <a:pt x="3473" y="1183"/>
                    <a:pt x="3396" y="1242"/>
                    <a:pt x="3463" y="1327"/>
                  </a:cubicBezTo>
                  <a:cubicBezTo>
                    <a:pt x="3508" y="1379"/>
                    <a:pt x="3586" y="1390"/>
                    <a:pt x="3652" y="1407"/>
                  </a:cubicBezTo>
                  <a:cubicBezTo>
                    <a:pt x="3832" y="1457"/>
                    <a:pt x="3986" y="1580"/>
                    <a:pt x="4113" y="1717"/>
                  </a:cubicBezTo>
                  <a:cubicBezTo>
                    <a:pt x="4390" y="2008"/>
                    <a:pt x="4647" y="2332"/>
                    <a:pt x="4700" y="2732"/>
                  </a:cubicBezTo>
                  <a:cubicBezTo>
                    <a:pt x="4728" y="2936"/>
                    <a:pt x="4826" y="3126"/>
                    <a:pt x="4883" y="3326"/>
                  </a:cubicBezTo>
                  <a:cubicBezTo>
                    <a:pt x="4953" y="3583"/>
                    <a:pt x="4956" y="3854"/>
                    <a:pt x="4942" y="4121"/>
                  </a:cubicBezTo>
                  <a:cubicBezTo>
                    <a:pt x="4999" y="3833"/>
                    <a:pt x="5058" y="3544"/>
                    <a:pt x="5118" y="3260"/>
                  </a:cubicBezTo>
                  <a:cubicBezTo>
                    <a:pt x="5174" y="2993"/>
                    <a:pt x="5238" y="2848"/>
                    <a:pt x="5220" y="2578"/>
                  </a:cubicBezTo>
                  <a:cubicBezTo>
                    <a:pt x="5199" y="2297"/>
                    <a:pt x="5181" y="2015"/>
                    <a:pt x="5164" y="1734"/>
                  </a:cubicBezTo>
                  <a:cubicBezTo>
                    <a:pt x="5153" y="1594"/>
                    <a:pt x="5462" y="1552"/>
                    <a:pt x="5230" y="1397"/>
                  </a:cubicBezTo>
                  <a:cubicBezTo>
                    <a:pt x="5213" y="1383"/>
                    <a:pt x="5238" y="1390"/>
                    <a:pt x="5245" y="1372"/>
                  </a:cubicBezTo>
                  <a:cubicBezTo>
                    <a:pt x="5259" y="1327"/>
                    <a:pt x="5578" y="1320"/>
                    <a:pt x="5230" y="1151"/>
                  </a:cubicBezTo>
                  <a:cubicBezTo>
                    <a:pt x="4580" y="842"/>
                    <a:pt x="4109" y="209"/>
                    <a:pt x="3406" y="54"/>
                  </a:cubicBezTo>
                  <a:cubicBezTo>
                    <a:pt x="3238" y="18"/>
                    <a:pt x="3065" y="0"/>
                    <a:pt x="2892" y="0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9"/>
            <p:cNvSpPr/>
            <p:nvPr/>
          </p:nvSpPr>
          <p:spPr>
            <a:xfrm>
              <a:off x="1955284" y="624599"/>
              <a:ext cx="203930" cy="528610"/>
            </a:xfrm>
            <a:custGeom>
              <a:avLst/>
              <a:gdLst/>
              <a:ahLst/>
              <a:cxnLst/>
              <a:rect l="l" t="t" r="r" b="b"/>
              <a:pathLst>
                <a:path w="6492" h="16828" extrusionOk="0">
                  <a:moveTo>
                    <a:pt x="6435" y="1"/>
                  </a:moveTo>
                  <a:cubicBezTo>
                    <a:pt x="6435" y="1"/>
                    <a:pt x="5462" y="465"/>
                    <a:pt x="5044" y="746"/>
                  </a:cubicBezTo>
                  <a:cubicBezTo>
                    <a:pt x="4622" y="1024"/>
                    <a:pt x="4622" y="1164"/>
                    <a:pt x="4622" y="1164"/>
                  </a:cubicBezTo>
                  <a:lnTo>
                    <a:pt x="4622" y="2285"/>
                  </a:lnTo>
                  <a:lnTo>
                    <a:pt x="3922" y="3125"/>
                  </a:lnTo>
                  <a:cubicBezTo>
                    <a:pt x="3922" y="3125"/>
                    <a:pt x="3220" y="1867"/>
                    <a:pt x="3220" y="1727"/>
                  </a:cubicBezTo>
                  <a:cubicBezTo>
                    <a:pt x="3220" y="1586"/>
                    <a:pt x="3434" y="844"/>
                    <a:pt x="3567" y="110"/>
                  </a:cubicBezTo>
                  <a:lnTo>
                    <a:pt x="3567" y="110"/>
                  </a:lnTo>
                  <a:lnTo>
                    <a:pt x="2380" y="883"/>
                  </a:lnTo>
                  <a:lnTo>
                    <a:pt x="2102" y="1164"/>
                  </a:lnTo>
                  <a:lnTo>
                    <a:pt x="1680" y="1445"/>
                  </a:lnTo>
                  <a:cubicBezTo>
                    <a:pt x="1680" y="1445"/>
                    <a:pt x="559" y="8450"/>
                    <a:pt x="278" y="11114"/>
                  </a:cubicBezTo>
                  <a:cubicBezTo>
                    <a:pt x="0" y="13775"/>
                    <a:pt x="141" y="16576"/>
                    <a:pt x="141" y="16576"/>
                  </a:cubicBezTo>
                  <a:cubicBezTo>
                    <a:pt x="141" y="16576"/>
                    <a:pt x="934" y="16828"/>
                    <a:pt x="1906" y="16828"/>
                  </a:cubicBezTo>
                  <a:cubicBezTo>
                    <a:pt x="2713" y="16828"/>
                    <a:pt x="3644" y="16654"/>
                    <a:pt x="4344" y="16017"/>
                  </a:cubicBezTo>
                  <a:cubicBezTo>
                    <a:pt x="4344" y="16017"/>
                    <a:pt x="4204" y="9712"/>
                    <a:pt x="5044" y="7751"/>
                  </a:cubicBezTo>
                  <a:cubicBezTo>
                    <a:pt x="5884" y="5790"/>
                    <a:pt x="6492" y="451"/>
                    <a:pt x="6492" y="451"/>
                  </a:cubicBezTo>
                  <a:lnTo>
                    <a:pt x="64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9"/>
            <p:cNvSpPr/>
            <p:nvPr/>
          </p:nvSpPr>
          <p:spPr>
            <a:xfrm>
              <a:off x="1788012" y="658116"/>
              <a:ext cx="237855" cy="668207"/>
            </a:xfrm>
            <a:custGeom>
              <a:avLst/>
              <a:gdLst/>
              <a:ahLst/>
              <a:cxnLst/>
              <a:rect l="l" t="t" r="r" b="b"/>
              <a:pathLst>
                <a:path w="7572" h="21272" extrusionOk="0">
                  <a:moveTo>
                    <a:pt x="7417" y="1"/>
                  </a:moveTo>
                  <a:cubicBezTo>
                    <a:pt x="6840" y="1"/>
                    <a:pt x="4801" y="138"/>
                    <a:pt x="4204" y="378"/>
                  </a:cubicBezTo>
                  <a:cubicBezTo>
                    <a:pt x="3504" y="660"/>
                    <a:pt x="2102" y="4441"/>
                    <a:pt x="2102" y="4441"/>
                  </a:cubicBezTo>
                  <a:cubicBezTo>
                    <a:pt x="2102" y="4441"/>
                    <a:pt x="559" y="10887"/>
                    <a:pt x="282" y="12427"/>
                  </a:cubicBezTo>
                  <a:cubicBezTo>
                    <a:pt x="0" y="13970"/>
                    <a:pt x="166" y="15488"/>
                    <a:pt x="1680" y="15790"/>
                  </a:cubicBezTo>
                  <a:cubicBezTo>
                    <a:pt x="1714" y="15797"/>
                    <a:pt x="1748" y="15800"/>
                    <a:pt x="1784" y="15800"/>
                  </a:cubicBezTo>
                  <a:cubicBezTo>
                    <a:pt x="2488" y="15800"/>
                    <a:pt x="3504" y="14529"/>
                    <a:pt x="3504" y="14529"/>
                  </a:cubicBezTo>
                  <a:lnTo>
                    <a:pt x="3504" y="14529"/>
                  </a:lnTo>
                  <a:cubicBezTo>
                    <a:pt x="3504" y="14529"/>
                    <a:pt x="3223" y="19572"/>
                    <a:pt x="3364" y="20553"/>
                  </a:cubicBezTo>
                  <a:cubicBezTo>
                    <a:pt x="3364" y="20553"/>
                    <a:pt x="4199" y="21272"/>
                    <a:pt x="5428" y="21272"/>
                  </a:cubicBezTo>
                  <a:cubicBezTo>
                    <a:pt x="5531" y="21272"/>
                    <a:pt x="5636" y="21267"/>
                    <a:pt x="5743" y="21256"/>
                  </a:cubicBezTo>
                  <a:cubicBezTo>
                    <a:pt x="5743" y="21256"/>
                    <a:pt x="5627" y="13362"/>
                    <a:pt x="5884" y="10747"/>
                  </a:cubicBezTo>
                  <a:cubicBezTo>
                    <a:pt x="6151" y="8044"/>
                    <a:pt x="7005" y="4723"/>
                    <a:pt x="7571" y="13"/>
                  </a:cubicBezTo>
                  <a:cubicBezTo>
                    <a:pt x="7572" y="5"/>
                    <a:pt x="7516" y="1"/>
                    <a:pt x="7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9"/>
            <p:cNvSpPr/>
            <p:nvPr/>
          </p:nvSpPr>
          <p:spPr>
            <a:xfrm>
              <a:off x="2063123" y="636975"/>
              <a:ext cx="277278" cy="676782"/>
            </a:xfrm>
            <a:custGeom>
              <a:avLst/>
              <a:gdLst/>
              <a:ahLst/>
              <a:cxnLst/>
              <a:rect l="l" t="t" r="r" b="b"/>
              <a:pathLst>
                <a:path w="8827" h="21545" extrusionOk="0">
                  <a:moveTo>
                    <a:pt x="3083" y="1"/>
                  </a:moveTo>
                  <a:cubicBezTo>
                    <a:pt x="2662" y="559"/>
                    <a:pt x="1400" y="4345"/>
                    <a:pt x="700" y="7705"/>
                  </a:cubicBezTo>
                  <a:cubicBezTo>
                    <a:pt x="1" y="11068"/>
                    <a:pt x="279" y="14010"/>
                    <a:pt x="279" y="15413"/>
                  </a:cubicBezTo>
                  <a:cubicBezTo>
                    <a:pt x="279" y="16815"/>
                    <a:pt x="1400" y="21437"/>
                    <a:pt x="1400" y="21437"/>
                  </a:cubicBezTo>
                  <a:cubicBezTo>
                    <a:pt x="1793" y="21512"/>
                    <a:pt x="2174" y="21545"/>
                    <a:pt x="2539" y="21545"/>
                  </a:cubicBezTo>
                  <a:cubicBezTo>
                    <a:pt x="4901" y="21545"/>
                    <a:pt x="6584" y="20178"/>
                    <a:pt x="6584" y="20178"/>
                  </a:cubicBezTo>
                  <a:cubicBezTo>
                    <a:pt x="6584" y="20178"/>
                    <a:pt x="6166" y="18636"/>
                    <a:pt x="5885" y="17655"/>
                  </a:cubicBezTo>
                  <a:cubicBezTo>
                    <a:pt x="5603" y="16674"/>
                    <a:pt x="5045" y="14291"/>
                    <a:pt x="5045" y="14291"/>
                  </a:cubicBezTo>
                  <a:lnTo>
                    <a:pt x="5045" y="14291"/>
                  </a:lnTo>
                  <a:cubicBezTo>
                    <a:pt x="5255" y="14327"/>
                    <a:pt x="5439" y="14344"/>
                    <a:pt x="5603" y="14344"/>
                  </a:cubicBezTo>
                  <a:cubicBezTo>
                    <a:pt x="6094" y="14344"/>
                    <a:pt x="6408" y="14187"/>
                    <a:pt x="6725" y="13873"/>
                  </a:cubicBezTo>
                  <a:cubicBezTo>
                    <a:pt x="7146" y="13451"/>
                    <a:pt x="7705" y="9670"/>
                    <a:pt x="8267" y="7146"/>
                  </a:cubicBezTo>
                  <a:cubicBezTo>
                    <a:pt x="8826" y="4622"/>
                    <a:pt x="8405" y="2243"/>
                    <a:pt x="7846" y="1681"/>
                  </a:cubicBezTo>
                  <a:cubicBezTo>
                    <a:pt x="7283" y="1122"/>
                    <a:pt x="4904" y="700"/>
                    <a:pt x="4342" y="559"/>
                  </a:cubicBezTo>
                  <a:cubicBezTo>
                    <a:pt x="3783" y="422"/>
                    <a:pt x="3083" y="1"/>
                    <a:pt x="30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9"/>
            <p:cNvSpPr/>
            <p:nvPr/>
          </p:nvSpPr>
          <p:spPr>
            <a:xfrm>
              <a:off x="2018769" y="622086"/>
              <a:ext cx="52113" cy="81861"/>
            </a:xfrm>
            <a:custGeom>
              <a:avLst/>
              <a:gdLst/>
              <a:ahLst/>
              <a:cxnLst/>
              <a:rect l="l" t="t" r="r" b="b"/>
              <a:pathLst>
                <a:path w="1659" h="2606" extrusionOk="0">
                  <a:moveTo>
                    <a:pt x="1558" y="0"/>
                  </a:moveTo>
                  <a:cubicBezTo>
                    <a:pt x="1537" y="0"/>
                    <a:pt x="1515" y="10"/>
                    <a:pt x="1501" y="32"/>
                  </a:cubicBezTo>
                  <a:cubicBezTo>
                    <a:pt x="1220" y="443"/>
                    <a:pt x="721" y="608"/>
                    <a:pt x="330" y="893"/>
                  </a:cubicBezTo>
                  <a:cubicBezTo>
                    <a:pt x="285" y="924"/>
                    <a:pt x="239" y="960"/>
                    <a:pt x="197" y="998"/>
                  </a:cubicBezTo>
                  <a:cubicBezTo>
                    <a:pt x="141" y="1044"/>
                    <a:pt x="144" y="1086"/>
                    <a:pt x="141" y="1156"/>
                  </a:cubicBezTo>
                  <a:cubicBezTo>
                    <a:pt x="130" y="1315"/>
                    <a:pt x="116" y="1469"/>
                    <a:pt x="109" y="1627"/>
                  </a:cubicBezTo>
                  <a:cubicBezTo>
                    <a:pt x="102" y="1786"/>
                    <a:pt x="98" y="1937"/>
                    <a:pt x="74" y="2095"/>
                  </a:cubicBezTo>
                  <a:cubicBezTo>
                    <a:pt x="46" y="2242"/>
                    <a:pt x="14" y="2387"/>
                    <a:pt x="4" y="2538"/>
                  </a:cubicBezTo>
                  <a:cubicBezTo>
                    <a:pt x="1" y="2582"/>
                    <a:pt x="36" y="2605"/>
                    <a:pt x="72" y="2605"/>
                  </a:cubicBezTo>
                  <a:cubicBezTo>
                    <a:pt x="85" y="2605"/>
                    <a:pt x="97" y="2603"/>
                    <a:pt x="109" y="2597"/>
                  </a:cubicBezTo>
                  <a:cubicBezTo>
                    <a:pt x="274" y="2527"/>
                    <a:pt x="432" y="2443"/>
                    <a:pt x="580" y="2344"/>
                  </a:cubicBezTo>
                  <a:cubicBezTo>
                    <a:pt x="645" y="2303"/>
                    <a:pt x="606" y="2210"/>
                    <a:pt x="546" y="2210"/>
                  </a:cubicBezTo>
                  <a:cubicBezTo>
                    <a:pt x="534" y="2210"/>
                    <a:pt x="522" y="2213"/>
                    <a:pt x="510" y="2221"/>
                  </a:cubicBezTo>
                  <a:cubicBezTo>
                    <a:pt x="397" y="2299"/>
                    <a:pt x="279" y="2366"/>
                    <a:pt x="156" y="2425"/>
                  </a:cubicBezTo>
                  <a:lnTo>
                    <a:pt x="156" y="2425"/>
                  </a:lnTo>
                  <a:cubicBezTo>
                    <a:pt x="183" y="2226"/>
                    <a:pt x="237" y="2032"/>
                    <a:pt x="243" y="1828"/>
                  </a:cubicBezTo>
                  <a:cubicBezTo>
                    <a:pt x="249" y="1589"/>
                    <a:pt x="266" y="1348"/>
                    <a:pt x="285" y="1109"/>
                  </a:cubicBezTo>
                  <a:lnTo>
                    <a:pt x="285" y="1109"/>
                  </a:lnTo>
                  <a:cubicBezTo>
                    <a:pt x="709" y="744"/>
                    <a:pt x="1295" y="584"/>
                    <a:pt x="1624" y="106"/>
                  </a:cubicBezTo>
                  <a:cubicBezTo>
                    <a:pt x="1658" y="51"/>
                    <a:pt x="1608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9"/>
            <p:cNvSpPr/>
            <p:nvPr/>
          </p:nvSpPr>
          <p:spPr>
            <a:xfrm>
              <a:off x="2030611" y="658713"/>
              <a:ext cx="9267" cy="51422"/>
            </a:xfrm>
            <a:custGeom>
              <a:avLst/>
              <a:gdLst/>
              <a:ahLst/>
              <a:cxnLst/>
              <a:rect l="l" t="t" r="r" b="b"/>
              <a:pathLst>
                <a:path w="295" h="1637" extrusionOk="0">
                  <a:moveTo>
                    <a:pt x="86" y="0"/>
                  </a:moveTo>
                  <a:cubicBezTo>
                    <a:pt x="44" y="0"/>
                    <a:pt x="0" y="35"/>
                    <a:pt x="13" y="85"/>
                  </a:cubicBezTo>
                  <a:cubicBezTo>
                    <a:pt x="140" y="567"/>
                    <a:pt x="154" y="1066"/>
                    <a:pt x="52" y="1551"/>
                  </a:cubicBezTo>
                  <a:cubicBezTo>
                    <a:pt x="41" y="1603"/>
                    <a:pt x="85" y="1637"/>
                    <a:pt x="126" y="1637"/>
                  </a:cubicBezTo>
                  <a:cubicBezTo>
                    <a:pt x="154" y="1637"/>
                    <a:pt x="180" y="1622"/>
                    <a:pt x="189" y="1586"/>
                  </a:cubicBezTo>
                  <a:cubicBezTo>
                    <a:pt x="294" y="1076"/>
                    <a:pt x="280" y="553"/>
                    <a:pt x="150" y="50"/>
                  </a:cubicBezTo>
                  <a:cubicBezTo>
                    <a:pt x="140" y="15"/>
                    <a:pt x="113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9"/>
            <p:cNvSpPr/>
            <p:nvPr/>
          </p:nvSpPr>
          <p:spPr>
            <a:xfrm>
              <a:off x="2055835" y="638703"/>
              <a:ext cx="18031" cy="77369"/>
            </a:xfrm>
            <a:custGeom>
              <a:avLst/>
              <a:gdLst/>
              <a:ahLst/>
              <a:cxnLst/>
              <a:rect l="l" t="t" r="r" b="b"/>
              <a:pathLst>
                <a:path w="574" h="2463" extrusionOk="0">
                  <a:moveTo>
                    <a:pt x="286" y="0"/>
                  </a:moveTo>
                  <a:cubicBezTo>
                    <a:pt x="259" y="0"/>
                    <a:pt x="233" y="16"/>
                    <a:pt x="226" y="51"/>
                  </a:cubicBezTo>
                  <a:cubicBezTo>
                    <a:pt x="191" y="262"/>
                    <a:pt x="152" y="473"/>
                    <a:pt x="117" y="687"/>
                  </a:cubicBezTo>
                  <a:cubicBezTo>
                    <a:pt x="82" y="891"/>
                    <a:pt x="29" y="1098"/>
                    <a:pt x="15" y="1302"/>
                  </a:cubicBezTo>
                  <a:cubicBezTo>
                    <a:pt x="1" y="1489"/>
                    <a:pt x="99" y="1661"/>
                    <a:pt x="170" y="1826"/>
                  </a:cubicBezTo>
                  <a:cubicBezTo>
                    <a:pt x="258" y="2026"/>
                    <a:pt x="342" y="2227"/>
                    <a:pt x="426" y="2427"/>
                  </a:cubicBezTo>
                  <a:cubicBezTo>
                    <a:pt x="437" y="2452"/>
                    <a:pt x="457" y="2463"/>
                    <a:pt x="478" y="2463"/>
                  </a:cubicBezTo>
                  <a:cubicBezTo>
                    <a:pt x="523" y="2463"/>
                    <a:pt x="573" y="2412"/>
                    <a:pt x="549" y="2357"/>
                  </a:cubicBezTo>
                  <a:cubicBezTo>
                    <a:pt x="472" y="2177"/>
                    <a:pt x="395" y="1998"/>
                    <a:pt x="317" y="1819"/>
                  </a:cubicBezTo>
                  <a:cubicBezTo>
                    <a:pt x="243" y="1643"/>
                    <a:pt x="135" y="1464"/>
                    <a:pt x="159" y="1267"/>
                  </a:cubicBezTo>
                  <a:cubicBezTo>
                    <a:pt x="205" y="873"/>
                    <a:pt x="293" y="480"/>
                    <a:pt x="359" y="90"/>
                  </a:cubicBezTo>
                  <a:cubicBezTo>
                    <a:pt x="370" y="35"/>
                    <a:pt x="326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9"/>
            <p:cNvSpPr/>
            <p:nvPr/>
          </p:nvSpPr>
          <p:spPr>
            <a:xfrm>
              <a:off x="2096797" y="622934"/>
              <a:ext cx="60972" cy="75327"/>
            </a:xfrm>
            <a:custGeom>
              <a:avLst/>
              <a:gdLst/>
              <a:ahLst/>
              <a:cxnLst/>
              <a:rect l="l" t="t" r="r" b="b"/>
              <a:pathLst>
                <a:path w="1941" h="2398" extrusionOk="0">
                  <a:moveTo>
                    <a:pt x="1828" y="1"/>
                  </a:moveTo>
                  <a:cubicBezTo>
                    <a:pt x="1818" y="1"/>
                    <a:pt x="1808" y="3"/>
                    <a:pt x="1797" y="8"/>
                  </a:cubicBezTo>
                  <a:cubicBezTo>
                    <a:pt x="1277" y="254"/>
                    <a:pt x="771" y="528"/>
                    <a:pt x="286" y="838"/>
                  </a:cubicBezTo>
                  <a:cubicBezTo>
                    <a:pt x="191" y="894"/>
                    <a:pt x="85" y="950"/>
                    <a:pt x="43" y="1059"/>
                  </a:cubicBezTo>
                  <a:cubicBezTo>
                    <a:pt x="1" y="1168"/>
                    <a:pt x="22" y="1312"/>
                    <a:pt x="26" y="1428"/>
                  </a:cubicBezTo>
                  <a:cubicBezTo>
                    <a:pt x="29" y="1727"/>
                    <a:pt x="33" y="2029"/>
                    <a:pt x="36" y="2331"/>
                  </a:cubicBezTo>
                  <a:cubicBezTo>
                    <a:pt x="38" y="2375"/>
                    <a:pt x="74" y="2397"/>
                    <a:pt x="109" y="2397"/>
                  </a:cubicBezTo>
                  <a:cubicBezTo>
                    <a:pt x="144" y="2397"/>
                    <a:pt x="178" y="2375"/>
                    <a:pt x="177" y="2331"/>
                  </a:cubicBezTo>
                  <a:cubicBezTo>
                    <a:pt x="173" y="2057"/>
                    <a:pt x="170" y="1787"/>
                    <a:pt x="166" y="1513"/>
                  </a:cubicBezTo>
                  <a:cubicBezTo>
                    <a:pt x="166" y="1446"/>
                    <a:pt x="163" y="1379"/>
                    <a:pt x="163" y="1309"/>
                  </a:cubicBezTo>
                  <a:cubicBezTo>
                    <a:pt x="163" y="1252"/>
                    <a:pt x="152" y="1182"/>
                    <a:pt x="170" y="1129"/>
                  </a:cubicBezTo>
                  <a:cubicBezTo>
                    <a:pt x="201" y="1013"/>
                    <a:pt x="373" y="947"/>
                    <a:pt x="465" y="890"/>
                  </a:cubicBezTo>
                  <a:cubicBezTo>
                    <a:pt x="918" y="609"/>
                    <a:pt x="1386" y="356"/>
                    <a:pt x="1867" y="131"/>
                  </a:cubicBezTo>
                  <a:cubicBezTo>
                    <a:pt x="1940" y="98"/>
                    <a:pt x="1895" y="1"/>
                    <a:pt x="1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9"/>
            <p:cNvSpPr/>
            <p:nvPr/>
          </p:nvSpPr>
          <p:spPr>
            <a:xfrm>
              <a:off x="2108608" y="654912"/>
              <a:ext cx="14167" cy="41276"/>
            </a:xfrm>
            <a:custGeom>
              <a:avLst/>
              <a:gdLst/>
              <a:ahLst/>
              <a:cxnLst/>
              <a:rect l="l" t="t" r="r" b="b"/>
              <a:pathLst>
                <a:path w="451" h="1314" extrusionOk="0">
                  <a:moveTo>
                    <a:pt x="87" y="1"/>
                  </a:moveTo>
                  <a:cubicBezTo>
                    <a:pt x="79" y="1"/>
                    <a:pt x="70" y="1"/>
                    <a:pt x="61" y="2"/>
                  </a:cubicBezTo>
                  <a:cubicBezTo>
                    <a:pt x="22" y="9"/>
                    <a:pt x="1" y="55"/>
                    <a:pt x="12" y="90"/>
                  </a:cubicBezTo>
                  <a:cubicBezTo>
                    <a:pt x="21" y="125"/>
                    <a:pt x="53" y="140"/>
                    <a:pt x="85" y="140"/>
                  </a:cubicBezTo>
                  <a:cubicBezTo>
                    <a:pt x="89" y="140"/>
                    <a:pt x="92" y="140"/>
                    <a:pt x="96" y="140"/>
                  </a:cubicBezTo>
                  <a:cubicBezTo>
                    <a:pt x="97" y="139"/>
                    <a:pt x="98" y="139"/>
                    <a:pt x="98" y="139"/>
                  </a:cubicBezTo>
                  <a:cubicBezTo>
                    <a:pt x="143" y="139"/>
                    <a:pt x="173" y="319"/>
                    <a:pt x="180" y="343"/>
                  </a:cubicBezTo>
                  <a:cubicBezTo>
                    <a:pt x="201" y="442"/>
                    <a:pt x="222" y="537"/>
                    <a:pt x="240" y="635"/>
                  </a:cubicBezTo>
                  <a:cubicBezTo>
                    <a:pt x="279" y="835"/>
                    <a:pt x="300" y="1039"/>
                    <a:pt x="307" y="1247"/>
                  </a:cubicBezTo>
                  <a:cubicBezTo>
                    <a:pt x="310" y="1291"/>
                    <a:pt x="348" y="1314"/>
                    <a:pt x="383" y="1314"/>
                  </a:cubicBezTo>
                  <a:cubicBezTo>
                    <a:pt x="418" y="1314"/>
                    <a:pt x="451" y="1292"/>
                    <a:pt x="447" y="1247"/>
                  </a:cubicBezTo>
                  <a:cubicBezTo>
                    <a:pt x="437" y="990"/>
                    <a:pt x="405" y="734"/>
                    <a:pt x="356" y="484"/>
                  </a:cubicBezTo>
                  <a:cubicBezTo>
                    <a:pt x="331" y="372"/>
                    <a:pt x="314" y="252"/>
                    <a:pt x="268" y="143"/>
                  </a:cubicBezTo>
                  <a:cubicBezTo>
                    <a:pt x="233" y="63"/>
                    <a:pt x="174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9"/>
            <p:cNvSpPr/>
            <p:nvPr/>
          </p:nvSpPr>
          <p:spPr>
            <a:xfrm>
              <a:off x="2118880" y="681707"/>
              <a:ext cx="18596" cy="14450"/>
            </a:xfrm>
            <a:custGeom>
              <a:avLst/>
              <a:gdLst/>
              <a:ahLst/>
              <a:cxnLst/>
              <a:rect l="l" t="t" r="r" b="b"/>
              <a:pathLst>
                <a:path w="592" h="460" extrusionOk="0">
                  <a:moveTo>
                    <a:pt x="514" y="0"/>
                  </a:moveTo>
                  <a:cubicBezTo>
                    <a:pt x="496" y="0"/>
                    <a:pt x="479" y="7"/>
                    <a:pt x="465" y="21"/>
                  </a:cubicBezTo>
                  <a:cubicBezTo>
                    <a:pt x="335" y="141"/>
                    <a:pt x="201" y="239"/>
                    <a:pt x="47" y="330"/>
                  </a:cubicBezTo>
                  <a:cubicBezTo>
                    <a:pt x="15" y="348"/>
                    <a:pt x="1" y="394"/>
                    <a:pt x="22" y="425"/>
                  </a:cubicBezTo>
                  <a:cubicBezTo>
                    <a:pt x="36" y="447"/>
                    <a:pt x="60" y="460"/>
                    <a:pt x="85" y="460"/>
                  </a:cubicBezTo>
                  <a:cubicBezTo>
                    <a:pt x="97" y="460"/>
                    <a:pt x="109" y="457"/>
                    <a:pt x="120" y="450"/>
                  </a:cubicBezTo>
                  <a:cubicBezTo>
                    <a:pt x="279" y="355"/>
                    <a:pt x="426" y="246"/>
                    <a:pt x="563" y="120"/>
                  </a:cubicBezTo>
                  <a:cubicBezTo>
                    <a:pt x="591" y="95"/>
                    <a:pt x="591" y="46"/>
                    <a:pt x="563" y="21"/>
                  </a:cubicBezTo>
                  <a:cubicBezTo>
                    <a:pt x="549" y="7"/>
                    <a:pt x="532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9"/>
            <p:cNvSpPr/>
            <p:nvPr/>
          </p:nvSpPr>
          <p:spPr>
            <a:xfrm>
              <a:off x="2019303" y="693926"/>
              <a:ext cx="84374" cy="457523"/>
            </a:xfrm>
            <a:custGeom>
              <a:avLst/>
              <a:gdLst/>
              <a:ahLst/>
              <a:cxnLst/>
              <a:rect l="l" t="t" r="r" b="b"/>
              <a:pathLst>
                <a:path w="2686" h="14565" extrusionOk="0">
                  <a:moveTo>
                    <a:pt x="2588" y="0"/>
                  </a:moveTo>
                  <a:cubicBezTo>
                    <a:pt x="2572" y="0"/>
                    <a:pt x="2556" y="7"/>
                    <a:pt x="2542" y="22"/>
                  </a:cubicBezTo>
                  <a:lnTo>
                    <a:pt x="1962" y="701"/>
                  </a:lnTo>
                  <a:lnTo>
                    <a:pt x="1677" y="1034"/>
                  </a:lnTo>
                  <a:cubicBezTo>
                    <a:pt x="1625" y="1095"/>
                    <a:pt x="1554" y="1158"/>
                    <a:pt x="1574" y="1234"/>
                  </a:cubicBezTo>
                  <a:lnTo>
                    <a:pt x="1574" y="1234"/>
                  </a:lnTo>
                  <a:cubicBezTo>
                    <a:pt x="1453" y="1709"/>
                    <a:pt x="1345" y="2187"/>
                    <a:pt x="1248" y="2669"/>
                  </a:cubicBezTo>
                  <a:cubicBezTo>
                    <a:pt x="1066" y="3537"/>
                    <a:pt x="897" y="4423"/>
                    <a:pt x="851" y="5312"/>
                  </a:cubicBezTo>
                  <a:cubicBezTo>
                    <a:pt x="809" y="6050"/>
                    <a:pt x="700" y="6777"/>
                    <a:pt x="595" y="7509"/>
                  </a:cubicBezTo>
                  <a:cubicBezTo>
                    <a:pt x="443" y="8535"/>
                    <a:pt x="299" y="9565"/>
                    <a:pt x="190" y="10594"/>
                  </a:cubicBezTo>
                  <a:cubicBezTo>
                    <a:pt x="74" y="11747"/>
                    <a:pt x="1" y="12907"/>
                    <a:pt x="29" y="14067"/>
                  </a:cubicBezTo>
                  <a:cubicBezTo>
                    <a:pt x="32" y="14211"/>
                    <a:pt x="36" y="14355"/>
                    <a:pt x="43" y="14496"/>
                  </a:cubicBezTo>
                  <a:cubicBezTo>
                    <a:pt x="45" y="14541"/>
                    <a:pt x="81" y="14564"/>
                    <a:pt x="116" y="14564"/>
                  </a:cubicBezTo>
                  <a:cubicBezTo>
                    <a:pt x="151" y="14564"/>
                    <a:pt x="185" y="14541"/>
                    <a:pt x="183" y="14496"/>
                  </a:cubicBezTo>
                  <a:cubicBezTo>
                    <a:pt x="127" y="13332"/>
                    <a:pt x="183" y="12166"/>
                    <a:pt x="292" y="11002"/>
                  </a:cubicBezTo>
                  <a:cubicBezTo>
                    <a:pt x="391" y="9934"/>
                    <a:pt x="538" y="8869"/>
                    <a:pt x="689" y="7804"/>
                  </a:cubicBezTo>
                  <a:cubicBezTo>
                    <a:pt x="802" y="7045"/>
                    <a:pt x="932" y="6282"/>
                    <a:pt x="981" y="5519"/>
                  </a:cubicBezTo>
                  <a:cubicBezTo>
                    <a:pt x="1006" y="5108"/>
                    <a:pt x="1037" y="4700"/>
                    <a:pt x="1097" y="4293"/>
                  </a:cubicBezTo>
                  <a:cubicBezTo>
                    <a:pt x="1164" y="3832"/>
                    <a:pt x="1248" y="3375"/>
                    <a:pt x="1340" y="2918"/>
                  </a:cubicBezTo>
                  <a:cubicBezTo>
                    <a:pt x="1414" y="2546"/>
                    <a:pt x="1494" y="2177"/>
                    <a:pt x="1582" y="1804"/>
                  </a:cubicBezTo>
                  <a:cubicBezTo>
                    <a:pt x="1624" y="1625"/>
                    <a:pt x="1681" y="1446"/>
                    <a:pt x="1712" y="1263"/>
                  </a:cubicBezTo>
                  <a:cubicBezTo>
                    <a:pt x="1716" y="1242"/>
                    <a:pt x="1716" y="1226"/>
                    <a:pt x="1711" y="1211"/>
                  </a:cubicBezTo>
                  <a:lnTo>
                    <a:pt x="1711" y="1211"/>
                  </a:lnTo>
                  <a:cubicBezTo>
                    <a:pt x="1724" y="1172"/>
                    <a:pt x="1802" y="1103"/>
                    <a:pt x="1821" y="1080"/>
                  </a:cubicBezTo>
                  <a:cubicBezTo>
                    <a:pt x="1860" y="1034"/>
                    <a:pt x="1899" y="989"/>
                    <a:pt x="1934" y="947"/>
                  </a:cubicBezTo>
                  <a:cubicBezTo>
                    <a:pt x="2015" y="852"/>
                    <a:pt x="2095" y="760"/>
                    <a:pt x="2176" y="669"/>
                  </a:cubicBezTo>
                  <a:cubicBezTo>
                    <a:pt x="2331" y="486"/>
                    <a:pt x="2485" y="303"/>
                    <a:pt x="2640" y="124"/>
                  </a:cubicBezTo>
                  <a:cubicBezTo>
                    <a:pt x="2686" y="70"/>
                    <a:pt x="2639" y="0"/>
                    <a:pt x="2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9"/>
            <p:cNvSpPr/>
            <p:nvPr/>
          </p:nvSpPr>
          <p:spPr>
            <a:xfrm>
              <a:off x="2069971" y="761463"/>
              <a:ext cx="12282" cy="18628"/>
            </a:xfrm>
            <a:custGeom>
              <a:avLst/>
              <a:gdLst/>
              <a:ahLst/>
              <a:cxnLst/>
              <a:rect l="l" t="t" r="r" b="b"/>
              <a:pathLst>
                <a:path w="391" h="593" extrusionOk="0">
                  <a:moveTo>
                    <a:pt x="240" y="1"/>
                  </a:moveTo>
                  <a:cubicBezTo>
                    <a:pt x="228" y="1"/>
                    <a:pt x="216" y="3"/>
                    <a:pt x="205" y="9"/>
                  </a:cubicBezTo>
                  <a:cubicBezTo>
                    <a:pt x="99" y="69"/>
                    <a:pt x="54" y="185"/>
                    <a:pt x="25" y="297"/>
                  </a:cubicBezTo>
                  <a:cubicBezTo>
                    <a:pt x="11" y="354"/>
                    <a:pt x="1" y="406"/>
                    <a:pt x="8" y="466"/>
                  </a:cubicBezTo>
                  <a:cubicBezTo>
                    <a:pt x="18" y="522"/>
                    <a:pt x="54" y="575"/>
                    <a:pt x="113" y="589"/>
                  </a:cubicBezTo>
                  <a:cubicBezTo>
                    <a:pt x="123" y="591"/>
                    <a:pt x="133" y="592"/>
                    <a:pt x="142" y="592"/>
                  </a:cubicBezTo>
                  <a:cubicBezTo>
                    <a:pt x="210" y="592"/>
                    <a:pt x="266" y="539"/>
                    <a:pt x="303" y="480"/>
                  </a:cubicBezTo>
                  <a:cubicBezTo>
                    <a:pt x="338" y="427"/>
                    <a:pt x="363" y="364"/>
                    <a:pt x="373" y="301"/>
                  </a:cubicBezTo>
                  <a:cubicBezTo>
                    <a:pt x="384" y="234"/>
                    <a:pt x="391" y="157"/>
                    <a:pt x="363" y="94"/>
                  </a:cubicBezTo>
                  <a:cubicBezTo>
                    <a:pt x="349" y="70"/>
                    <a:pt x="329" y="52"/>
                    <a:pt x="307" y="42"/>
                  </a:cubicBezTo>
                  <a:lnTo>
                    <a:pt x="307" y="42"/>
                  </a:lnTo>
                  <a:cubicBezTo>
                    <a:pt x="306" y="39"/>
                    <a:pt x="305" y="36"/>
                    <a:pt x="303" y="34"/>
                  </a:cubicBezTo>
                  <a:cubicBezTo>
                    <a:pt x="289" y="12"/>
                    <a:pt x="265" y="1"/>
                    <a:pt x="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9"/>
            <p:cNvSpPr/>
            <p:nvPr/>
          </p:nvSpPr>
          <p:spPr>
            <a:xfrm>
              <a:off x="2058600" y="840591"/>
              <a:ext cx="10523" cy="17497"/>
            </a:xfrm>
            <a:custGeom>
              <a:avLst/>
              <a:gdLst/>
              <a:ahLst/>
              <a:cxnLst/>
              <a:rect l="l" t="t" r="r" b="b"/>
              <a:pathLst>
                <a:path w="335" h="557" extrusionOk="0">
                  <a:moveTo>
                    <a:pt x="210" y="1"/>
                  </a:moveTo>
                  <a:cubicBezTo>
                    <a:pt x="202" y="1"/>
                    <a:pt x="195" y="2"/>
                    <a:pt x="187" y="3"/>
                  </a:cubicBezTo>
                  <a:cubicBezTo>
                    <a:pt x="148" y="14"/>
                    <a:pt x="117" y="45"/>
                    <a:pt x="96" y="77"/>
                  </a:cubicBezTo>
                  <a:cubicBezTo>
                    <a:pt x="57" y="133"/>
                    <a:pt x="32" y="200"/>
                    <a:pt x="18" y="267"/>
                  </a:cubicBezTo>
                  <a:cubicBezTo>
                    <a:pt x="1" y="344"/>
                    <a:pt x="1" y="425"/>
                    <a:pt x="18" y="506"/>
                  </a:cubicBezTo>
                  <a:cubicBezTo>
                    <a:pt x="26" y="539"/>
                    <a:pt x="57" y="557"/>
                    <a:pt x="87" y="557"/>
                  </a:cubicBezTo>
                  <a:cubicBezTo>
                    <a:pt x="99" y="557"/>
                    <a:pt x="110" y="554"/>
                    <a:pt x="120" y="548"/>
                  </a:cubicBezTo>
                  <a:cubicBezTo>
                    <a:pt x="144" y="534"/>
                    <a:pt x="166" y="517"/>
                    <a:pt x="186" y="498"/>
                  </a:cubicBezTo>
                  <a:lnTo>
                    <a:pt x="186" y="498"/>
                  </a:lnTo>
                  <a:cubicBezTo>
                    <a:pt x="206" y="495"/>
                    <a:pt x="223" y="483"/>
                    <a:pt x="236" y="467"/>
                  </a:cubicBezTo>
                  <a:cubicBezTo>
                    <a:pt x="275" y="411"/>
                    <a:pt x="303" y="348"/>
                    <a:pt x="314" y="281"/>
                  </a:cubicBezTo>
                  <a:cubicBezTo>
                    <a:pt x="328" y="211"/>
                    <a:pt x="335" y="126"/>
                    <a:pt x="307" y="59"/>
                  </a:cubicBezTo>
                  <a:cubicBezTo>
                    <a:pt x="289" y="24"/>
                    <a:pt x="251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9"/>
            <p:cNvSpPr/>
            <p:nvPr/>
          </p:nvSpPr>
          <p:spPr>
            <a:xfrm>
              <a:off x="2039438" y="949278"/>
              <a:ext cx="10586" cy="20135"/>
            </a:xfrm>
            <a:custGeom>
              <a:avLst/>
              <a:gdLst/>
              <a:ahLst/>
              <a:cxnLst/>
              <a:rect l="l" t="t" r="r" b="b"/>
              <a:pathLst>
                <a:path w="337" h="641" extrusionOk="0">
                  <a:moveTo>
                    <a:pt x="223" y="0"/>
                  </a:moveTo>
                  <a:cubicBezTo>
                    <a:pt x="206" y="0"/>
                    <a:pt x="189" y="6"/>
                    <a:pt x="179" y="19"/>
                  </a:cubicBezTo>
                  <a:cubicBezTo>
                    <a:pt x="145" y="63"/>
                    <a:pt x="117" y="110"/>
                    <a:pt x="96" y="160"/>
                  </a:cubicBezTo>
                  <a:lnTo>
                    <a:pt x="96" y="160"/>
                  </a:lnTo>
                  <a:cubicBezTo>
                    <a:pt x="3" y="289"/>
                    <a:pt x="1" y="472"/>
                    <a:pt x="80" y="606"/>
                  </a:cubicBezTo>
                  <a:cubicBezTo>
                    <a:pt x="92" y="629"/>
                    <a:pt x="115" y="640"/>
                    <a:pt x="139" y="640"/>
                  </a:cubicBezTo>
                  <a:cubicBezTo>
                    <a:pt x="162" y="640"/>
                    <a:pt x="186" y="629"/>
                    <a:pt x="200" y="606"/>
                  </a:cubicBezTo>
                  <a:cubicBezTo>
                    <a:pt x="302" y="441"/>
                    <a:pt x="337" y="241"/>
                    <a:pt x="298" y="51"/>
                  </a:cubicBezTo>
                  <a:cubicBezTo>
                    <a:pt x="291" y="21"/>
                    <a:pt x="256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9"/>
            <p:cNvSpPr/>
            <p:nvPr/>
          </p:nvSpPr>
          <p:spPr>
            <a:xfrm>
              <a:off x="2031019" y="1028187"/>
              <a:ext cx="12282" cy="21580"/>
            </a:xfrm>
            <a:custGeom>
              <a:avLst/>
              <a:gdLst/>
              <a:ahLst/>
              <a:cxnLst/>
              <a:rect l="l" t="t" r="r" b="b"/>
              <a:pathLst>
                <a:path w="391" h="687" extrusionOk="0">
                  <a:moveTo>
                    <a:pt x="210" y="0"/>
                  </a:moveTo>
                  <a:cubicBezTo>
                    <a:pt x="186" y="0"/>
                    <a:pt x="163" y="11"/>
                    <a:pt x="151" y="34"/>
                  </a:cubicBezTo>
                  <a:cubicBezTo>
                    <a:pt x="106" y="119"/>
                    <a:pt x="67" y="207"/>
                    <a:pt x="42" y="298"/>
                  </a:cubicBezTo>
                  <a:cubicBezTo>
                    <a:pt x="32" y="344"/>
                    <a:pt x="21" y="389"/>
                    <a:pt x="14" y="435"/>
                  </a:cubicBezTo>
                  <a:cubicBezTo>
                    <a:pt x="7" y="477"/>
                    <a:pt x="0" y="526"/>
                    <a:pt x="4" y="576"/>
                  </a:cubicBezTo>
                  <a:cubicBezTo>
                    <a:pt x="7" y="625"/>
                    <a:pt x="39" y="670"/>
                    <a:pt x="92" y="685"/>
                  </a:cubicBezTo>
                  <a:cubicBezTo>
                    <a:pt x="99" y="686"/>
                    <a:pt x="107" y="687"/>
                    <a:pt x="115" y="687"/>
                  </a:cubicBezTo>
                  <a:cubicBezTo>
                    <a:pt x="155" y="687"/>
                    <a:pt x="192" y="665"/>
                    <a:pt x="222" y="639"/>
                  </a:cubicBezTo>
                  <a:cubicBezTo>
                    <a:pt x="253" y="607"/>
                    <a:pt x="271" y="569"/>
                    <a:pt x="288" y="526"/>
                  </a:cubicBezTo>
                  <a:cubicBezTo>
                    <a:pt x="309" y="481"/>
                    <a:pt x="327" y="435"/>
                    <a:pt x="341" y="389"/>
                  </a:cubicBezTo>
                  <a:cubicBezTo>
                    <a:pt x="355" y="344"/>
                    <a:pt x="366" y="298"/>
                    <a:pt x="373" y="252"/>
                  </a:cubicBezTo>
                  <a:cubicBezTo>
                    <a:pt x="380" y="207"/>
                    <a:pt x="390" y="164"/>
                    <a:pt x="380" y="119"/>
                  </a:cubicBezTo>
                  <a:cubicBezTo>
                    <a:pt x="373" y="80"/>
                    <a:pt x="352" y="41"/>
                    <a:pt x="316" y="20"/>
                  </a:cubicBezTo>
                  <a:cubicBezTo>
                    <a:pt x="301" y="11"/>
                    <a:pt x="283" y="7"/>
                    <a:pt x="264" y="7"/>
                  </a:cubicBezTo>
                  <a:cubicBezTo>
                    <a:pt x="258" y="7"/>
                    <a:pt x="251" y="7"/>
                    <a:pt x="244" y="8"/>
                  </a:cubicBezTo>
                  <a:lnTo>
                    <a:pt x="244" y="8"/>
                  </a:lnTo>
                  <a:cubicBezTo>
                    <a:pt x="233" y="3"/>
                    <a:pt x="222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9"/>
            <p:cNvSpPr/>
            <p:nvPr/>
          </p:nvSpPr>
          <p:spPr>
            <a:xfrm>
              <a:off x="2030140" y="1099807"/>
              <a:ext cx="9392" cy="18942"/>
            </a:xfrm>
            <a:custGeom>
              <a:avLst/>
              <a:gdLst/>
              <a:ahLst/>
              <a:cxnLst/>
              <a:rect l="l" t="t" r="r" b="b"/>
              <a:pathLst>
                <a:path w="299" h="603" extrusionOk="0">
                  <a:moveTo>
                    <a:pt x="130" y="113"/>
                  </a:moveTo>
                  <a:cubicBezTo>
                    <a:pt x="130" y="113"/>
                    <a:pt x="130" y="114"/>
                    <a:pt x="131" y="115"/>
                  </a:cubicBezTo>
                  <a:lnTo>
                    <a:pt x="131" y="115"/>
                  </a:lnTo>
                  <a:cubicBezTo>
                    <a:pt x="130" y="116"/>
                    <a:pt x="130" y="117"/>
                    <a:pt x="130" y="117"/>
                  </a:cubicBezTo>
                  <a:lnTo>
                    <a:pt x="130" y="117"/>
                  </a:lnTo>
                  <a:cubicBezTo>
                    <a:pt x="129" y="116"/>
                    <a:pt x="129" y="114"/>
                    <a:pt x="130" y="113"/>
                  </a:cubicBezTo>
                  <a:close/>
                  <a:moveTo>
                    <a:pt x="173" y="1"/>
                  </a:moveTo>
                  <a:cubicBezTo>
                    <a:pt x="142" y="1"/>
                    <a:pt x="109" y="16"/>
                    <a:pt x="88" y="42"/>
                  </a:cubicBezTo>
                  <a:cubicBezTo>
                    <a:pt x="46" y="88"/>
                    <a:pt x="39" y="151"/>
                    <a:pt x="28" y="208"/>
                  </a:cubicBezTo>
                  <a:cubicBezTo>
                    <a:pt x="14" y="271"/>
                    <a:pt x="7" y="331"/>
                    <a:pt x="7" y="394"/>
                  </a:cubicBezTo>
                  <a:cubicBezTo>
                    <a:pt x="4" y="447"/>
                    <a:pt x="0" y="503"/>
                    <a:pt x="28" y="548"/>
                  </a:cubicBezTo>
                  <a:cubicBezTo>
                    <a:pt x="51" y="584"/>
                    <a:pt x="87" y="603"/>
                    <a:pt x="124" y="603"/>
                  </a:cubicBezTo>
                  <a:cubicBezTo>
                    <a:pt x="149" y="603"/>
                    <a:pt x="175" y="593"/>
                    <a:pt x="197" y="573"/>
                  </a:cubicBezTo>
                  <a:cubicBezTo>
                    <a:pt x="243" y="531"/>
                    <a:pt x="257" y="461"/>
                    <a:pt x="267" y="401"/>
                  </a:cubicBezTo>
                  <a:cubicBezTo>
                    <a:pt x="281" y="331"/>
                    <a:pt x="292" y="260"/>
                    <a:pt x="299" y="190"/>
                  </a:cubicBezTo>
                  <a:cubicBezTo>
                    <a:pt x="299" y="172"/>
                    <a:pt x="291" y="154"/>
                    <a:pt x="279" y="141"/>
                  </a:cubicBezTo>
                  <a:lnTo>
                    <a:pt x="279" y="141"/>
                  </a:lnTo>
                  <a:cubicBezTo>
                    <a:pt x="278" y="139"/>
                    <a:pt x="278" y="136"/>
                    <a:pt x="278" y="134"/>
                  </a:cubicBezTo>
                  <a:cubicBezTo>
                    <a:pt x="278" y="133"/>
                    <a:pt x="277" y="132"/>
                    <a:pt x="277" y="131"/>
                  </a:cubicBezTo>
                  <a:lnTo>
                    <a:pt x="277" y="131"/>
                  </a:lnTo>
                  <a:cubicBezTo>
                    <a:pt x="290" y="101"/>
                    <a:pt x="280" y="64"/>
                    <a:pt x="252" y="44"/>
                  </a:cubicBezTo>
                  <a:lnTo>
                    <a:pt x="252" y="44"/>
                  </a:lnTo>
                  <a:cubicBezTo>
                    <a:pt x="233" y="14"/>
                    <a:pt x="203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9"/>
            <p:cNvSpPr/>
            <p:nvPr/>
          </p:nvSpPr>
          <p:spPr>
            <a:xfrm>
              <a:off x="2087750" y="476112"/>
              <a:ext cx="12628" cy="20135"/>
            </a:xfrm>
            <a:custGeom>
              <a:avLst/>
              <a:gdLst/>
              <a:ahLst/>
              <a:cxnLst/>
              <a:rect l="l" t="t" r="r" b="b"/>
              <a:pathLst>
                <a:path w="402" h="641" extrusionOk="0">
                  <a:moveTo>
                    <a:pt x="201" y="1"/>
                  </a:moveTo>
                  <a:cubicBezTo>
                    <a:pt x="89" y="1"/>
                    <a:pt x="1" y="141"/>
                    <a:pt x="1" y="320"/>
                  </a:cubicBezTo>
                  <a:cubicBezTo>
                    <a:pt x="1" y="496"/>
                    <a:pt x="89" y="640"/>
                    <a:pt x="201" y="640"/>
                  </a:cubicBezTo>
                  <a:cubicBezTo>
                    <a:pt x="314" y="640"/>
                    <a:pt x="401" y="496"/>
                    <a:pt x="401" y="320"/>
                  </a:cubicBezTo>
                  <a:cubicBezTo>
                    <a:pt x="401" y="141"/>
                    <a:pt x="314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9"/>
            <p:cNvSpPr/>
            <p:nvPr/>
          </p:nvSpPr>
          <p:spPr>
            <a:xfrm>
              <a:off x="2136000" y="467379"/>
              <a:ext cx="12722" cy="20135"/>
            </a:xfrm>
            <a:custGeom>
              <a:avLst/>
              <a:gdLst/>
              <a:ahLst/>
              <a:cxnLst/>
              <a:rect l="l" t="t" r="r" b="b"/>
              <a:pathLst>
                <a:path w="405" h="641" extrusionOk="0">
                  <a:moveTo>
                    <a:pt x="201" y="1"/>
                  </a:moveTo>
                  <a:cubicBezTo>
                    <a:pt x="92" y="1"/>
                    <a:pt x="1" y="142"/>
                    <a:pt x="1" y="321"/>
                  </a:cubicBezTo>
                  <a:cubicBezTo>
                    <a:pt x="1" y="497"/>
                    <a:pt x="92" y="641"/>
                    <a:pt x="201" y="641"/>
                  </a:cubicBezTo>
                  <a:cubicBezTo>
                    <a:pt x="313" y="641"/>
                    <a:pt x="405" y="497"/>
                    <a:pt x="405" y="321"/>
                  </a:cubicBezTo>
                  <a:cubicBezTo>
                    <a:pt x="405" y="142"/>
                    <a:pt x="313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9"/>
            <p:cNvSpPr/>
            <p:nvPr/>
          </p:nvSpPr>
          <p:spPr>
            <a:xfrm>
              <a:off x="2115016" y="455600"/>
              <a:ext cx="17717" cy="56794"/>
            </a:xfrm>
            <a:custGeom>
              <a:avLst/>
              <a:gdLst/>
              <a:ahLst/>
              <a:cxnLst/>
              <a:rect l="l" t="t" r="r" b="b"/>
              <a:pathLst>
                <a:path w="564" h="1808" extrusionOk="0">
                  <a:moveTo>
                    <a:pt x="111" y="1"/>
                  </a:moveTo>
                  <a:cubicBezTo>
                    <a:pt x="76" y="1"/>
                    <a:pt x="40" y="23"/>
                    <a:pt x="36" y="67"/>
                  </a:cubicBezTo>
                  <a:cubicBezTo>
                    <a:pt x="1" y="362"/>
                    <a:pt x="61" y="657"/>
                    <a:pt x="177" y="928"/>
                  </a:cubicBezTo>
                  <a:cubicBezTo>
                    <a:pt x="233" y="1061"/>
                    <a:pt x="310" y="1181"/>
                    <a:pt x="377" y="1311"/>
                  </a:cubicBezTo>
                  <a:cubicBezTo>
                    <a:pt x="458" y="1469"/>
                    <a:pt x="349" y="1585"/>
                    <a:pt x="236" y="1687"/>
                  </a:cubicBezTo>
                  <a:cubicBezTo>
                    <a:pt x="184" y="1736"/>
                    <a:pt x="235" y="1807"/>
                    <a:pt x="290" y="1807"/>
                  </a:cubicBezTo>
                  <a:cubicBezTo>
                    <a:pt x="305" y="1807"/>
                    <a:pt x="321" y="1802"/>
                    <a:pt x="335" y="1789"/>
                  </a:cubicBezTo>
                  <a:cubicBezTo>
                    <a:pt x="433" y="1698"/>
                    <a:pt x="539" y="1589"/>
                    <a:pt x="549" y="1448"/>
                  </a:cubicBezTo>
                  <a:cubicBezTo>
                    <a:pt x="563" y="1297"/>
                    <a:pt x="451" y="1170"/>
                    <a:pt x="384" y="1044"/>
                  </a:cubicBezTo>
                  <a:cubicBezTo>
                    <a:pt x="226" y="742"/>
                    <a:pt x="138" y="408"/>
                    <a:pt x="173" y="67"/>
                  </a:cubicBezTo>
                  <a:cubicBezTo>
                    <a:pt x="178" y="23"/>
                    <a:pt x="146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9"/>
            <p:cNvSpPr/>
            <p:nvPr/>
          </p:nvSpPr>
          <p:spPr>
            <a:xfrm>
              <a:off x="2087656" y="520121"/>
              <a:ext cx="56480" cy="27737"/>
            </a:xfrm>
            <a:custGeom>
              <a:avLst/>
              <a:gdLst/>
              <a:ahLst/>
              <a:cxnLst/>
              <a:rect l="l" t="t" r="r" b="b"/>
              <a:pathLst>
                <a:path w="1798" h="883" extrusionOk="0">
                  <a:moveTo>
                    <a:pt x="1514" y="1"/>
                  </a:moveTo>
                  <a:cubicBezTo>
                    <a:pt x="1496" y="1"/>
                    <a:pt x="1476" y="2"/>
                    <a:pt x="1455" y="6"/>
                  </a:cubicBezTo>
                  <a:cubicBezTo>
                    <a:pt x="724" y="118"/>
                    <a:pt x="0" y="41"/>
                    <a:pt x="11" y="252"/>
                  </a:cubicBezTo>
                  <a:cubicBezTo>
                    <a:pt x="14" y="308"/>
                    <a:pt x="32" y="375"/>
                    <a:pt x="63" y="452"/>
                  </a:cubicBezTo>
                  <a:cubicBezTo>
                    <a:pt x="157" y="653"/>
                    <a:pt x="375" y="882"/>
                    <a:pt x="800" y="882"/>
                  </a:cubicBezTo>
                  <a:cubicBezTo>
                    <a:pt x="821" y="882"/>
                    <a:pt x="843" y="882"/>
                    <a:pt x="865" y="881"/>
                  </a:cubicBezTo>
                  <a:cubicBezTo>
                    <a:pt x="1132" y="867"/>
                    <a:pt x="1343" y="761"/>
                    <a:pt x="1487" y="631"/>
                  </a:cubicBezTo>
                  <a:cubicBezTo>
                    <a:pt x="1771" y="370"/>
                    <a:pt x="1797" y="1"/>
                    <a:pt x="1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9"/>
            <p:cNvSpPr/>
            <p:nvPr/>
          </p:nvSpPr>
          <p:spPr>
            <a:xfrm>
              <a:off x="2089635" y="530298"/>
              <a:ext cx="44731" cy="17560"/>
            </a:xfrm>
            <a:custGeom>
              <a:avLst/>
              <a:gdLst/>
              <a:ahLst/>
              <a:cxnLst/>
              <a:rect l="l" t="t" r="r" b="b"/>
              <a:pathLst>
                <a:path w="1424" h="559" extrusionOk="0">
                  <a:moveTo>
                    <a:pt x="546" y="1"/>
                  </a:moveTo>
                  <a:cubicBezTo>
                    <a:pt x="312" y="1"/>
                    <a:pt x="123" y="67"/>
                    <a:pt x="0" y="128"/>
                  </a:cubicBezTo>
                  <a:cubicBezTo>
                    <a:pt x="94" y="329"/>
                    <a:pt x="312" y="558"/>
                    <a:pt x="737" y="558"/>
                  </a:cubicBezTo>
                  <a:cubicBezTo>
                    <a:pt x="758" y="558"/>
                    <a:pt x="780" y="558"/>
                    <a:pt x="802" y="557"/>
                  </a:cubicBezTo>
                  <a:cubicBezTo>
                    <a:pt x="1069" y="543"/>
                    <a:pt x="1280" y="437"/>
                    <a:pt x="1424" y="307"/>
                  </a:cubicBezTo>
                  <a:cubicBezTo>
                    <a:pt x="1318" y="223"/>
                    <a:pt x="1171" y="138"/>
                    <a:pt x="971" y="72"/>
                  </a:cubicBezTo>
                  <a:cubicBezTo>
                    <a:pt x="817" y="21"/>
                    <a:pt x="675" y="1"/>
                    <a:pt x="546" y="1"/>
                  </a:cubicBezTo>
                  <a:close/>
                </a:path>
              </a:pathLst>
            </a:custGeom>
            <a:solidFill>
              <a:srgbClr val="D562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9"/>
            <p:cNvSpPr/>
            <p:nvPr/>
          </p:nvSpPr>
          <p:spPr>
            <a:xfrm>
              <a:off x="2017198" y="488457"/>
              <a:ext cx="16492" cy="43883"/>
            </a:xfrm>
            <a:custGeom>
              <a:avLst/>
              <a:gdLst/>
              <a:ahLst/>
              <a:cxnLst/>
              <a:rect l="l" t="t" r="r" b="b"/>
              <a:pathLst>
                <a:path w="525" h="1397" extrusionOk="0">
                  <a:moveTo>
                    <a:pt x="225" y="0"/>
                  </a:moveTo>
                  <a:cubicBezTo>
                    <a:pt x="209" y="0"/>
                    <a:pt x="194" y="6"/>
                    <a:pt x="180" y="19"/>
                  </a:cubicBezTo>
                  <a:cubicBezTo>
                    <a:pt x="1" y="188"/>
                    <a:pt x="11" y="462"/>
                    <a:pt x="54" y="687"/>
                  </a:cubicBezTo>
                  <a:cubicBezTo>
                    <a:pt x="99" y="940"/>
                    <a:pt x="215" y="1175"/>
                    <a:pt x="380" y="1372"/>
                  </a:cubicBezTo>
                  <a:cubicBezTo>
                    <a:pt x="395" y="1389"/>
                    <a:pt x="412" y="1396"/>
                    <a:pt x="428" y="1396"/>
                  </a:cubicBezTo>
                  <a:cubicBezTo>
                    <a:pt x="479" y="1396"/>
                    <a:pt x="525" y="1327"/>
                    <a:pt x="482" y="1274"/>
                  </a:cubicBezTo>
                  <a:cubicBezTo>
                    <a:pt x="338" y="1105"/>
                    <a:pt x="240" y="905"/>
                    <a:pt x="198" y="690"/>
                  </a:cubicBezTo>
                  <a:cubicBezTo>
                    <a:pt x="159" y="507"/>
                    <a:pt x="131" y="258"/>
                    <a:pt x="278" y="117"/>
                  </a:cubicBezTo>
                  <a:cubicBezTo>
                    <a:pt x="328" y="71"/>
                    <a:pt x="279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9"/>
            <p:cNvSpPr/>
            <p:nvPr/>
          </p:nvSpPr>
          <p:spPr>
            <a:xfrm>
              <a:off x="2020088" y="511105"/>
              <a:ext cx="23779" cy="21486"/>
            </a:xfrm>
            <a:custGeom>
              <a:avLst/>
              <a:gdLst/>
              <a:ahLst/>
              <a:cxnLst/>
              <a:rect l="l" t="t" r="r" b="b"/>
              <a:pathLst>
                <a:path w="757" h="684" extrusionOk="0">
                  <a:moveTo>
                    <a:pt x="91" y="0"/>
                  </a:moveTo>
                  <a:cubicBezTo>
                    <a:pt x="84" y="0"/>
                    <a:pt x="77" y="0"/>
                    <a:pt x="71" y="1"/>
                  </a:cubicBezTo>
                  <a:cubicBezTo>
                    <a:pt x="32" y="4"/>
                    <a:pt x="0" y="32"/>
                    <a:pt x="0" y="71"/>
                  </a:cubicBezTo>
                  <a:cubicBezTo>
                    <a:pt x="0" y="105"/>
                    <a:pt x="29" y="142"/>
                    <a:pt x="66" y="142"/>
                  </a:cubicBezTo>
                  <a:cubicBezTo>
                    <a:pt x="67" y="142"/>
                    <a:pt x="69" y="142"/>
                    <a:pt x="71" y="141"/>
                  </a:cubicBezTo>
                  <a:cubicBezTo>
                    <a:pt x="75" y="141"/>
                    <a:pt x="79" y="141"/>
                    <a:pt x="83" y="141"/>
                  </a:cubicBezTo>
                  <a:cubicBezTo>
                    <a:pt x="200" y="141"/>
                    <a:pt x="295" y="239"/>
                    <a:pt x="373" y="321"/>
                  </a:cubicBezTo>
                  <a:cubicBezTo>
                    <a:pt x="464" y="419"/>
                    <a:pt x="541" y="532"/>
                    <a:pt x="605" y="648"/>
                  </a:cubicBezTo>
                  <a:cubicBezTo>
                    <a:pt x="619" y="673"/>
                    <a:pt x="641" y="683"/>
                    <a:pt x="662" y="683"/>
                  </a:cubicBezTo>
                  <a:cubicBezTo>
                    <a:pt x="709" y="683"/>
                    <a:pt x="757" y="633"/>
                    <a:pt x="728" y="577"/>
                  </a:cubicBezTo>
                  <a:cubicBezTo>
                    <a:pt x="654" y="444"/>
                    <a:pt x="563" y="317"/>
                    <a:pt x="457" y="208"/>
                  </a:cubicBezTo>
                  <a:cubicBezTo>
                    <a:pt x="360" y="107"/>
                    <a:pt x="237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9"/>
            <p:cNvSpPr/>
            <p:nvPr/>
          </p:nvSpPr>
          <p:spPr>
            <a:xfrm>
              <a:off x="2181046" y="463170"/>
              <a:ext cx="17245" cy="37224"/>
            </a:xfrm>
            <a:custGeom>
              <a:avLst/>
              <a:gdLst/>
              <a:ahLst/>
              <a:cxnLst/>
              <a:rect l="l" t="t" r="r" b="b"/>
              <a:pathLst>
                <a:path w="549" h="1185" extrusionOk="0">
                  <a:moveTo>
                    <a:pt x="100" y="1"/>
                  </a:moveTo>
                  <a:cubicBezTo>
                    <a:pt x="48" y="1"/>
                    <a:pt x="0" y="73"/>
                    <a:pt x="46" y="124"/>
                  </a:cubicBezTo>
                  <a:cubicBezTo>
                    <a:pt x="285" y="395"/>
                    <a:pt x="405" y="757"/>
                    <a:pt x="377" y="1116"/>
                  </a:cubicBezTo>
                  <a:cubicBezTo>
                    <a:pt x="373" y="1161"/>
                    <a:pt x="407" y="1184"/>
                    <a:pt x="442" y="1184"/>
                  </a:cubicBezTo>
                  <a:cubicBezTo>
                    <a:pt x="477" y="1184"/>
                    <a:pt x="514" y="1161"/>
                    <a:pt x="517" y="1116"/>
                  </a:cubicBezTo>
                  <a:cubicBezTo>
                    <a:pt x="549" y="718"/>
                    <a:pt x="408" y="321"/>
                    <a:pt x="145" y="23"/>
                  </a:cubicBezTo>
                  <a:cubicBezTo>
                    <a:pt x="131" y="7"/>
                    <a:pt x="115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9"/>
            <p:cNvSpPr/>
            <p:nvPr/>
          </p:nvSpPr>
          <p:spPr>
            <a:xfrm>
              <a:off x="2172627" y="479285"/>
              <a:ext cx="21486" cy="28994"/>
            </a:xfrm>
            <a:custGeom>
              <a:avLst/>
              <a:gdLst/>
              <a:ahLst/>
              <a:cxnLst/>
              <a:rect l="l" t="t" r="r" b="b"/>
              <a:pathLst>
                <a:path w="684" h="923" extrusionOk="0">
                  <a:moveTo>
                    <a:pt x="606" y="1"/>
                  </a:moveTo>
                  <a:cubicBezTo>
                    <a:pt x="593" y="1"/>
                    <a:pt x="580" y="4"/>
                    <a:pt x="567" y="9"/>
                  </a:cubicBezTo>
                  <a:cubicBezTo>
                    <a:pt x="241" y="156"/>
                    <a:pt x="103" y="511"/>
                    <a:pt x="16" y="835"/>
                  </a:cubicBezTo>
                  <a:cubicBezTo>
                    <a:pt x="1" y="888"/>
                    <a:pt x="44" y="923"/>
                    <a:pt x="85" y="923"/>
                  </a:cubicBezTo>
                  <a:cubicBezTo>
                    <a:pt x="113" y="923"/>
                    <a:pt x="139" y="908"/>
                    <a:pt x="149" y="873"/>
                  </a:cubicBezTo>
                  <a:cubicBezTo>
                    <a:pt x="230" y="581"/>
                    <a:pt x="346" y="262"/>
                    <a:pt x="641" y="128"/>
                  </a:cubicBezTo>
                  <a:cubicBezTo>
                    <a:pt x="673" y="114"/>
                    <a:pt x="683" y="65"/>
                    <a:pt x="666" y="33"/>
                  </a:cubicBezTo>
                  <a:cubicBezTo>
                    <a:pt x="652" y="10"/>
                    <a:pt x="630" y="1"/>
                    <a:pt x="6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9"/>
            <p:cNvSpPr/>
            <p:nvPr/>
          </p:nvSpPr>
          <p:spPr>
            <a:xfrm>
              <a:off x="2125194" y="655132"/>
              <a:ext cx="62291" cy="249321"/>
            </a:xfrm>
            <a:custGeom>
              <a:avLst/>
              <a:gdLst/>
              <a:ahLst/>
              <a:cxnLst/>
              <a:rect l="l" t="t" r="r" b="b"/>
              <a:pathLst>
                <a:path w="1983" h="7937" extrusionOk="0">
                  <a:moveTo>
                    <a:pt x="1914" y="1"/>
                  </a:moveTo>
                  <a:cubicBezTo>
                    <a:pt x="1879" y="1"/>
                    <a:pt x="1842" y="24"/>
                    <a:pt x="1838" y="69"/>
                  </a:cubicBezTo>
                  <a:cubicBezTo>
                    <a:pt x="1752" y="1519"/>
                    <a:pt x="1682" y="2970"/>
                    <a:pt x="1630" y="4423"/>
                  </a:cubicBezTo>
                  <a:lnTo>
                    <a:pt x="1630" y="4423"/>
                  </a:lnTo>
                  <a:cubicBezTo>
                    <a:pt x="1102" y="4562"/>
                    <a:pt x="574" y="4690"/>
                    <a:pt x="63" y="4874"/>
                  </a:cubicBezTo>
                  <a:cubicBezTo>
                    <a:pt x="28" y="4888"/>
                    <a:pt x="0" y="4923"/>
                    <a:pt x="14" y="4962"/>
                  </a:cubicBezTo>
                  <a:cubicBezTo>
                    <a:pt x="229" y="5529"/>
                    <a:pt x="436" y="6099"/>
                    <a:pt x="720" y="6633"/>
                  </a:cubicBezTo>
                  <a:lnTo>
                    <a:pt x="720" y="6633"/>
                  </a:lnTo>
                  <a:cubicBezTo>
                    <a:pt x="607" y="7039"/>
                    <a:pt x="504" y="7445"/>
                    <a:pt x="390" y="7851"/>
                  </a:cubicBezTo>
                  <a:cubicBezTo>
                    <a:pt x="378" y="7903"/>
                    <a:pt x="420" y="7937"/>
                    <a:pt x="462" y="7937"/>
                  </a:cubicBezTo>
                  <a:cubicBezTo>
                    <a:pt x="490" y="7937"/>
                    <a:pt x="517" y="7921"/>
                    <a:pt x="527" y="7886"/>
                  </a:cubicBezTo>
                  <a:cubicBezTo>
                    <a:pt x="598" y="7626"/>
                    <a:pt x="668" y="7366"/>
                    <a:pt x="738" y="7106"/>
                  </a:cubicBezTo>
                  <a:cubicBezTo>
                    <a:pt x="770" y="6983"/>
                    <a:pt x="805" y="6856"/>
                    <a:pt x="837" y="6733"/>
                  </a:cubicBezTo>
                  <a:cubicBezTo>
                    <a:pt x="851" y="6684"/>
                    <a:pt x="872" y="6638"/>
                    <a:pt x="854" y="6589"/>
                  </a:cubicBezTo>
                  <a:cubicBezTo>
                    <a:pt x="833" y="6526"/>
                    <a:pt x="787" y="6463"/>
                    <a:pt x="756" y="6403"/>
                  </a:cubicBezTo>
                  <a:cubicBezTo>
                    <a:pt x="527" y="5944"/>
                    <a:pt x="352" y="5464"/>
                    <a:pt x="171" y="4985"/>
                  </a:cubicBezTo>
                  <a:lnTo>
                    <a:pt x="171" y="4985"/>
                  </a:lnTo>
                  <a:cubicBezTo>
                    <a:pt x="676" y="4806"/>
                    <a:pt x="1199" y="4681"/>
                    <a:pt x="1715" y="4547"/>
                  </a:cubicBezTo>
                  <a:cubicBezTo>
                    <a:pt x="1747" y="4536"/>
                    <a:pt x="1765" y="4508"/>
                    <a:pt x="1768" y="4477"/>
                  </a:cubicBezTo>
                  <a:cubicBezTo>
                    <a:pt x="1821" y="3008"/>
                    <a:pt x="1891" y="1538"/>
                    <a:pt x="1979" y="69"/>
                  </a:cubicBezTo>
                  <a:cubicBezTo>
                    <a:pt x="1982" y="24"/>
                    <a:pt x="1949" y="1"/>
                    <a:pt x="19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9"/>
            <p:cNvSpPr/>
            <p:nvPr/>
          </p:nvSpPr>
          <p:spPr>
            <a:xfrm>
              <a:off x="2203474" y="938912"/>
              <a:ext cx="33486" cy="7570"/>
            </a:xfrm>
            <a:custGeom>
              <a:avLst/>
              <a:gdLst/>
              <a:ahLst/>
              <a:cxnLst/>
              <a:rect l="l" t="t" r="r" b="b"/>
              <a:pathLst>
                <a:path w="1066" h="241" extrusionOk="0">
                  <a:moveTo>
                    <a:pt x="88" y="100"/>
                  </a:moveTo>
                  <a:cubicBezTo>
                    <a:pt x="88" y="100"/>
                    <a:pt x="89" y="100"/>
                    <a:pt x="89" y="100"/>
                  </a:cubicBezTo>
                  <a:lnTo>
                    <a:pt x="89" y="100"/>
                  </a:lnTo>
                  <a:cubicBezTo>
                    <a:pt x="87" y="102"/>
                    <a:pt x="85" y="102"/>
                    <a:pt x="85" y="102"/>
                  </a:cubicBezTo>
                  <a:cubicBezTo>
                    <a:pt x="84" y="102"/>
                    <a:pt x="85" y="101"/>
                    <a:pt x="88" y="100"/>
                  </a:cubicBezTo>
                  <a:close/>
                  <a:moveTo>
                    <a:pt x="109" y="226"/>
                  </a:moveTo>
                  <a:lnTo>
                    <a:pt x="106" y="230"/>
                  </a:lnTo>
                  <a:cubicBezTo>
                    <a:pt x="106" y="226"/>
                    <a:pt x="109" y="226"/>
                    <a:pt x="109" y="226"/>
                  </a:cubicBezTo>
                  <a:close/>
                  <a:moveTo>
                    <a:pt x="564" y="1"/>
                  </a:moveTo>
                  <a:cubicBezTo>
                    <a:pt x="555" y="1"/>
                    <a:pt x="547" y="1"/>
                    <a:pt x="538" y="1"/>
                  </a:cubicBezTo>
                  <a:cubicBezTo>
                    <a:pt x="461" y="1"/>
                    <a:pt x="383" y="12"/>
                    <a:pt x="306" y="29"/>
                  </a:cubicBezTo>
                  <a:cubicBezTo>
                    <a:pt x="267" y="40"/>
                    <a:pt x="225" y="50"/>
                    <a:pt x="186" y="61"/>
                  </a:cubicBezTo>
                  <a:cubicBezTo>
                    <a:pt x="169" y="68"/>
                    <a:pt x="148" y="75"/>
                    <a:pt x="130" y="86"/>
                  </a:cubicBezTo>
                  <a:cubicBezTo>
                    <a:pt x="124" y="88"/>
                    <a:pt x="118" y="90"/>
                    <a:pt x="111" y="92"/>
                  </a:cubicBezTo>
                  <a:lnTo>
                    <a:pt x="111" y="92"/>
                  </a:lnTo>
                  <a:cubicBezTo>
                    <a:pt x="106" y="90"/>
                    <a:pt x="99" y="89"/>
                    <a:pt x="93" y="89"/>
                  </a:cubicBezTo>
                  <a:cubicBezTo>
                    <a:pt x="87" y="89"/>
                    <a:pt x="80" y="90"/>
                    <a:pt x="74" y="93"/>
                  </a:cubicBezTo>
                  <a:cubicBezTo>
                    <a:pt x="28" y="110"/>
                    <a:pt x="0" y="156"/>
                    <a:pt x="25" y="202"/>
                  </a:cubicBezTo>
                  <a:cubicBezTo>
                    <a:pt x="41" y="230"/>
                    <a:pt x="65" y="241"/>
                    <a:pt x="91" y="241"/>
                  </a:cubicBezTo>
                  <a:cubicBezTo>
                    <a:pt x="110" y="241"/>
                    <a:pt x="130" y="235"/>
                    <a:pt x="148" y="226"/>
                  </a:cubicBezTo>
                  <a:cubicBezTo>
                    <a:pt x="236" y="191"/>
                    <a:pt x="327" y="163"/>
                    <a:pt x="418" y="152"/>
                  </a:cubicBezTo>
                  <a:cubicBezTo>
                    <a:pt x="467" y="145"/>
                    <a:pt x="516" y="142"/>
                    <a:pt x="564" y="142"/>
                  </a:cubicBezTo>
                  <a:cubicBezTo>
                    <a:pt x="702" y="142"/>
                    <a:pt x="839" y="170"/>
                    <a:pt x="967" y="219"/>
                  </a:cubicBezTo>
                  <a:cubicBezTo>
                    <a:pt x="973" y="222"/>
                    <a:pt x="980" y="223"/>
                    <a:pt x="986" y="223"/>
                  </a:cubicBezTo>
                  <a:cubicBezTo>
                    <a:pt x="1016" y="223"/>
                    <a:pt x="1046" y="199"/>
                    <a:pt x="1055" y="173"/>
                  </a:cubicBezTo>
                  <a:cubicBezTo>
                    <a:pt x="1065" y="131"/>
                    <a:pt x="1040" y="100"/>
                    <a:pt x="1005" y="86"/>
                  </a:cubicBezTo>
                  <a:cubicBezTo>
                    <a:pt x="866" y="29"/>
                    <a:pt x="71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2234478" y="795954"/>
              <a:ext cx="8638" cy="20607"/>
            </a:xfrm>
            <a:custGeom>
              <a:avLst/>
              <a:gdLst/>
              <a:ahLst/>
              <a:cxnLst/>
              <a:rect l="l" t="t" r="r" b="b"/>
              <a:pathLst>
                <a:path w="275" h="656" extrusionOk="0">
                  <a:moveTo>
                    <a:pt x="89" y="1"/>
                  </a:moveTo>
                  <a:cubicBezTo>
                    <a:pt x="46" y="1"/>
                    <a:pt x="22" y="32"/>
                    <a:pt x="18" y="71"/>
                  </a:cubicBezTo>
                  <a:cubicBezTo>
                    <a:pt x="1" y="261"/>
                    <a:pt x="43" y="454"/>
                    <a:pt x="138" y="619"/>
                  </a:cubicBezTo>
                  <a:cubicBezTo>
                    <a:pt x="150" y="643"/>
                    <a:pt x="175" y="656"/>
                    <a:pt x="200" y="656"/>
                  </a:cubicBezTo>
                  <a:cubicBezTo>
                    <a:pt x="211" y="656"/>
                    <a:pt x="223" y="653"/>
                    <a:pt x="233" y="647"/>
                  </a:cubicBezTo>
                  <a:cubicBezTo>
                    <a:pt x="264" y="626"/>
                    <a:pt x="275" y="584"/>
                    <a:pt x="257" y="549"/>
                  </a:cubicBezTo>
                  <a:cubicBezTo>
                    <a:pt x="173" y="401"/>
                    <a:pt x="141" y="236"/>
                    <a:pt x="159" y="68"/>
                  </a:cubicBezTo>
                  <a:cubicBezTo>
                    <a:pt x="162" y="32"/>
                    <a:pt x="124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2220248" y="794792"/>
              <a:ext cx="29873" cy="130111"/>
            </a:xfrm>
            <a:custGeom>
              <a:avLst/>
              <a:gdLst/>
              <a:ahLst/>
              <a:cxnLst/>
              <a:rect l="l" t="t" r="r" b="b"/>
              <a:pathLst>
                <a:path w="951" h="4142" extrusionOk="0">
                  <a:moveTo>
                    <a:pt x="866" y="1"/>
                  </a:moveTo>
                  <a:cubicBezTo>
                    <a:pt x="838" y="1"/>
                    <a:pt x="812" y="16"/>
                    <a:pt x="805" y="52"/>
                  </a:cubicBezTo>
                  <a:cubicBezTo>
                    <a:pt x="573" y="1391"/>
                    <a:pt x="306" y="2726"/>
                    <a:pt x="11" y="4055"/>
                  </a:cubicBezTo>
                  <a:cubicBezTo>
                    <a:pt x="0" y="4107"/>
                    <a:pt x="44" y="4141"/>
                    <a:pt x="85" y="4141"/>
                  </a:cubicBezTo>
                  <a:cubicBezTo>
                    <a:pt x="113" y="4141"/>
                    <a:pt x="139" y="4126"/>
                    <a:pt x="148" y="4090"/>
                  </a:cubicBezTo>
                  <a:cubicBezTo>
                    <a:pt x="443" y="2762"/>
                    <a:pt x="707" y="1430"/>
                    <a:pt x="942" y="87"/>
                  </a:cubicBezTo>
                  <a:cubicBezTo>
                    <a:pt x="951" y="35"/>
                    <a:pt x="907" y="1"/>
                    <a:pt x="8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2121299" y="1101786"/>
              <a:ext cx="81830" cy="22303"/>
            </a:xfrm>
            <a:custGeom>
              <a:avLst/>
              <a:gdLst/>
              <a:ahLst/>
              <a:cxnLst/>
              <a:rect l="l" t="t" r="r" b="b"/>
              <a:pathLst>
                <a:path w="2605" h="710" extrusionOk="0">
                  <a:moveTo>
                    <a:pt x="2512" y="0"/>
                  </a:moveTo>
                  <a:cubicBezTo>
                    <a:pt x="2505" y="0"/>
                    <a:pt x="2497" y="1"/>
                    <a:pt x="2490" y="4"/>
                  </a:cubicBezTo>
                  <a:cubicBezTo>
                    <a:pt x="2096" y="116"/>
                    <a:pt x="1695" y="197"/>
                    <a:pt x="1298" y="289"/>
                  </a:cubicBezTo>
                  <a:lnTo>
                    <a:pt x="82" y="573"/>
                  </a:lnTo>
                  <a:cubicBezTo>
                    <a:pt x="1" y="593"/>
                    <a:pt x="28" y="709"/>
                    <a:pt x="102" y="709"/>
                  </a:cubicBezTo>
                  <a:cubicBezTo>
                    <a:pt x="108" y="709"/>
                    <a:pt x="114" y="708"/>
                    <a:pt x="121" y="707"/>
                  </a:cubicBezTo>
                  <a:lnTo>
                    <a:pt x="1337" y="426"/>
                  </a:lnTo>
                  <a:cubicBezTo>
                    <a:pt x="1734" y="331"/>
                    <a:pt x="2135" y="250"/>
                    <a:pt x="2525" y="138"/>
                  </a:cubicBezTo>
                  <a:cubicBezTo>
                    <a:pt x="2604" y="115"/>
                    <a:pt x="2580" y="0"/>
                    <a:pt x="2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2121770" y="1116142"/>
              <a:ext cx="90437" cy="45203"/>
            </a:xfrm>
            <a:custGeom>
              <a:avLst/>
              <a:gdLst/>
              <a:ahLst/>
              <a:cxnLst/>
              <a:rect l="l" t="t" r="r" b="b"/>
              <a:pathLst>
                <a:path w="2879" h="1439" extrusionOk="0">
                  <a:moveTo>
                    <a:pt x="2781" y="1"/>
                  </a:moveTo>
                  <a:cubicBezTo>
                    <a:pt x="2740" y="1"/>
                    <a:pt x="2695" y="36"/>
                    <a:pt x="2703" y="88"/>
                  </a:cubicBezTo>
                  <a:cubicBezTo>
                    <a:pt x="2742" y="352"/>
                    <a:pt x="2696" y="654"/>
                    <a:pt x="2517" y="858"/>
                  </a:cubicBezTo>
                  <a:cubicBezTo>
                    <a:pt x="2411" y="981"/>
                    <a:pt x="2271" y="1048"/>
                    <a:pt x="2123" y="1104"/>
                  </a:cubicBezTo>
                  <a:cubicBezTo>
                    <a:pt x="1968" y="1164"/>
                    <a:pt x="1807" y="1213"/>
                    <a:pt x="1645" y="1252"/>
                  </a:cubicBezTo>
                  <a:cubicBezTo>
                    <a:pt x="1509" y="1281"/>
                    <a:pt x="1369" y="1299"/>
                    <a:pt x="1230" y="1299"/>
                  </a:cubicBezTo>
                  <a:cubicBezTo>
                    <a:pt x="1052" y="1299"/>
                    <a:pt x="876" y="1270"/>
                    <a:pt x="710" y="1199"/>
                  </a:cubicBezTo>
                  <a:cubicBezTo>
                    <a:pt x="457" y="1090"/>
                    <a:pt x="243" y="897"/>
                    <a:pt x="155" y="629"/>
                  </a:cubicBezTo>
                  <a:cubicBezTo>
                    <a:pt x="144" y="597"/>
                    <a:pt x="116" y="582"/>
                    <a:pt x="88" y="582"/>
                  </a:cubicBezTo>
                  <a:cubicBezTo>
                    <a:pt x="45" y="582"/>
                    <a:pt x="1" y="617"/>
                    <a:pt x="18" y="668"/>
                  </a:cubicBezTo>
                  <a:cubicBezTo>
                    <a:pt x="179" y="1157"/>
                    <a:pt x="679" y="1420"/>
                    <a:pt x="1167" y="1438"/>
                  </a:cubicBezTo>
                  <a:cubicBezTo>
                    <a:pt x="1187" y="1439"/>
                    <a:pt x="1207" y="1439"/>
                    <a:pt x="1226" y="1439"/>
                  </a:cubicBezTo>
                  <a:cubicBezTo>
                    <a:pt x="1515" y="1439"/>
                    <a:pt x="1801" y="1368"/>
                    <a:pt x="2070" y="1273"/>
                  </a:cubicBezTo>
                  <a:cubicBezTo>
                    <a:pt x="2320" y="1185"/>
                    <a:pt x="2555" y="1076"/>
                    <a:pt x="2700" y="844"/>
                  </a:cubicBezTo>
                  <a:cubicBezTo>
                    <a:pt x="2847" y="608"/>
                    <a:pt x="2879" y="320"/>
                    <a:pt x="2837" y="53"/>
                  </a:cubicBezTo>
                  <a:cubicBezTo>
                    <a:pt x="2832" y="16"/>
                    <a:pt x="2808" y="1"/>
                    <a:pt x="2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1897925" y="1119943"/>
              <a:ext cx="53087" cy="15958"/>
            </a:xfrm>
            <a:custGeom>
              <a:avLst/>
              <a:gdLst/>
              <a:ahLst/>
              <a:cxnLst/>
              <a:rect l="l" t="t" r="r" b="b"/>
              <a:pathLst>
                <a:path w="1690" h="508" extrusionOk="0">
                  <a:moveTo>
                    <a:pt x="100" y="0"/>
                  </a:moveTo>
                  <a:cubicBezTo>
                    <a:pt x="26" y="0"/>
                    <a:pt x="1" y="120"/>
                    <a:pt x="79" y="139"/>
                  </a:cubicBezTo>
                  <a:cubicBezTo>
                    <a:pt x="578" y="259"/>
                    <a:pt x="1074" y="382"/>
                    <a:pt x="1570" y="505"/>
                  </a:cubicBezTo>
                  <a:cubicBezTo>
                    <a:pt x="1576" y="506"/>
                    <a:pt x="1582" y="507"/>
                    <a:pt x="1587" y="507"/>
                  </a:cubicBezTo>
                  <a:cubicBezTo>
                    <a:pt x="1662" y="507"/>
                    <a:pt x="1690" y="387"/>
                    <a:pt x="1608" y="368"/>
                  </a:cubicBezTo>
                  <a:cubicBezTo>
                    <a:pt x="1113" y="245"/>
                    <a:pt x="614" y="125"/>
                    <a:pt x="118" y="2"/>
                  </a:cubicBezTo>
                  <a:cubicBezTo>
                    <a:pt x="112" y="1"/>
                    <a:pt x="106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1893496" y="1151512"/>
              <a:ext cx="56228" cy="25664"/>
            </a:xfrm>
            <a:custGeom>
              <a:avLst/>
              <a:gdLst/>
              <a:ahLst/>
              <a:cxnLst/>
              <a:rect l="l" t="t" r="r" b="b"/>
              <a:pathLst>
                <a:path w="1790" h="817" extrusionOk="0">
                  <a:moveTo>
                    <a:pt x="1704" y="0"/>
                  </a:moveTo>
                  <a:cubicBezTo>
                    <a:pt x="1676" y="0"/>
                    <a:pt x="1648" y="15"/>
                    <a:pt x="1637" y="48"/>
                  </a:cubicBezTo>
                  <a:cubicBezTo>
                    <a:pt x="1538" y="326"/>
                    <a:pt x="1306" y="554"/>
                    <a:pt x="1022" y="639"/>
                  </a:cubicBezTo>
                  <a:cubicBezTo>
                    <a:pt x="938" y="663"/>
                    <a:pt x="852" y="675"/>
                    <a:pt x="766" y="675"/>
                  </a:cubicBezTo>
                  <a:cubicBezTo>
                    <a:pt x="544" y="675"/>
                    <a:pt x="323" y="596"/>
                    <a:pt x="154" y="449"/>
                  </a:cubicBezTo>
                  <a:cubicBezTo>
                    <a:pt x="138" y="436"/>
                    <a:pt x="121" y="430"/>
                    <a:pt x="105" y="430"/>
                  </a:cubicBezTo>
                  <a:cubicBezTo>
                    <a:pt x="48" y="430"/>
                    <a:pt x="0" y="501"/>
                    <a:pt x="55" y="547"/>
                  </a:cubicBezTo>
                  <a:cubicBezTo>
                    <a:pt x="255" y="719"/>
                    <a:pt x="514" y="816"/>
                    <a:pt x="774" y="816"/>
                  </a:cubicBezTo>
                  <a:cubicBezTo>
                    <a:pt x="870" y="816"/>
                    <a:pt x="967" y="803"/>
                    <a:pt x="1060" y="776"/>
                  </a:cubicBezTo>
                  <a:cubicBezTo>
                    <a:pt x="1394" y="677"/>
                    <a:pt x="1658" y="410"/>
                    <a:pt x="1770" y="87"/>
                  </a:cubicBezTo>
                  <a:cubicBezTo>
                    <a:pt x="1789" y="34"/>
                    <a:pt x="1747" y="0"/>
                    <a:pt x="17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1966749" y="1040249"/>
              <a:ext cx="5120" cy="154769"/>
            </a:xfrm>
            <a:custGeom>
              <a:avLst/>
              <a:gdLst/>
              <a:ahLst/>
              <a:cxnLst/>
              <a:rect l="l" t="t" r="r" b="b"/>
              <a:pathLst>
                <a:path w="163" h="4927" extrusionOk="0">
                  <a:moveTo>
                    <a:pt x="92" y="0"/>
                  </a:moveTo>
                  <a:cubicBezTo>
                    <a:pt x="57" y="0"/>
                    <a:pt x="22" y="23"/>
                    <a:pt x="22" y="69"/>
                  </a:cubicBezTo>
                  <a:cubicBezTo>
                    <a:pt x="18" y="1309"/>
                    <a:pt x="11" y="2550"/>
                    <a:pt x="4" y="3791"/>
                  </a:cubicBezTo>
                  <a:cubicBezTo>
                    <a:pt x="4" y="4146"/>
                    <a:pt x="4" y="4504"/>
                    <a:pt x="1" y="4859"/>
                  </a:cubicBezTo>
                  <a:cubicBezTo>
                    <a:pt x="1" y="4903"/>
                    <a:pt x="36" y="4926"/>
                    <a:pt x="72" y="4926"/>
                  </a:cubicBezTo>
                  <a:cubicBezTo>
                    <a:pt x="107" y="4926"/>
                    <a:pt x="141" y="4904"/>
                    <a:pt x="141" y="4859"/>
                  </a:cubicBezTo>
                  <a:cubicBezTo>
                    <a:pt x="148" y="3618"/>
                    <a:pt x="152" y="2374"/>
                    <a:pt x="159" y="1133"/>
                  </a:cubicBezTo>
                  <a:cubicBezTo>
                    <a:pt x="159" y="779"/>
                    <a:pt x="162" y="424"/>
                    <a:pt x="162" y="69"/>
                  </a:cubicBezTo>
                  <a:cubicBezTo>
                    <a:pt x="162" y="23"/>
                    <a:pt x="127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2067898" y="1122456"/>
              <a:ext cx="27831" cy="146665"/>
            </a:xfrm>
            <a:custGeom>
              <a:avLst/>
              <a:gdLst/>
              <a:ahLst/>
              <a:cxnLst/>
              <a:rect l="l" t="t" r="r" b="b"/>
              <a:pathLst>
                <a:path w="886" h="4669" extrusionOk="0">
                  <a:moveTo>
                    <a:pt x="69" y="1"/>
                  </a:moveTo>
                  <a:cubicBezTo>
                    <a:pt x="33" y="1"/>
                    <a:pt x="0" y="23"/>
                    <a:pt x="4" y="66"/>
                  </a:cubicBezTo>
                  <a:cubicBezTo>
                    <a:pt x="127" y="1254"/>
                    <a:pt x="302" y="2439"/>
                    <a:pt x="531" y="3613"/>
                  </a:cubicBezTo>
                  <a:cubicBezTo>
                    <a:pt x="594" y="3947"/>
                    <a:pt x="664" y="4284"/>
                    <a:pt x="738" y="4618"/>
                  </a:cubicBezTo>
                  <a:cubicBezTo>
                    <a:pt x="747" y="4653"/>
                    <a:pt x="773" y="4669"/>
                    <a:pt x="801" y="4669"/>
                  </a:cubicBezTo>
                  <a:cubicBezTo>
                    <a:pt x="842" y="4669"/>
                    <a:pt x="886" y="4634"/>
                    <a:pt x="875" y="4579"/>
                  </a:cubicBezTo>
                  <a:cubicBezTo>
                    <a:pt x="619" y="3420"/>
                    <a:pt x="411" y="2249"/>
                    <a:pt x="260" y="1072"/>
                  </a:cubicBezTo>
                  <a:cubicBezTo>
                    <a:pt x="218" y="738"/>
                    <a:pt x="179" y="404"/>
                    <a:pt x="144" y="66"/>
                  </a:cubicBezTo>
                  <a:cubicBezTo>
                    <a:pt x="141" y="23"/>
                    <a:pt x="104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1965619" y="661917"/>
              <a:ext cx="40177" cy="93986"/>
            </a:xfrm>
            <a:custGeom>
              <a:avLst/>
              <a:gdLst/>
              <a:ahLst/>
              <a:cxnLst/>
              <a:rect l="l" t="t" r="r" b="b"/>
              <a:pathLst>
                <a:path w="1279" h="2992" extrusionOk="0">
                  <a:moveTo>
                    <a:pt x="1194" y="1"/>
                  </a:moveTo>
                  <a:cubicBezTo>
                    <a:pt x="1167" y="1"/>
                    <a:pt x="1139" y="15"/>
                    <a:pt x="1126" y="47"/>
                  </a:cubicBezTo>
                  <a:cubicBezTo>
                    <a:pt x="761" y="1003"/>
                    <a:pt x="392" y="1955"/>
                    <a:pt x="19" y="2908"/>
                  </a:cubicBezTo>
                  <a:cubicBezTo>
                    <a:pt x="0" y="2958"/>
                    <a:pt x="42" y="2991"/>
                    <a:pt x="85" y="2991"/>
                  </a:cubicBezTo>
                  <a:cubicBezTo>
                    <a:pt x="114" y="2991"/>
                    <a:pt x="143" y="2976"/>
                    <a:pt x="156" y="2943"/>
                  </a:cubicBezTo>
                  <a:cubicBezTo>
                    <a:pt x="529" y="1994"/>
                    <a:pt x="894" y="1041"/>
                    <a:pt x="1260" y="85"/>
                  </a:cubicBezTo>
                  <a:cubicBezTo>
                    <a:pt x="1279" y="34"/>
                    <a:pt x="1237" y="1"/>
                    <a:pt x="1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1963954" y="751191"/>
              <a:ext cx="24188" cy="41402"/>
            </a:xfrm>
            <a:custGeom>
              <a:avLst/>
              <a:gdLst/>
              <a:ahLst/>
              <a:cxnLst/>
              <a:rect l="l" t="t" r="r" b="b"/>
              <a:pathLst>
                <a:path w="770" h="1318" extrusionOk="0">
                  <a:moveTo>
                    <a:pt x="98" y="0"/>
                  </a:moveTo>
                  <a:cubicBezTo>
                    <a:pt x="51" y="0"/>
                    <a:pt x="1" y="52"/>
                    <a:pt x="30" y="108"/>
                  </a:cubicBezTo>
                  <a:cubicBezTo>
                    <a:pt x="230" y="498"/>
                    <a:pt x="427" y="888"/>
                    <a:pt x="620" y="1282"/>
                  </a:cubicBezTo>
                  <a:cubicBezTo>
                    <a:pt x="634" y="1307"/>
                    <a:pt x="654" y="1317"/>
                    <a:pt x="675" y="1317"/>
                  </a:cubicBezTo>
                  <a:cubicBezTo>
                    <a:pt x="722" y="1317"/>
                    <a:pt x="770" y="1267"/>
                    <a:pt x="743" y="1211"/>
                  </a:cubicBezTo>
                  <a:cubicBezTo>
                    <a:pt x="547" y="818"/>
                    <a:pt x="350" y="428"/>
                    <a:pt x="149" y="34"/>
                  </a:cubicBezTo>
                  <a:cubicBezTo>
                    <a:pt x="138" y="10"/>
                    <a:pt x="118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1958802" y="789891"/>
              <a:ext cx="30344" cy="40585"/>
            </a:xfrm>
            <a:custGeom>
              <a:avLst/>
              <a:gdLst/>
              <a:ahLst/>
              <a:cxnLst/>
              <a:rect l="l" t="t" r="r" b="b"/>
              <a:pathLst>
                <a:path w="966" h="1292" extrusionOk="0">
                  <a:moveTo>
                    <a:pt x="868" y="1"/>
                  </a:moveTo>
                  <a:cubicBezTo>
                    <a:pt x="847" y="1"/>
                    <a:pt x="825" y="10"/>
                    <a:pt x="809" y="32"/>
                  </a:cubicBezTo>
                  <a:cubicBezTo>
                    <a:pt x="535" y="408"/>
                    <a:pt x="278" y="791"/>
                    <a:pt x="32" y="1188"/>
                  </a:cubicBezTo>
                  <a:cubicBezTo>
                    <a:pt x="0" y="1240"/>
                    <a:pt x="49" y="1292"/>
                    <a:pt x="98" y="1292"/>
                  </a:cubicBezTo>
                  <a:cubicBezTo>
                    <a:pt x="119" y="1292"/>
                    <a:pt x="140" y="1282"/>
                    <a:pt x="155" y="1259"/>
                  </a:cubicBezTo>
                  <a:cubicBezTo>
                    <a:pt x="398" y="862"/>
                    <a:pt x="658" y="478"/>
                    <a:pt x="928" y="102"/>
                  </a:cubicBezTo>
                  <a:cubicBezTo>
                    <a:pt x="965" y="51"/>
                    <a:pt x="918" y="1"/>
                    <a:pt x="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1741742" y="729391"/>
              <a:ext cx="81170" cy="132058"/>
            </a:xfrm>
            <a:custGeom>
              <a:avLst/>
              <a:gdLst/>
              <a:ahLst/>
              <a:cxnLst/>
              <a:rect l="l" t="t" r="r" b="b"/>
              <a:pathLst>
                <a:path w="2584" h="4204" extrusionOk="0">
                  <a:moveTo>
                    <a:pt x="282" y="0"/>
                  </a:moveTo>
                  <a:lnTo>
                    <a:pt x="1" y="4204"/>
                  </a:lnTo>
                  <a:lnTo>
                    <a:pt x="1" y="4204"/>
                  </a:lnTo>
                  <a:lnTo>
                    <a:pt x="2584" y="2527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1983869" y="856423"/>
              <a:ext cx="92447" cy="79882"/>
            </a:xfrm>
            <a:custGeom>
              <a:avLst/>
              <a:gdLst/>
              <a:ahLst/>
              <a:cxnLst/>
              <a:rect l="l" t="t" r="r" b="b"/>
              <a:pathLst>
                <a:path w="2943" h="2543" extrusionOk="0">
                  <a:moveTo>
                    <a:pt x="1427" y="1"/>
                  </a:moveTo>
                  <a:cubicBezTo>
                    <a:pt x="1368" y="1"/>
                    <a:pt x="1313" y="7"/>
                    <a:pt x="1262" y="19"/>
                  </a:cubicBezTo>
                  <a:cubicBezTo>
                    <a:pt x="700" y="160"/>
                    <a:pt x="0" y="582"/>
                    <a:pt x="0" y="582"/>
                  </a:cubicBezTo>
                  <a:lnTo>
                    <a:pt x="981" y="2543"/>
                  </a:lnTo>
                  <a:lnTo>
                    <a:pt x="1962" y="1703"/>
                  </a:lnTo>
                  <a:lnTo>
                    <a:pt x="2520" y="2262"/>
                  </a:lnTo>
                  <a:lnTo>
                    <a:pt x="2942" y="582"/>
                  </a:lnTo>
                  <a:cubicBezTo>
                    <a:pt x="2942" y="582"/>
                    <a:pt x="2016" y="1"/>
                    <a:pt x="1427" y="1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2049898" y="865847"/>
              <a:ext cx="96845" cy="158476"/>
            </a:xfrm>
            <a:custGeom>
              <a:avLst/>
              <a:gdLst/>
              <a:ahLst/>
              <a:cxnLst/>
              <a:rect l="l" t="t" r="r" b="b"/>
              <a:pathLst>
                <a:path w="3083" h="5045" extrusionOk="0">
                  <a:moveTo>
                    <a:pt x="700" y="1"/>
                  </a:moveTo>
                  <a:lnTo>
                    <a:pt x="0" y="2942"/>
                  </a:lnTo>
                  <a:lnTo>
                    <a:pt x="2801" y="5044"/>
                  </a:lnTo>
                  <a:lnTo>
                    <a:pt x="3083" y="1403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1740642" y="737118"/>
              <a:ext cx="303759" cy="356532"/>
            </a:xfrm>
            <a:custGeom>
              <a:avLst/>
              <a:gdLst/>
              <a:ahLst/>
              <a:cxnLst/>
              <a:rect l="l" t="t" r="r" b="b"/>
              <a:pathLst>
                <a:path w="9670" h="11350" extrusionOk="0">
                  <a:moveTo>
                    <a:pt x="6025" y="0"/>
                  </a:moveTo>
                  <a:cubicBezTo>
                    <a:pt x="6025" y="0"/>
                    <a:pt x="1" y="3782"/>
                    <a:pt x="1" y="3923"/>
                  </a:cubicBezTo>
                  <a:lnTo>
                    <a:pt x="4766" y="11349"/>
                  </a:lnTo>
                  <a:lnTo>
                    <a:pt x="9669" y="7705"/>
                  </a:lnTo>
                  <a:lnTo>
                    <a:pt x="7005" y="2802"/>
                  </a:lnTo>
                  <a:lnTo>
                    <a:pt x="7427" y="2243"/>
                  </a:lnTo>
                  <a:lnTo>
                    <a:pt x="60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1780285" y="921950"/>
              <a:ext cx="114404" cy="145314"/>
            </a:xfrm>
            <a:custGeom>
              <a:avLst/>
              <a:gdLst/>
              <a:ahLst/>
              <a:cxnLst/>
              <a:rect l="l" t="t" r="r" b="b"/>
              <a:pathLst>
                <a:path w="3642" h="4626" extrusionOk="0">
                  <a:moveTo>
                    <a:pt x="1962" y="0"/>
                  </a:moveTo>
                  <a:cubicBezTo>
                    <a:pt x="1962" y="0"/>
                    <a:pt x="1403" y="281"/>
                    <a:pt x="981" y="699"/>
                  </a:cubicBezTo>
                  <a:cubicBezTo>
                    <a:pt x="563" y="1121"/>
                    <a:pt x="0" y="1821"/>
                    <a:pt x="0" y="1821"/>
                  </a:cubicBezTo>
                  <a:lnTo>
                    <a:pt x="1962" y="4625"/>
                  </a:lnTo>
                  <a:lnTo>
                    <a:pt x="3504" y="3504"/>
                  </a:lnTo>
                  <a:lnTo>
                    <a:pt x="3223" y="2664"/>
                  </a:lnTo>
                  <a:lnTo>
                    <a:pt x="3642" y="2383"/>
                  </a:lnTo>
                  <a:lnTo>
                    <a:pt x="3083" y="1539"/>
                  </a:lnTo>
                  <a:lnTo>
                    <a:pt x="3504" y="1402"/>
                  </a:lnTo>
                  <a:lnTo>
                    <a:pt x="3083" y="422"/>
                  </a:lnTo>
                  <a:lnTo>
                    <a:pt x="2383" y="699"/>
                  </a:lnTo>
                  <a:lnTo>
                    <a:pt x="1962" y="0"/>
                  </a:ln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2099153" y="882621"/>
              <a:ext cx="123734" cy="72783"/>
            </a:xfrm>
            <a:custGeom>
              <a:avLst/>
              <a:gdLst/>
              <a:ahLst/>
              <a:cxnLst/>
              <a:rect l="l" t="t" r="r" b="b"/>
              <a:pathLst>
                <a:path w="3939" h="2317" extrusionOk="0">
                  <a:moveTo>
                    <a:pt x="108" y="0"/>
                  </a:moveTo>
                  <a:cubicBezTo>
                    <a:pt x="43" y="0"/>
                    <a:pt x="0" y="94"/>
                    <a:pt x="70" y="127"/>
                  </a:cubicBezTo>
                  <a:cubicBezTo>
                    <a:pt x="1072" y="609"/>
                    <a:pt x="1989" y="1248"/>
                    <a:pt x="2945" y="1811"/>
                  </a:cubicBezTo>
                  <a:cubicBezTo>
                    <a:pt x="3230" y="1980"/>
                    <a:pt x="3514" y="2145"/>
                    <a:pt x="3803" y="2306"/>
                  </a:cubicBezTo>
                  <a:cubicBezTo>
                    <a:pt x="3815" y="2314"/>
                    <a:pt x="3827" y="2317"/>
                    <a:pt x="3838" y="2317"/>
                  </a:cubicBezTo>
                  <a:cubicBezTo>
                    <a:pt x="3898" y="2317"/>
                    <a:pt x="3938" y="2225"/>
                    <a:pt x="3873" y="2187"/>
                  </a:cubicBezTo>
                  <a:cubicBezTo>
                    <a:pt x="3377" y="1902"/>
                    <a:pt x="2882" y="1618"/>
                    <a:pt x="2397" y="1319"/>
                  </a:cubicBezTo>
                  <a:cubicBezTo>
                    <a:pt x="1926" y="1027"/>
                    <a:pt x="1462" y="728"/>
                    <a:pt x="980" y="454"/>
                  </a:cubicBezTo>
                  <a:cubicBezTo>
                    <a:pt x="706" y="296"/>
                    <a:pt x="425" y="145"/>
                    <a:pt x="140" y="8"/>
                  </a:cubicBezTo>
                  <a:cubicBezTo>
                    <a:pt x="129" y="3"/>
                    <a:pt x="118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2066735" y="971047"/>
              <a:ext cx="115692" cy="85065"/>
            </a:xfrm>
            <a:custGeom>
              <a:avLst/>
              <a:gdLst/>
              <a:ahLst/>
              <a:cxnLst/>
              <a:rect l="l" t="t" r="r" b="b"/>
              <a:pathLst>
                <a:path w="3683" h="2708" extrusionOk="0">
                  <a:moveTo>
                    <a:pt x="91" y="1"/>
                  </a:moveTo>
                  <a:cubicBezTo>
                    <a:pt x="37" y="1"/>
                    <a:pt x="0" y="91"/>
                    <a:pt x="58" y="135"/>
                  </a:cubicBezTo>
                  <a:cubicBezTo>
                    <a:pt x="1225" y="989"/>
                    <a:pt x="2388" y="1843"/>
                    <a:pt x="3552" y="2693"/>
                  </a:cubicBezTo>
                  <a:cubicBezTo>
                    <a:pt x="3565" y="2703"/>
                    <a:pt x="3578" y="2708"/>
                    <a:pt x="3590" y="2708"/>
                  </a:cubicBezTo>
                  <a:cubicBezTo>
                    <a:pt x="3646" y="2708"/>
                    <a:pt x="3683" y="2617"/>
                    <a:pt x="3622" y="2574"/>
                  </a:cubicBezTo>
                  <a:cubicBezTo>
                    <a:pt x="2459" y="1720"/>
                    <a:pt x="1295" y="866"/>
                    <a:pt x="128" y="15"/>
                  </a:cubicBezTo>
                  <a:cubicBezTo>
                    <a:pt x="116" y="5"/>
                    <a:pt x="103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1808273" y="939541"/>
              <a:ext cx="53810" cy="42690"/>
            </a:xfrm>
            <a:custGeom>
              <a:avLst/>
              <a:gdLst/>
              <a:ahLst/>
              <a:cxnLst/>
              <a:rect l="l" t="t" r="r" b="b"/>
              <a:pathLst>
                <a:path w="1713" h="1359" extrusionOk="0">
                  <a:moveTo>
                    <a:pt x="1607" y="1"/>
                  </a:moveTo>
                  <a:cubicBezTo>
                    <a:pt x="1596" y="1"/>
                    <a:pt x="1585" y="3"/>
                    <a:pt x="1573" y="9"/>
                  </a:cubicBezTo>
                  <a:cubicBezTo>
                    <a:pt x="976" y="291"/>
                    <a:pt x="448" y="712"/>
                    <a:pt x="41" y="1236"/>
                  </a:cubicBezTo>
                  <a:cubicBezTo>
                    <a:pt x="1" y="1289"/>
                    <a:pt x="48" y="1359"/>
                    <a:pt x="97" y="1359"/>
                  </a:cubicBezTo>
                  <a:cubicBezTo>
                    <a:pt x="113" y="1359"/>
                    <a:pt x="129" y="1351"/>
                    <a:pt x="143" y="1334"/>
                  </a:cubicBezTo>
                  <a:cubicBezTo>
                    <a:pt x="540" y="818"/>
                    <a:pt x="1056" y="407"/>
                    <a:pt x="1643" y="129"/>
                  </a:cubicBezTo>
                  <a:cubicBezTo>
                    <a:pt x="1713" y="96"/>
                    <a:pt x="1671" y="1"/>
                    <a:pt x="1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1826870" y="968032"/>
              <a:ext cx="54312" cy="41747"/>
            </a:xfrm>
            <a:custGeom>
              <a:avLst/>
              <a:gdLst/>
              <a:ahLst/>
              <a:cxnLst/>
              <a:rect l="l" t="t" r="r" b="b"/>
              <a:pathLst>
                <a:path w="1729" h="1329" extrusionOk="0">
                  <a:moveTo>
                    <a:pt x="1622" y="1"/>
                  </a:moveTo>
                  <a:cubicBezTo>
                    <a:pt x="1611" y="1"/>
                    <a:pt x="1600" y="3"/>
                    <a:pt x="1589" y="9"/>
                  </a:cubicBezTo>
                  <a:cubicBezTo>
                    <a:pt x="1009" y="315"/>
                    <a:pt x="486" y="719"/>
                    <a:pt x="46" y="1208"/>
                  </a:cubicBezTo>
                  <a:cubicBezTo>
                    <a:pt x="0" y="1259"/>
                    <a:pt x="47" y="1328"/>
                    <a:pt x="100" y="1328"/>
                  </a:cubicBezTo>
                  <a:cubicBezTo>
                    <a:pt x="116" y="1328"/>
                    <a:pt x="133" y="1322"/>
                    <a:pt x="148" y="1306"/>
                  </a:cubicBezTo>
                  <a:cubicBezTo>
                    <a:pt x="577" y="828"/>
                    <a:pt x="1087" y="427"/>
                    <a:pt x="1659" y="132"/>
                  </a:cubicBezTo>
                  <a:cubicBezTo>
                    <a:pt x="1729" y="96"/>
                    <a:pt x="1684" y="1"/>
                    <a:pt x="1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1838115" y="1003339"/>
              <a:ext cx="47904" cy="34585"/>
            </a:xfrm>
            <a:custGeom>
              <a:avLst/>
              <a:gdLst/>
              <a:ahLst/>
              <a:cxnLst/>
              <a:rect l="l" t="t" r="r" b="b"/>
              <a:pathLst>
                <a:path w="1525" h="1101" extrusionOk="0">
                  <a:moveTo>
                    <a:pt x="1432" y="0"/>
                  </a:moveTo>
                  <a:cubicBezTo>
                    <a:pt x="1421" y="0"/>
                    <a:pt x="1409" y="4"/>
                    <a:pt x="1396" y="13"/>
                  </a:cubicBezTo>
                  <a:cubicBezTo>
                    <a:pt x="1284" y="98"/>
                    <a:pt x="1147" y="147"/>
                    <a:pt x="1024" y="214"/>
                  </a:cubicBezTo>
                  <a:cubicBezTo>
                    <a:pt x="901" y="277"/>
                    <a:pt x="781" y="351"/>
                    <a:pt x="665" y="432"/>
                  </a:cubicBezTo>
                  <a:cubicBezTo>
                    <a:pt x="440" y="590"/>
                    <a:pt x="229" y="773"/>
                    <a:pt x="47" y="980"/>
                  </a:cubicBezTo>
                  <a:cubicBezTo>
                    <a:pt x="1" y="1031"/>
                    <a:pt x="48" y="1101"/>
                    <a:pt x="99" y="1101"/>
                  </a:cubicBezTo>
                  <a:cubicBezTo>
                    <a:pt x="115" y="1101"/>
                    <a:pt x="131" y="1094"/>
                    <a:pt x="145" y="1078"/>
                  </a:cubicBezTo>
                  <a:cubicBezTo>
                    <a:pt x="328" y="875"/>
                    <a:pt x="532" y="692"/>
                    <a:pt x="757" y="537"/>
                  </a:cubicBezTo>
                  <a:cubicBezTo>
                    <a:pt x="866" y="463"/>
                    <a:pt x="978" y="397"/>
                    <a:pt x="1094" y="333"/>
                  </a:cubicBezTo>
                  <a:cubicBezTo>
                    <a:pt x="1217" y="270"/>
                    <a:pt x="1354" y="221"/>
                    <a:pt x="1467" y="136"/>
                  </a:cubicBezTo>
                  <a:cubicBezTo>
                    <a:pt x="1525" y="90"/>
                    <a:pt x="1487" y="0"/>
                    <a:pt x="1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1921924" y="754364"/>
              <a:ext cx="26198" cy="35904"/>
            </a:xfrm>
            <a:custGeom>
              <a:avLst/>
              <a:gdLst/>
              <a:ahLst/>
              <a:cxnLst/>
              <a:rect l="l" t="t" r="r" b="b"/>
              <a:pathLst>
                <a:path w="834" h="1143" extrusionOk="0">
                  <a:moveTo>
                    <a:pt x="447" y="696"/>
                  </a:moveTo>
                  <a:cubicBezTo>
                    <a:pt x="447" y="696"/>
                    <a:pt x="447" y="696"/>
                    <a:pt x="447" y="696"/>
                  </a:cubicBezTo>
                  <a:lnTo>
                    <a:pt x="447" y="696"/>
                  </a:lnTo>
                  <a:cubicBezTo>
                    <a:pt x="447" y="696"/>
                    <a:pt x="447" y="696"/>
                    <a:pt x="447" y="696"/>
                  </a:cubicBezTo>
                  <a:close/>
                  <a:moveTo>
                    <a:pt x="648" y="926"/>
                  </a:moveTo>
                  <a:cubicBezTo>
                    <a:pt x="648" y="926"/>
                    <a:pt x="648" y="927"/>
                    <a:pt x="647" y="928"/>
                  </a:cubicBezTo>
                  <a:cubicBezTo>
                    <a:pt x="647" y="928"/>
                    <a:pt x="647" y="928"/>
                    <a:pt x="647" y="928"/>
                  </a:cubicBezTo>
                  <a:lnTo>
                    <a:pt x="647" y="928"/>
                  </a:lnTo>
                  <a:cubicBezTo>
                    <a:pt x="647" y="927"/>
                    <a:pt x="648" y="927"/>
                    <a:pt x="648" y="926"/>
                  </a:cubicBezTo>
                  <a:close/>
                  <a:moveTo>
                    <a:pt x="333" y="1"/>
                  </a:moveTo>
                  <a:cubicBezTo>
                    <a:pt x="325" y="1"/>
                    <a:pt x="316" y="3"/>
                    <a:pt x="306" y="7"/>
                  </a:cubicBezTo>
                  <a:cubicBezTo>
                    <a:pt x="173" y="59"/>
                    <a:pt x="1" y="186"/>
                    <a:pt x="4" y="348"/>
                  </a:cubicBezTo>
                  <a:cubicBezTo>
                    <a:pt x="8" y="453"/>
                    <a:pt x="91" y="486"/>
                    <a:pt x="187" y="486"/>
                  </a:cubicBezTo>
                  <a:cubicBezTo>
                    <a:pt x="203" y="486"/>
                    <a:pt x="219" y="485"/>
                    <a:pt x="235" y="483"/>
                  </a:cubicBezTo>
                  <a:lnTo>
                    <a:pt x="235" y="483"/>
                  </a:lnTo>
                  <a:cubicBezTo>
                    <a:pt x="212" y="527"/>
                    <a:pt x="197" y="573"/>
                    <a:pt x="197" y="618"/>
                  </a:cubicBezTo>
                  <a:cubicBezTo>
                    <a:pt x="197" y="671"/>
                    <a:pt x="233" y="717"/>
                    <a:pt x="282" y="734"/>
                  </a:cubicBezTo>
                  <a:cubicBezTo>
                    <a:pt x="293" y="738"/>
                    <a:pt x="304" y="741"/>
                    <a:pt x="315" y="742"/>
                  </a:cubicBezTo>
                  <a:lnTo>
                    <a:pt x="315" y="742"/>
                  </a:lnTo>
                  <a:cubicBezTo>
                    <a:pt x="322" y="764"/>
                    <a:pt x="333" y="784"/>
                    <a:pt x="349" y="801"/>
                  </a:cubicBezTo>
                  <a:cubicBezTo>
                    <a:pt x="386" y="838"/>
                    <a:pt x="434" y="852"/>
                    <a:pt x="484" y="852"/>
                  </a:cubicBezTo>
                  <a:cubicBezTo>
                    <a:pt x="502" y="852"/>
                    <a:pt x="520" y="850"/>
                    <a:pt x="538" y="847"/>
                  </a:cubicBezTo>
                  <a:lnTo>
                    <a:pt x="538" y="847"/>
                  </a:lnTo>
                  <a:cubicBezTo>
                    <a:pt x="550" y="866"/>
                    <a:pt x="566" y="884"/>
                    <a:pt x="584" y="899"/>
                  </a:cubicBezTo>
                  <a:cubicBezTo>
                    <a:pt x="598" y="906"/>
                    <a:pt x="609" y="914"/>
                    <a:pt x="623" y="921"/>
                  </a:cubicBezTo>
                  <a:cubicBezTo>
                    <a:pt x="629" y="924"/>
                    <a:pt x="635" y="929"/>
                    <a:pt x="641" y="933"/>
                  </a:cubicBezTo>
                  <a:lnTo>
                    <a:pt x="641" y="933"/>
                  </a:lnTo>
                  <a:cubicBezTo>
                    <a:pt x="625" y="949"/>
                    <a:pt x="608" y="986"/>
                    <a:pt x="605" y="998"/>
                  </a:cubicBezTo>
                  <a:cubicBezTo>
                    <a:pt x="598" y="1026"/>
                    <a:pt x="598" y="1061"/>
                    <a:pt x="616" y="1086"/>
                  </a:cubicBezTo>
                  <a:cubicBezTo>
                    <a:pt x="636" y="1122"/>
                    <a:pt x="675" y="1143"/>
                    <a:pt x="715" y="1143"/>
                  </a:cubicBezTo>
                  <a:cubicBezTo>
                    <a:pt x="736" y="1143"/>
                    <a:pt x="758" y="1137"/>
                    <a:pt x="777" y="1124"/>
                  </a:cubicBezTo>
                  <a:cubicBezTo>
                    <a:pt x="834" y="1091"/>
                    <a:pt x="812" y="1019"/>
                    <a:pt x="766" y="1000"/>
                  </a:cubicBezTo>
                  <a:lnTo>
                    <a:pt x="766" y="1000"/>
                  </a:lnTo>
                  <a:cubicBezTo>
                    <a:pt x="766" y="999"/>
                    <a:pt x="767" y="998"/>
                    <a:pt x="767" y="998"/>
                  </a:cubicBezTo>
                  <a:cubicBezTo>
                    <a:pt x="784" y="970"/>
                    <a:pt x="791" y="935"/>
                    <a:pt x="784" y="903"/>
                  </a:cubicBezTo>
                  <a:cubicBezTo>
                    <a:pt x="774" y="875"/>
                    <a:pt x="756" y="847"/>
                    <a:pt x="732" y="829"/>
                  </a:cubicBezTo>
                  <a:cubicBezTo>
                    <a:pt x="721" y="819"/>
                    <a:pt x="707" y="808"/>
                    <a:pt x="693" y="801"/>
                  </a:cubicBezTo>
                  <a:cubicBezTo>
                    <a:pt x="688" y="799"/>
                    <a:pt x="682" y="795"/>
                    <a:pt x="676" y="791"/>
                  </a:cubicBezTo>
                  <a:lnTo>
                    <a:pt x="676" y="791"/>
                  </a:lnTo>
                  <a:cubicBezTo>
                    <a:pt x="710" y="749"/>
                    <a:pt x="687" y="679"/>
                    <a:pt x="628" y="679"/>
                  </a:cubicBezTo>
                  <a:cubicBezTo>
                    <a:pt x="622" y="679"/>
                    <a:pt x="616" y="680"/>
                    <a:pt x="609" y="682"/>
                  </a:cubicBezTo>
                  <a:cubicBezTo>
                    <a:pt x="599" y="684"/>
                    <a:pt x="591" y="687"/>
                    <a:pt x="583" y="691"/>
                  </a:cubicBezTo>
                  <a:lnTo>
                    <a:pt x="583" y="691"/>
                  </a:lnTo>
                  <a:cubicBezTo>
                    <a:pt x="555" y="701"/>
                    <a:pt x="525" y="711"/>
                    <a:pt x="496" y="711"/>
                  </a:cubicBezTo>
                  <a:cubicBezTo>
                    <a:pt x="490" y="711"/>
                    <a:pt x="484" y="711"/>
                    <a:pt x="479" y="710"/>
                  </a:cubicBezTo>
                  <a:cubicBezTo>
                    <a:pt x="470" y="710"/>
                    <a:pt x="458" y="704"/>
                    <a:pt x="450" y="701"/>
                  </a:cubicBezTo>
                  <a:lnTo>
                    <a:pt x="450" y="701"/>
                  </a:lnTo>
                  <a:cubicBezTo>
                    <a:pt x="516" y="660"/>
                    <a:pt x="472" y="573"/>
                    <a:pt x="408" y="573"/>
                  </a:cubicBezTo>
                  <a:cubicBezTo>
                    <a:pt x="398" y="573"/>
                    <a:pt x="387" y="575"/>
                    <a:pt x="377" y="580"/>
                  </a:cubicBezTo>
                  <a:cubicBezTo>
                    <a:pt x="375" y="580"/>
                    <a:pt x="374" y="581"/>
                    <a:pt x="373" y="581"/>
                  </a:cubicBezTo>
                  <a:lnTo>
                    <a:pt x="373" y="581"/>
                  </a:lnTo>
                  <a:cubicBezTo>
                    <a:pt x="366" y="585"/>
                    <a:pt x="353" y="591"/>
                    <a:pt x="344" y="597"/>
                  </a:cubicBezTo>
                  <a:lnTo>
                    <a:pt x="344" y="597"/>
                  </a:lnTo>
                  <a:cubicBezTo>
                    <a:pt x="344" y="593"/>
                    <a:pt x="345" y="590"/>
                    <a:pt x="345" y="587"/>
                  </a:cubicBezTo>
                  <a:cubicBezTo>
                    <a:pt x="352" y="576"/>
                    <a:pt x="356" y="566"/>
                    <a:pt x="359" y="555"/>
                  </a:cubicBezTo>
                  <a:cubicBezTo>
                    <a:pt x="384" y="502"/>
                    <a:pt x="415" y="460"/>
                    <a:pt x="458" y="418"/>
                  </a:cubicBezTo>
                  <a:cubicBezTo>
                    <a:pt x="508" y="367"/>
                    <a:pt x="461" y="302"/>
                    <a:pt x="404" y="302"/>
                  </a:cubicBezTo>
                  <a:cubicBezTo>
                    <a:pt x="394" y="302"/>
                    <a:pt x="384" y="304"/>
                    <a:pt x="373" y="309"/>
                  </a:cubicBezTo>
                  <a:cubicBezTo>
                    <a:pt x="320" y="334"/>
                    <a:pt x="268" y="344"/>
                    <a:pt x="212" y="344"/>
                  </a:cubicBezTo>
                  <a:cubicBezTo>
                    <a:pt x="201" y="344"/>
                    <a:pt x="186" y="346"/>
                    <a:pt x="171" y="346"/>
                  </a:cubicBezTo>
                  <a:cubicBezTo>
                    <a:pt x="161" y="346"/>
                    <a:pt x="151" y="345"/>
                    <a:pt x="145" y="341"/>
                  </a:cubicBezTo>
                  <a:lnTo>
                    <a:pt x="145" y="341"/>
                  </a:lnTo>
                  <a:cubicBezTo>
                    <a:pt x="145" y="341"/>
                    <a:pt x="145" y="341"/>
                    <a:pt x="145" y="341"/>
                  </a:cubicBezTo>
                  <a:cubicBezTo>
                    <a:pt x="145" y="334"/>
                    <a:pt x="148" y="323"/>
                    <a:pt x="152" y="316"/>
                  </a:cubicBezTo>
                  <a:cubicBezTo>
                    <a:pt x="183" y="235"/>
                    <a:pt x="268" y="172"/>
                    <a:pt x="345" y="140"/>
                  </a:cubicBezTo>
                  <a:cubicBezTo>
                    <a:pt x="417" y="112"/>
                    <a:pt x="397" y="1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1947431" y="790834"/>
              <a:ext cx="11843" cy="14732"/>
            </a:xfrm>
            <a:custGeom>
              <a:avLst/>
              <a:gdLst/>
              <a:ahLst/>
              <a:cxnLst/>
              <a:rect l="l" t="t" r="r" b="b"/>
              <a:pathLst>
                <a:path w="377" h="469" extrusionOk="0">
                  <a:moveTo>
                    <a:pt x="276" y="262"/>
                  </a:moveTo>
                  <a:lnTo>
                    <a:pt x="276" y="262"/>
                  </a:lnTo>
                  <a:cubicBezTo>
                    <a:pt x="275" y="262"/>
                    <a:pt x="276" y="264"/>
                    <a:pt x="278" y="266"/>
                  </a:cubicBezTo>
                  <a:cubicBezTo>
                    <a:pt x="277" y="263"/>
                    <a:pt x="276" y="262"/>
                    <a:pt x="276" y="262"/>
                  </a:cubicBezTo>
                  <a:close/>
                  <a:moveTo>
                    <a:pt x="76" y="1"/>
                  </a:moveTo>
                  <a:cubicBezTo>
                    <a:pt x="64" y="1"/>
                    <a:pt x="52" y="3"/>
                    <a:pt x="43" y="9"/>
                  </a:cubicBezTo>
                  <a:cubicBezTo>
                    <a:pt x="8" y="34"/>
                    <a:pt x="1" y="69"/>
                    <a:pt x="18" y="104"/>
                  </a:cubicBezTo>
                  <a:cubicBezTo>
                    <a:pt x="74" y="231"/>
                    <a:pt x="155" y="346"/>
                    <a:pt x="250" y="448"/>
                  </a:cubicBezTo>
                  <a:cubicBezTo>
                    <a:pt x="263" y="461"/>
                    <a:pt x="282" y="468"/>
                    <a:pt x="301" y="468"/>
                  </a:cubicBezTo>
                  <a:cubicBezTo>
                    <a:pt x="319" y="468"/>
                    <a:pt x="337" y="462"/>
                    <a:pt x="349" y="448"/>
                  </a:cubicBezTo>
                  <a:cubicBezTo>
                    <a:pt x="377" y="420"/>
                    <a:pt x="377" y="378"/>
                    <a:pt x="349" y="350"/>
                  </a:cubicBezTo>
                  <a:cubicBezTo>
                    <a:pt x="327" y="325"/>
                    <a:pt x="306" y="301"/>
                    <a:pt x="285" y="276"/>
                  </a:cubicBezTo>
                  <a:cubicBezTo>
                    <a:pt x="282" y="273"/>
                    <a:pt x="278" y="269"/>
                    <a:pt x="278" y="266"/>
                  </a:cubicBezTo>
                  <a:cubicBezTo>
                    <a:pt x="271" y="259"/>
                    <a:pt x="268" y="252"/>
                    <a:pt x="264" y="245"/>
                  </a:cubicBezTo>
                  <a:cubicBezTo>
                    <a:pt x="254" y="231"/>
                    <a:pt x="243" y="220"/>
                    <a:pt x="236" y="206"/>
                  </a:cubicBezTo>
                  <a:cubicBezTo>
                    <a:pt x="197" y="150"/>
                    <a:pt x="166" y="93"/>
                    <a:pt x="138" y="34"/>
                  </a:cubicBezTo>
                  <a:cubicBezTo>
                    <a:pt x="128" y="12"/>
                    <a:pt x="101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1856837" y="851209"/>
              <a:ext cx="64113" cy="39203"/>
            </a:xfrm>
            <a:custGeom>
              <a:avLst/>
              <a:gdLst/>
              <a:ahLst/>
              <a:cxnLst/>
              <a:rect l="l" t="t" r="r" b="b"/>
              <a:pathLst>
                <a:path w="2041" h="1248" extrusionOk="0">
                  <a:moveTo>
                    <a:pt x="1937" y="1"/>
                  </a:moveTo>
                  <a:cubicBezTo>
                    <a:pt x="1926" y="1"/>
                    <a:pt x="1915" y="3"/>
                    <a:pt x="1904" y="10"/>
                  </a:cubicBezTo>
                  <a:cubicBezTo>
                    <a:pt x="1278" y="358"/>
                    <a:pt x="667" y="727"/>
                    <a:pt x="66" y="1113"/>
                  </a:cubicBezTo>
                  <a:cubicBezTo>
                    <a:pt x="1" y="1155"/>
                    <a:pt x="40" y="1248"/>
                    <a:pt x="100" y="1248"/>
                  </a:cubicBezTo>
                  <a:cubicBezTo>
                    <a:pt x="111" y="1248"/>
                    <a:pt x="124" y="1244"/>
                    <a:pt x="136" y="1236"/>
                  </a:cubicBezTo>
                  <a:cubicBezTo>
                    <a:pt x="737" y="846"/>
                    <a:pt x="1349" y="481"/>
                    <a:pt x="1974" y="133"/>
                  </a:cubicBezTo>
                  <a:cubicBezTo>
                    <a:pt x="2040" y="94"/>
                    <a:pt x="1999" y="1"/>
                    <a:pt x="1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1870533" y="863836"/>
              <a:ext cx="52899" cy="33863"/>
            </a:xfrm>
            <a:custGeom>
              <a:avLst/>
              <a:gdLst/>
              <a:ahLst/>
              <a:cxnLst/>
              <a:rect l="l" t="t" r="r" b="b"/>
              <a:pathLst>
                <a:path w="1684" h="1078" extrusionOk="0">
                  <a:moveTo>
                    <a:pt x="1586" y="0"/>
                  </a:moveTo>
                  <a:cubicBezTo>
                    <a:pt x="1574" y="0"/>
                    <a:pt x="1562" y="4"/>
                    <a:pt x="1549" y="12"/>
                  </a:cubicBezTo>
                  <a:cubicBezTo>
                    <a:pt x="1053" y="321"/>
                    <a:pt x="561" y="634"/>
                    <a:pt x="66" y="947"/>
                  </a:cubicBezTo>
                  <a:cubicBezTo>
                    <a:pt x="1" y="985"/>
                    <a:pt x="40" y="1078"/>
                    <a:pt x="99" y="1078"/>
                  </a:cubicBezTo>
                  <a:cubicBezTo>
                    <a:pt x="111" y="1078"/>
                    <a:pt x="123" y="1074"/>
                    <a:pt x="136" y="1066"/>
                  </a:cubicBezTo>
                  <a:cubicBezTo>
                    <a:pt x="631" y="753"/>
                    <a:pt x="1124" y="444"/>
                    <a:pt x="1619" y="131"/>
                  </a:cubicBezTo>
                  <a:cubicBezTo>
                    <a:pt x="1684" y="90"/>
                    <a:pt x="1645" y="0"/>
                    <a:pt x="1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1749249" y="754992"/>
              <a:ext cx="61977" cy="98510"/>
            </a:xfrm>
            <a:custGeom>
              <a:avLst/>
              <a:gdLst/>
              <a:ahLst/>
              <a:cxnLst/>
              <a:rect l="l" t="t" r="r" b="b"/>
              <a:pathLst>
                <a:path w="1973" h="3136" extrusionOk="0">
                  <a:moveTo>
                    <a:pt x="345" y="1"/>
                  </a:moveTo>
                  <a:lnTo>
                    <a:pt x="1" y="3136"/>
                  </a:lnTo>
                  <a:lnTo>
                    <a:pt x="1972" y="1860"/>
                  </a:lnTo>
                  <a:lnTo>
                    <a:pt x="3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2042862" y="1301413"/>
              <a:ext cx="28083" cy="17120"/>
            </a:xfrm>
            <a:custGeom>
              <a:avLst/>
              <a:gdLst/>
              <a:ahLst/>
              <a:cxnLst/>
              <a:rect l="l" t="t" r="r" b="b"/>
              <a:pathLst>
                <a:path w="894" h="545" extrusionOk="0">
                  <a:moveTo>
                    <a:pt x="794" y="0"/>
                  </a:moveTo>
                  <a:cubicBezTo>
                    <a:pt x="782" y="0"/>
                    <a:pt x="770" y="3"/>
                    <a:pt x="758" y="11"/>
                  </a:cubicBezTo>
                  <a:cubicBezTo>
                    <a:pt x="526" y="144"/>
                    <a:pt x="298" y="278"/>
                    <a:pt x="66" y="411"/>
                  </a:cubicBezTo>
                  <a:cubicBezTo>
                    <a:pt x="0" y="450"/>
                    <a:pt x="41" y="544"/>
                    <a:pt x="102" y="544"/>
                  </a:cubicBezTo>
                  <a:cubicBezTo>
                    <a:pt x="113" y="544"/>
                    <a:pt x="125" y="541"/>
                    <a:pt x="136" y="534"/>
                  </a:cubicBezTo>
                  <a:cubicBezTo>
                    <a:pt x="368" y="397"/>
                    <a:pt x="597" y="264"/>
                    <a:pt x="829" y="130"/>
                  </a:cubicBezTo>
                  <a:cubicBezTo>
                    <a:pt x="894" y="92"/>
                    <a:pt x="854" y="0"/>
                    <a:pt x="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2006486" y="1168381"/>
              <a:ext cx="22020" cy="129671"/>
            </a:xfrm>
            <a:custGeom>
              <a:avLst/>
              <a:gdLst/>
              <a:ahLst/>
              <a:cxnLst/>
              <a:rect l="l" t="t" r="r" b="b"/>
              <a:pathLst>
                <a:path w="701" h="4128" extrusionOk="0">
                  <a:moveTo>
                    <a:pt x="68" y="1"/>
                  </a:moveTo>
                  <a:cubicBezTo>
                    <a:pt x="33" y="1"/>
                    <a:pt x="1" y="23"/>
                    <a:pt x="4" y="67"/>
                  </a:cubicBezTo>
                  <a:cubicBezTo>
                    <a:pt x="113" y="1413"/>
                    <a:pt x="296" y="2752"/>
                    <a:pt x="553" y="4077"/>
                  </a:cubicBezTo>
                  <a:cubicBezTo>
                    <a:pt x="560" y="4112"/>
                    <a:pt x="586" y="4128"/>
                    <a:pt x="614" y="4128"/>
                  </a:cubicBezTo>
                  <a:cubicBezTo>
                    <a:pt x="656" y="4128"/>
                    <a:pt x="700" y="4094"/>
                    <a:pt x="690" y="4042"/>
                  </a:cubicBezTo>
                  <a:cubicBezTo>
                    <a:pt x="437" y="2727"/>
                    <a:pt x="254" y="1402"/>
                    <a:pt x="145" y="67"/>
                  </a:cubicBezTo>
                  <a:cubicBezTo>
                    <a:pt x="140" y="23"/>
                    <a:pt x="103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2023512" y="1294250"/>
              <a:ext cx="16146" cy="12439"/>
            </a:xfrm>
            <a:custGeom>
              <a:avLst/>
              <a:gdLst/>
              <a:ahLst/>
              <a:cxnLst/>
              <a:rect l="l" t="t" r="r" b="b"/>
              <a:pathLst>
                <a:path w="514" h="396" extrusionOk="0">
                  <a:moveTo>
                    <a:pt x="78" y="1"/>
                  </a:moveTo>
                  <a:cubicBezTo>
                    <a:pt x="47" y="1"/>
                    <a:pt x="16" y="23"/>
                    <a:pt x="7" y="52"/>
                  </a:cubicBezTo>
                  <a:cubicBezTo>
                    <a:pt x="0" y="91"/>
                    <a:pt x="21" y="126"/>
                    <a:pt x="56" y="140"/>
                  </a:cubicBezTo>
                  <a:cubicBezTo>
                    <a:pt x="74" y="144"/>
                    <a:pt x="92" y="151"/>
                    <a:pt x="109" y="158"/>
                  </a:cubicBezTo>
                  <a:cubicBezTo>
                    <a:pt x="116" y="161"/>
                    <a:pt x="116" y="161"/>
                    <a:pt x="120" y="165"/>
                  </a:cubicBezTo>
                  <a:cubicBezTo>
                    <a:pt x="130" y="168"/>
                    <a:pt x="137" y="172"/>
                    <a:pt x="144" y="175"/>
                  </a:cubicBezTo>
                  <a:cubicBezTo>
                    <a:pt x="179" y="193"/>
                    <a:pt x="211" y="210"/>
                    <a:pt x="239" y="232"/>
                  </a:cubicBezTo>
                  <a:cubicBezTo>
                    <a:pt x="246" y="235"/>
                    <a:pt x="253" y="242"/>
                    <a:pt x="260" y="246"/>
                  </a:cubicBezTo>
                  <a:cubicBezTo>
                    <a:pt x="264" y="249"/>
                    <a:pt x="267" y="253"/>
                    <a:pt x="271" y="256"/>
                  </a:cubicBezTo>
                  <a:cubicBezTo>
                    <a:pt x="285" y="267"/>
                    <a:pt x="299" y="281"/>
                    <a:pt x="313" y="291"/>
                  </a:cubicBezTo>
                  <a:cubicBezTo>
                    <a:pt x="341" y="319"/>
                    <a:pt x="366" y="348"/>
                    <a:pt x="387" y="376"/>
                  </a:cubicBezTo>
                  <a:cubicBezTo>
                    <a:pt x="397" y="389"/>
                    <a:pt x="415" y="395"/>
                    <a:pt x="434" y="395"/>
                  </a:cubicBezTo>
                  <a:cubicBezTo>
                    <a:pt x="454" y="395"/>
                    <a:pt x="474" y="388"/>
                    <a:pt x="485" y="376"/>
                  </a:cubicBezTo>
                  <a:cubicBezTo>
                    <a:pt x="513" y="344"/>
                    <a:pt x="510" y="305"/>
                    <a:pt x="485" y="277"/>
                  </a:cubicBezTo>
                  <a:cubicBezTo>
                    <a:pt x="387" y="147"/>
                    <a:pt x="250" y="52"/>
                    <a:pt x="95" y="3"/>
                  </a:cubicBezTo>
                  <a:cubicBezTo>
                    <a:pt x="89" y="1"/>
                    <a:pt x="84" y="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2038024" y="1168381"/>
              <a:ext cx="20450" cy="115441"/>
            </a:xfrm>
            <a:custGeom>
              <a:avLst/>
              <a:gdLst/>
              <a:ahLst/>
              <a:cxnLst/>
              <a:rect l="l" t="t" r="r" b="b"/>
              <a:pathLst>
                <a:path w="651" h="3675" extrusionOk="0">
                  <a:moveTo>
                    <a:pt x="87" y="0"/>
                  </a:moveTo>
                  <a:cubicBezTo>
                    <a:pt x="46" y="0"/>
                    <a:pt x="1" y="35"/>
                    <a:pt x="9" y="88"/>
                  </a:cubicBezTo>
                  <a:cubicBezTo>
                    <a:pt x="174" y="1265"/>
                    <a:pt x="340" y="2446"/>
                    <a:pt x="508" y="3623"/>
                  </a:cubicBezTo>
                  <a:cubicBezTo>
                    <a:pt x="512" y="3659"/>
                    <a:pt x="537" y="3674"/>
                    <a:pt x="564" y="3674"/>
                  </a:cubicBezTo>
                  <a:cubicBezTo>
                    <a:pt x="604" y="3674"/>
                    <a:pt x="650" y="3640"/>
                    <a:pt x="642" y="3585"/>
                  </a:cubicBezTo>
                  <a:cubicBezTo>
                    <a:pt x="477" y="2407"/>
                    <a:pt x="308" y="1230"/>
                    <a:pt x="143" y="53"/>
                  </a:cubicBezTo>
                  <a:cubicBezTo>
                    <a:pt x="138" y="16"/>
                    <a:pt x="114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1792347" y="1958028"/>
              <a:ext cx="58333" cy="23811"/>
            </a:xfrm>
            <a:custGeom>
              <a:avLst/>
              <a:gdLst/>
              <a:ahLst/>
              <a:cxnLst/>
              <a:rect l="l" t="t" r="r" b="b"/>
              <a:pathLst>
                <a:path w="1857" h="758" extrusionOk="0">
                  <a:moveTo>
                    <a:pt x="1751" y="1"/>
                  </a:moveTo>
                  <a:cubicBezTo>
                    <a:pt x="1746" y="1"/>
                    <a:pt x="1741" y="1"/>
                    <a:pt x="1736" y="2"/>
                  </a:cubicBezTo>
                  <a:cubicBezTo>
                    <a:pt x="1149" y="118"/>
                    <a:pt x="586" y="329"/>
                    <a:pt x="66" y="628"/>
                  </a:cubicBezTo>
                  <a:cubicBezTo>
                    <a:pt x="1" y="664"/>
                    <a:pt x="41" y="758"/>
                    <a:pt x="102" y="758"/>
                  </a:cubicBezTo>
                  <a:cubicBezTo>
                    <a:pt x="113" y="758"/>
                    <a:pt x="125" y="755"/>
                    <a:pt x="136" y="748"/>
                  </a:cubicBezTo>
                  <a:cubicBezTo>
                    <a:pt x="646" y="456"/>
                    <a:pt x="1198" y="252"/>
                    <a:pt x="1774" y="136"/>
                  </a:cubicBezTo>
                  <a:cubicBezTo>
                    <a:pt x="1857" y="120"/>
                    <a:pt x="1828" y="1"/>
                    <a:pt x="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1781730" y="1983472"/>
              <a:ext cx="7979" cy="11466"/>
            </a:xfrm>
            <a:custGeom>
              <a:avLst/>
              <a:gdLst/>
              <a:ahLst/>
              <a:cxnLst/>
              <a:rect l="l" t="t" r="r" b="b"/>
              <a:pathLst>
                <a:path w="254" h="365" extrusionOk="0">
                  <a:moveTo>
                    <a:pt x="184" y="1"/>
                  </a:moveTo>
                  <a:cubicBezTo>
                    <a:pt x="178" y="1"/>
                    <a:pt x="171" y="2"/>
                    <a:pt x="165" y="4"/>
                  </a:cubicBezTo>
                  <a:cubicBezTo>
                    <a:pt x="144" y="8"/>
                    <a:pt x="134" y="18"/>
                    <a:pt x="123" y="36"/>
                  </a:cubicBezTo>
                  <a:cubicBezTo>
                    <a:pt x="70" y="106"/>
                    <a:pt x="32" y="191"/>
                    <a:pt x="11" y="275"/>
                  </a:cubicBezTo>
                  <a:cubicBezTo>
                    <a:pt x="0" y="310"/>
                    <a:pt x="21" y="352"/>
                    <a:pt x="60" y="363"/>
                  </a:cubicBezTo>
                  <a:cubicBezTo>
                    <a:pt x="65" y="364"/>
                    <a:pt x="70" y="364"/>
                    <a:pt x="75" y="364"/>
                  </a:cubicBezTo>
                  <a:cubicBezTo>
                    <a:pt x="105" y="364"/>
                    <a:pt x="135" y="347"/>
                    <a:pt x="144" y="314"/>
                  </a:cubicBezTo>
                  <a:cubicBezTo>
                    <a:pt x="153" y="286"/>
                    <a:pt x="162" y="259"/>
                    <a:pt x="172" y="231"/>
                  </a:cubicBezTo>
                  <a:lnTo>
                    <a:pt x="172" y="231"/>
                  </a:lnTo>
                  <a:cubicBezTo>
                    <a:pt x="171" y="233"/>
                    <a:pt x="170" y="234"/>
                    <a:pt x="169" y="236"/>
                  </a:cubicBezTo>
                  <a:cubicBezTo>
                    <a:pt x="170" y="233"/>
                    <a:pt x="171" y="230"/>
                    <a:pt x="173" y="228"/>
                  </a:cubicBezTo>
                  <a:lnTo>
                    <a:pt x="173" y="228"/>
                  </a:lnTo>
                  <a:cubicBezTo>
                    <a:pt x="172" y="229"/>
                    <a:pt x="172" y="230"/>
                    <a:pt x="172" y="231"/>
                  </a:cubicBezTo>
                  <a:lnTo>
                    <a:pt x="172" y="231"/>
                  </a:lnTo>
                  <a:cubicBezTo>
                    <a:pt x="173" y="228"/>
                    <a:pt x="175" y="225"/>
                    <a:pt x="175" y="222"/>
                  </a:cubicBezTo>
                  <a:lnTo>
                    <a:pt x="175" y="222"/>
                  </a:lnTo>
                  <a:cubicBezTo>
                    <a:pt x="175" y="224"/>
                    <a:pt x="174" y="226"/>
                    <a:pt x="173" y="228"/>
                  </a:cubicBezTo>
                  <a:lnTo>
                    <a:pt x="173" y="228"/>
                  </a:lnTo>
                  <a:cubicBezTo>
                    <a:pt x="174" y="225"/>
                    <a:pt x="175" y="222"/>
                    <a:pt x="176" y="219"/>
                  </a:cubicBezTo>
                  <a:lnTo>
                    <a:pt x="176" y="219"/>
                  </a:lnTo>
                  <a:cubicBezTo>
                    <a:pt x="176" y="220"/>
                    <a:pt x="176" y="221"/>
                    <a:pt x="175" y="222"/>
                  </a:cubicBezTo>
                  <a:lnTo>
                    <a:pt x="175" y="222"/>
                  </a:lnTo>
                  <a:cubicBezTo>
                    <a:pt x="195" y="181"/>
                    <a:pt x="217" y="141"/>
                    <a:pt x="243" y="106"/>
                  </a:cubicBezTo>
                  <a:cubicBezTo>
                    <a:pt x="253" y="92"/>
                    <a:pt x="253" y="68"/>
                    <a:pt x="250" y="54"/>
                  </a:cubicBezTo>
                  <a:cubicBezTo>
                    <a:pt x="246" y="36"/>
                    <a:pt x="232" y="18"/>
                    <a:pt x="218" y="11"/>
                  </a:cubicBezTo>
                  <a:cubicBezTo>
                    <a:pt x="207" y="5"/>
                    <a:pt x="19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1871758" y="1944049"/>
              <a:ext cx="63547" cy="32889"/>
            </a:xfrm>
            <a:custGeom>
              <a:avLst/>
              <a:gdLst/>
              <a:ahLst/>
              <a:cxnLst/>
              <a:rect l="l" t="t" r="r" b="b"/>
              <a:pathLst>
                <a:path w="2023" h="1047" extrusionOk="0">
                  <a:moveTo>
                    <a:pt x="1912" y="0"/>
                  </a:moveTo>
                  <a:cubicBezTo>
                    <a:pt x="1898" y="0"/>
                    <a:pt x="1882" y="5"/>
                    <a:pt x="1868" y="15"/>
                  </a:cubicBezTo>
                  <a:cubicBezTo>
                    <a:pt x="1338" y="433"/>
                    <a:pt x="701" y="672"/>
                    <a:pt x="76" y="904"/>
                  </a:cubicBezTo>
                  <a:cubicBezTo>
                    <a:pt x="0" y="936"/>
                    <a:pt x="23" y="1046"/>
                    <a:pt x="90" y="1046"/>
                  </a:cubicBezTo>
                  <a:cubicBezTo>
                    <a:pt x="97" y="1046"/>
                    <a:pt x="106" y="1045"/>
                    <a:pt x="114" y="1041"/>
                  </a:cubicBezTo>
                  <a:cubicBezTo>
                    <a:pt x="761" y="799"/>
                    <a:pt x="1418" y="549"/>
                    <a:pt x="1967" y="117"/>
                  </a:cubicBezTo>
                  <a:cubicBezTo>
                    <a:pt x="2023" y="72"/>
                    <a:pt x="1971" y="0"/>
                    <a:pt x="19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2265514" y="1940091"/>
              <a:ext cx="29685" cy="55946"/>
            </a:xfrm>
            <a:custGeom>
              <a:avLst/>
              <a:gdLst/>
              <a:ahLst/>
              <a:cxnLst/>
              <a:rect l="l" t="t" r="r" b="b"/>
              <a:pathLst>
                <a:path w="945" h="1781" extrusionOk="0">
                  <a:moveTo>
                    <a:pt x="189" y="0"/>
                  </a:moveTo>
                  <a:cubicBezTo>
                    <a:pt x="162" y="0"/>
                    <a:pt x="138" y="15"/>
                    <a:pt x="134" y="50"/>
                  </a:cubicBezTo>
                  <a:cubicBezTo>
                    <a:pt x="78" y="429"/>
                    <a:pt x="0" y="851"/>
                    <a:pt x="95" y="1231"/>
                  </a:cubicBezTo>
                  <a:cubicBezTo>
                    <a:pt x="130" y="1385"/>
                    <a:pt x="211" y="1526"/>
                    <a:pt x="345" y="1617"/>
                  </a:cubicBezTo>
                  <a:cubicBezTo>
                    <a:pt x="485" y="1716"/>
                    <a:pt x="658" y="1747"/>
                    <a:pt x="823" y="1779"/>
                  </a:cubicBezTo>
                  <a:cubicBezTo>
                    <a:pt x="827" y="1780"/>
                    <a:pt x="831" y="1780"/>
                    <a:pt x="836" y="1780"/>
                  </a:cubicBezTo>
                  <a:cubicBezTo>
                    <a:pt x="914" y="1780"/>
                    <a:pt x="945" y="1659"/>
                    <a:pt x="861" y="1642"/>
                  </a:cubicBezTo>
                  <a:cubicBezTo>
                    <a:pt x="721" y="1617"/>
                    <a:pt x="570" y="1593"/>
                    <a:pt x="447" y="1519"/>
                  </a:cubicBezTo>
                  <a:cubicBezTo>
                    <a:pt x="313" y="1435"/>
                    <a:pt x="246" y="1294"/>
                    <a:pt x="218" y="1143"/>
                  </a:cubicBezTo>
                  <a:cubicBezTo>
                    <a:pt x="151" y="802"/>
                    <a:pt x="218" y="429"/>
                    <a:pt x="267" y="88"/>
                  </a:cubicBezTo>
                  <a:cubicBezTo>
                    <a:pt x="276" y="35"/>
                    <a:pt x="229" y="0"/>
                    <a:pt x="1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9"/>
            <p:cNvSpPr/>
            <p:nvPr/>
          </p:nvSpPr>
          <p:spPr>
            <a:xfrm>
              <a:off x="2315177" y="1979860"/>
              <a:ext cx="26418" cy="11214"/>
            </a:xfrm>
            <a:custGeom>
              <a:avLst/>
              <a:gdLst/>
              <a:ahLst/>
              <a:cxnLst/>
              <a:rect l="l" t="t" r="r" b="b"/>
              <a:pathLst>
                <a:path w="841" h="357" extrusionOk="0">
                  <a:moveTo>
                    <a:pt x="761" y="0"/>
                  </a:moveTo>
                  <a:cubicBezTo>
                    <a:pt x="750" y="0"/>
                    <a:pt x="739" y="2"/>
                    <a:pt x="729" y="7"/>
                  </a:cubicBezTo>
                  <a:cubicBezTo>
                    <a:pt x="514" y="109"/>
                    <a:pt x="289" y="179"/>
                    <a:pt x="57" y="221"/>
                  </a:cubicBezTo>
                  <a:cubicBezTo>
                    <a:pt x="22" y="228"/>
                    <a:pt x="1" y="274"/>
                    <a:pt x="8" y="306"/>
                  </a:cubicBezTo>
                  <a:cubicBezTo>
                    <a:pt x="20" y="341"/>
                    <a:pt x="46" y="357"/>
                    <a:pt x="77" y="357"/>
                  </a:cubicBezTo>
                  <a:cubicBezTo>
                    <a:pt x="83" y="357"/>
                    <a:pt x="90" y="356"/>
                    <a:pt x="96" y="355"/>
                  </a:cubicBezTo>
                  <a:cubicBezTo>
                    <a:pt x="338" y="313"/>
                    <a:pt x="574" y="235"/>
                    <a:pt x="799" y="130"/>
                  </a:cubicBezTo>
                  <a:cubicBezTo>
                    <a:pt x="834" y="112"/>
                    <a:pt x="841" y="63"/>
                    <a:pt x="823" y="35"/>
                  </a:cubicBezTo>
                  <a:cubicBezTo>
                    <a:pt x="809" y="11"/>
                    <a:pt x="785" y="0"/>
                    <a:pt x="7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9"/>
            <p:cNvSpPr/>
            <p:nvPr/>
          </p:nvSpPr>
          <p:spPr>
            <a:xfrm>
              <a:off x="2283639" y="1923883"/>
              <a:ext cx="47935" cy="18753"/>
            </a:xfrm>
            <a:custGeom>
              <a:avLst/>
              <a:gdLst/>
              <a:ahLst/>
              <a:cxnLst/>
              <a:rect l="l" t="t" r="r" b="b"/>
              <a:pathLst>
                <a:path w="1526" h="597" extrusionOk="0">
                  <a:moveTo>
                    <a:pt x="1331" y="0"/>
                  </a:moveTo>
                  <a:cubicBezTo>
                    <a:pt x="865" y="0"/>
                    <a:pt x="409" y="171"/>
                    <a:pt x="56" y="478"/>
                  </a:cubicBezTo>
                  <a:cubicBezTo>
                    <a:pt x="0" y="525"/>
                    <a:pt x="53" y="597"/>
                    <a:pt x="110" y="597"/>
                  </a:cubicBezTo>
                  <a:cubicBezTo>
                    <a:pt x="125" y="597"/>
                    <a:pt x="140" y="592"/>
                    <a:pt x="154" y="580"/>
                  </a:cubicBezTo>
                  <a:cubicBezTo>
                    <a:pt x="479" y="294"/>
                    <a:pt x="899" y="141"/>
                    <a:pt x="1329" y="141"/>
                  </a:cubicBezTo>
                  <a:cubicBezTo>
                    <a:pt x="1365" y="141"/>
                    <a:pt x="1401" y="142"/>
                    <a:pt x="1437" y="144"/>
                  </a:cubicBezTo>
                  <a:cubicBezTo>
                    <a:pt x="1439" y="144"/>
                    <a:pt x="1442" y="144"/>
                    <a:pt x="1444" y="144"/>
                  </a:cubicBezTo>
                  <a:cubicBezTo>
                    <a:pt x="1525" y="144"/>
                    <a:pt x="1523" y="10"/>
                    <a:pt x="1437" y="3"/>
                  </a:cubicBezTo>
                  <a:cubicBezTo>
                    <a:pt x="1402" y="1"/>
                    <a:pt x="1366" y="0"/>
                    <a:pt x="1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9"/>
            <p:cNvSpPr/>
            <p:nvPr/>
          </p:nvSpPr>
          <p:spPr>
            <a:xfrm>
              <a:off x="2285429" y="1907642"/>
              <a:ext cx="42815" cy="13225"/>
            </a:xfrm>
            <a:custGeom>
              <a:avLst/>
              <a:gdLst/>
              <a:ahLst/>
              <a:cxnLst/>
              <a:rect l="l" t="t" r="r" b="b"/>
              <a:pathLst>
                <a:path w="1363" h="421" extrusionOk="0">
                  <a:moveTo>
                    <a:pt x="1254" y="0"/>
                  </a:moveTo>
                  <a:cubicBezTo>
                    <a:pt x="839" y="0"/>
                    <a:pt x="432" y="102"/>
                    <a:pt x="69" y="292"/>
                  </a:cubicBezTo>
                  <a:cubicBezTo>
                    <a:pt x="0" y="328"/>
                    <a:pt x="41" y="420"/>
                    <a:pt x="105" y="420"/>
                  </a:cubicBezTo>
                  <a:cubicBezTo>
                    <a:pt x="116" y="420"/>
                    <a:pt x="128" y="418"/>
                    <a:pt x="140" y="411"/>
                  </a:cubicBezTo>
                  <a:cubicBezTo>
                    <a:pt x="481" y="232"/>
                    <a:pt x="863" y="141"/>
                    <a:pt x="1253" y="141"/>
                  </a:cubicBezTo>
                  <a:cubicBezTo>
                    <a:pt x="1260" y="141"/>
                    <a:pt x="1267" y="141"/>
                    <a:pt x="1275" y="141"/>
                  </a:cubicBezTo>
                  <a:cubicBezTo>
                    <a:pt x="1363" y="141"/>
                    <a:pt x="1363" y="0"/>
                    <a:pt x="1275" y="0"/>
                  </a:cubicBezTo>
                  <a:cubicBezTo>
                    <a:pt x="1268" y="0"/>
                    <a:pt x="126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9"/>
            <p:cNvSpPr/>
            <p:nvPr/>
          </p:nvSpPr>
          <p:spPr>
            <a:xfrm>
              <a:off x="1884951" y="1932333"/>
              <a:ext cx="14167" cy="18471"/>
            </a:xfrm>
            <a:custGeom>
              <a:avLst/>
              <a:gdLst/>
              <a:ahLst/>
              <a:cxnLst/>
              <a:rect l="l" t="t" r="r" b="b"/>
              <a:pathLst>
                <a:path w="451" h="588" extrusionOk="0">
                  <a:moveTo>
                    <a:pt x="74" y="1"/>
                  </a:moveTo>
                  <a:cubicBezTo>
                    <a:pt x="58" y="1"/>
                    <a:pt x="41" y="6"/>
                    <a:pt x="28" y="19"/>
                  </a:cubicBezTo>
                  <a:cubicBezTo>
                    <a:pt x="4" y="47"/>
                    <a:pt x="0" y="96"/>
                    <a:pt x="28" y="121"/>
                  </a:cubicBezTo>
                  <a:cubicBezTo>
                    <a:pt x="99" y="177"/>
                    <a:pt x="155" y="237"/>
                    <a:pt x="197" y="307"/>
                  </a:cubicBezTo>
                  <a:cubicBezTo>
                    <a:pt x="222" y="342"/>
                    <a:pt x="243" y="381"/>
                    <a:pt x="260" y="420"/>
                  </a:cubicBezTo>
                  <a:cubicBezTo>
                    <a:pt x="264" y="423"/>
                    <a:pt x="264" y="430"/>
                    <a:pt x="267" y="434"/>
                  </a:cubicBezTo>
                  <a:cubicBezTo>
                    <a:pt x="267" y="436"/>
                    <a:pt x="271" y="443"/>
                    <a:pt x="272" y="443"/>
                  </a:cubicBezTo>
                  <a:lnTo>
                    <a:pt x="272" y="443"/>
                  </a:lnTo>
                  <a:lnTo>
                    <a:pt x="281" y="469"/>
                  </a:lnTo>
                  <a:cubicBezTo>
                    <a:pt x="288" y="494"/>
                    <a:pt x="295" y="515"/>
                    <a:pt x="303" y="536"/>
                  </a:cubicBezTo>
                  <a:cubicBezTo>
                    <a:pt x="311" y="565"/>
                    <a:pt x="340" y="587"/>
                    <a:pt x="372" y="587"/>
                  </a:cubicBezTo>
                  <a:cubicBezTo>
                    <a:pt x="378" y="587"/>
                    <a:pt x="384" y="587"/>
                    <a:pt x="390" y="585"/>
                  </a:cubicBezTo>
                  <a:cubicBezTo>
                    <a:pt x="426" y="574"/>
                    <a:pt x="450" y="536"/>
                    <a:pt x="440" y="497"/>
                  </a:cubicBezTo>
                  <a:cubicBezTo>
                    <a:pt x="387" y="314"/>
                    <a:pt x="278" y="142"/>
                    <a:pt x="127" y="19"/>
                  </a:cubicBezTo>
                  <a:cubicBezTo>
                    <a:pt x="112" y="8"/>
                    <a:pt x="9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9"/>
            <p:cNvSpPr/>
            <p:nvPr/>
          </p:nvSpPr>
          <p:spPr>
            <a:xfrm>
              <a:off x="1869591" y="1942667"/>
              <a:ext cx="13287" cy="19319"/>
            </a:xfrm>
            <a:custGeom>
              <a:avLst/>
              <a:gdLst/>
              <a:ahLst/>
              <a:cxnLst/>
              <a:rect l="l" t="t" r="r" b="b"/>
              <a:pathLst>
                <a:path w="423" h="615" extrusionOk="0">
                  <a:moveTo>
                    <a:pt x="81" y="1"/>
                  </a:moveTo>
                  <a:cubicBezTo>
                    <a:pt x="56" y="1"/>
                    <a:pt x="30" y="15"/>
                    <a:pt x="18" y="35"/>
                  </a:cubicBezTo>
                  <a:cubicBezTo>
                    <a:pt x="1" y="70"/>
                    <a:pt x="11" y="112"/>
                    <a:pt x="43" y="133"/>
                  </a:cubicBezTo>
                  <a:cubicBezTo>
                    <a:pt x="67" y="147"/>
                    <a:pt x="71" y="151"/>
                    <a:pt x="89" y="165"/>
                  </a:cubicBezTo>
                  <a:cubicBezTo>
                    <a:pt x="106" y="179"/>
                    <a:pt x="120" y="196"/>
                    <a:pt x="138" y="214"/>
                  </a:cubicBezTo>
                  <a:cubicBezTo>
                    <a:pt x="152" y="228"/>
                    <a:pt x="166" y="242"/>
                    <a:pt x="173" y="252"/>
                  </a:cubicBezTo>
                  <a:cubicBezTo>
                    <a:pt x="187" y="274"/>
                    <a:pt x="198" y="291"/>
                    <a:pt x="212" y="312"/>
                  </a:cubicBezTo>
                  <a:cubicBezTo>
                    <a:pt x="222" y="330"/>
                    <a:pt x="229" y="347"/>
                    <a:pt x="240" y="368"/>
                  </a:cubicBezTo>
                  <a:cubicBezTo>
                    <a:pt x="239" y="366"/>
                    <a:pt x="238" y="365"/>
                    <a:pt x="238" y="365"/>
                  </a:cubicBezTo>
                  <a:lnTo>
                    <a:pt x="238" y="365"/>
                  </a:lnTo>
                  <a:cubicBezTo>
                    <a:pt x="238" y="365"/>
                    <a:pt x="240" y="370"/>
                    <a:pt x="240" y="372"/>
                  </a:cubicBezTo>
                  <a:cubicBezTo>
                    <a:pt x="243" y="379"/>
                    <a:pt x="247" y="383"/>
                    <a:pt x="247" y="390"/>
                  </a:cubicBezTo>
                  <a:cubicBezTo>
                    <a:pt x="250" y="400"/>
                    <a:pt x="254" y="411"/>
                    <a:pt x="257" y="421"/>
                  </a:cubicBezTo>
                  <a:cubicBezTo>
                    <a:pt x="264" y="442"/>
                    <a:pt x="268" y="463"/>
                    <a:pt x="275" y="488"/>
                  </a:cubicBezTo>
                  <a:cubicBezTo>
                    <a:pt x="275" y="491"/>
                    <a:pt x="275" y="495"/>
                    <a:pt x="275" y="502"/>
                  </a:cubicBezTo>
                  <a:cubicBezTo>
                    <a:pt x="276" y="504"/>
                    <a:pt x="276" y="504"/>
                    <a:pt x="276" y="504"/>
                  </a:cubicBezTo>
                  <a:cubicBezTo>
                    <a:pt x="277" y="504"/>
                    <a:pt x="276" y="501"/>
                    <a:pt x="277" y="501"/>
                  </a:cubicBezTo>
                  <a:lnTo>
                    <a:pt x="277" y="501"/>
                  </a:lnTo>
                  <a:cubicBezTo>
                    <a:pt x="277" y="501"/>
                    <a:pt x="277" y="502"/>
                    <a:pt x="278" y="506"/>
                  </a:cubicBezTo>
                  <a:cubicBezTo>
                    <a:pt x="278" y="520"/>
                    <a:pt x="278" y="530"/>
                    <a:pt x="278" y="544"/>
                  </a:cubicBezTo>
                  <a:cubicBezTo>
                    <a:pt x="282" y="579"/>
                    <a:pt x="310" y="614"/>
                    <a:pt x="349" y="614"/>
                  </a:cubicBezTo>
                  <a:cubicBezTo>
                    <a:pt x="387" y="614"/>
                    <a:pt x="422" y="579"/>
                    <a:pt x="419" y="544"/>
                  </a:cubicBezTo>
                  <a:cubicBezTo>
                    <a:pt x="408" y="330"/>
                    <a:pt x="296" y="129"/>
                    <a:pt x="113" y="10"/>
                  </a:cubicBezTo>
                  <a:cubicBezTo>
                    <a:pt x="103" y="3"/>
                    <a:pt x="92" y="1"/>
                    <a:pt x="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9"/>
            <p:cNvSpPr/>
            <p:nvPr/>
          </p:nvSpPr>
          <p:spPr>
            <a:xfrm>
              <a:off x="2072672" y="569093"/>
              <a:ext cx="58490" cy="18219"/>
            </a:xfrm>
            <a:custGeom>
              <a:avLst/>
              <a:gdLst/>
              <a:ahLst/>
              <a:cxnLst/>
              <a:rect l="l" t="t" r="r" b="b"/>
              <a:pathLst>
                <a:path w="1862" h="580" extrusionOk="0">
                  <a:moveTo>
                    <a:pt x="93" y="1"/>
                  </a:moveTo>
                  <a:cubicBezTo>
                    <a:pt x="39" y="1"/>
                    <a:pt x="1" y="91"/>
                    <a:pt x="59" y="137"/>
                  </a:cubicBezTo>
                  <a:cubicBezTo>
                    <a:pt x="454" y="427"/>
                    <a:pt x="932" y="580"/>
                    <a:pt x="1416" y="580"/>
                  </a:cubicBezTo>
                  <a:cubicBezTo>
                    <a:pt x="1535" y="580"/>
                    <a:pt x="1655" y="571"/>
                    <a:pt x="1774" y="552"/>
                  </a:cubicBezTo>
                  <a:cubicBezTo>
                    <a:pt x="1861" y="538"/>
                    <a:pt x="1830" y="414"/>
                    <a:pt x="1751" y="414"/>
                  </a:cubicBezTo>
                  <a:cubicBezTo>
                    <a:pt x="1747" y="414"/>
                    <a:pt x="1743" y="414"/>
                    <a:pt x="1739" y="415"/>
                  </a:cubicBezTo>
                  <a:cubicBezTo>
                    <a:pt x="1630" y="432"/>
                    <a:pt x="1521" y="441"/>
                    <a:pt x="1411" y="441"/>
                  </a:cubicBezTo>
                  <a:cubicBezTo>
                    <a:pt x="953" y="441"/>
                    <a:pt x="501" y="289"/>
                    <a:pt x="129" y="14"/>
                  </a:cubicBezTo>
                  <a:cubicBezTo>
                    <a:pt x="117" y="5"/>
                    <a:pt x="105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9"/>
            <p:cNvSpPr/>
            <p:nvPr/>
          </p:nvSpPr>
          <p:spPr>
            <a:xfrm>
              <a:off x="2073363" y="444103"/>
              <a:ext cx="34334" cy="15298"/>
            </a:xfrm>
            <a:custGeom>
              <a:avLst/>
              <a:gdLst/>
              <a:ahLst/>
              <a:cxnLst/>
              <a:rect l="l" t="t" r="r" b="b"/>
              <a:pathLst>
                <a:path w="1093" h="487" extrusionOk="0">
                  <a:moveTo>
                    <a:pt x="838" y="1"/>
                  </a:moveTo>
                  <a:cubicBezTo>
                    <a:pt x="572" y="1"/>
                    <a:pt x="309" y="112"/>
                    <a:pt x="131" y="311"/>
                  </a:cubicBezTo>
                  <a:lnTo>
                    <a:pt x="131" y="311"/>
                  </a:lnTo>
                  <a:cubicBezTo>
                    <a:pt x="114" y="323"/>
                    <a:pt x="97" y="336"/>
                    <a:pt x="80" y="349"/>
                  </a:cubicBezTo>
                  <a:lnTo>
                    <a:pt x="80" y="349"/>
                  </a:lnTo>
                  <a:cubicBezTo>
                    <a:pt x="76" y="351"/>
                    <a:pt x="72" y="353"/>
                    <a:pt x="69" y="355"/>
                  </a:cubicBezTo>
                  <a:cubicBezTo>
                    <a:pt x="69" y="356"/>
                    <a:pt x="69" y="357"/>
                    <a:pt x="70" y="357"/>
                  </a:cubicBezTo>
                  <a:lnTo>
                    <a:pt x="70" y="357"/>
                  </a:lnTo>
                  <a:cubicBezTo>
                    <a:pt x="65" y="361"/>
                    <a:pt x="60" y="365"/>
                    <a:pt x="55" y="369"/>
                  </a:cubicBezTo>
                  <a:cubicBezTo>
                    <a:pt x="1" y="411"/>
                    <a:pt x="51" y="486"/>
                    <a:pt x="108" y="486"/>
                  </a:cubicBezTo>
                  <a:cubicBezTo>
                    <a:pt x="118" y="486"/>
                    <a:pt x="129" y="484"/>
                    <a:pt x="139" y="478"/>
                  </a:cubicBezTo>
                  <a:cubicBezTo>
                    <a:pt x="141" y="477"/>
                    <a:pt x="143" y="476"/>
                    <a:pt x="145" y="475"/>
                  </a:cubicBezTo>
                  <a:lnTo>
                    <a:pt x="145" y="475"/>
                  </a:lnTo>
                  <a:cubicBezTo>
                    <a:pt x="145" y="475"/>
                    <a:pt x="146" y="475"/>
                    <a:pt x="146" y="475"/>
                  </a:cubicBezTo>
                  <a:cubicBezTo>
                    <a:pt x="163" y="475"/>
                    <a:pt x="180" y="469"/>
                    <a:pt x="192" y="454"/>
                  </a:cubicBezTo>
                  <a:cubicBezTo>
                    <a:pt x="193" y="452"/>
                    <a:pt x="194" y="450"/>
                    <a:pt x="196" y="449"/>
                  </a:cubicBezTo>
                  <a:lnTo>
                    <a:pt x="196" y="449"/>
                  </a:lnTo>
                  <a:cubicBezTo>
                    <a:pt x="339" y="377"/>
                    <a:pt x="491" y="320"/>
                    <a:pt x="646" y="281"/>
                  </a:cubicBezTo>
                  <a:lnTo>
                    <a:pt x="646" y="281"/>
                  </a:lnTo>
                  <a:cubicBezTo>
                    <a:pt x="730" y="267"/>
                    <a:pt x="811" y="257"/>
                    <a:pt x="891" y="236"/>
                  </a:cubicBezTo>
                  <a:cubicBezTo>
                    <a:pt x="933" y="228"/>
                    <a:pt x="948" y="186"/>
                    <a:pt x="940" y="151"/>
                  </a:cubicBezTo>
                  <a:lnTo>
                    <a:pt x="940" y="151"/>
                  </a:lnTo>
                  <a:cubicBezTo>
                    <a:pt x="949" y="151"/>
                    <a:pt x="958" y="151"/>
                    <a:pt x="967" y="152"/>
                  </a:cubicBezTo>
                  <a:lnTo>
                    <a:pt x="967" y="152"/>
                  </a:lnTo>
                  <a:cubicBezTo>
                    <a:pt x="972" y="153"/>
                    <a:pt x="977" y="154"/>
                    <a:pt x="982" y="155"/>
                  </a:cubicBezTo>
                  <a:cubicBezTo>
                    <a:pt x="982" y="154"/>
                    <a:pt x="983" y="154"/>
                    <a:pt x="983" y="153"/>
                  </a:cubicBezTo>
                  <a:lnTo>
                    <a:pt x="983" y="153"/>
                  </a:lnTo>
                  <a:cubicBezTo>
                    <a:pt x="988" y="154"/>
                    <a:pt x="994" y="154"/>
                    <a:pt x="1000" y="155"/>
                  </a:cubicBezTo>
                  <a:cubicBezTo>
                    <a:pt x="1002" y="155"/>
                    <a:pt x="1004" y="155"/>
                    <a:pt x="1006" y="155"/>
                  </a:cubicBezTo>
                  <a:cubicBezTo>
                    <a:pt x="1078" y="155"/>
                    <a:pt x="1093" y="32"/>
                    <a:pt x="1018" y="18"/>
                  </a:cubicBezTo>
                  <a:cubicBezTo>
                    <a:pt x="958" y="6"/>
                    <a:pt x="898" y="1"/>
                    <a:pt x="8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9"/>
            <p:cNvSpPr/>
            <p:nvPr/>
          </p:nvSpPr>
          <p:spPr>
            <a:xfrm>
              <a:off x="2129403" y="440584"/>
              <a:ext cx="23874" cy="10398"/>
            </a:xfrm>
            <a:custGeom>
              <a:avLst/>
              <a:gdLst/>
              <a:ahLst/>
              <a:cxnLst/>
              <a:rect l="l" t="t" r="r" b="b"/>
              <a:pathLst>
                <a:path w="760" h="331" extrusionOk="0">
                  <a:moveTo>
                    <a:pt x="250" y="1"/>
                  </a:moveTo>
                  <a:cubicBezTo>
                    <a:pt x="185" y="1"/>
                    <a:pt x="120" y="14"/>
                    <a:pt x="60" y="42"/>
                  </a:cubicBezTo>
                  <a:cubicBezTo>
                    <a:pt x="30" y="57"/>
                    <a:pt x="20" y="94"/>
                    <a:pt x="28" y="122"/>
                  </a:cubicBezTo>
                  <a:lnTo>
                    <a:pt x="28" y="122"/>
                  </a:lnTo>
                  <a:cubicBezTo>
                    <a:pt x="11" y="137"/>
                    <a:pt x="1" y="164"/>
                    <a:pt x="3" y="186"/>
                  </a:cubicBezTo>
                  <a:cubicBezTo>
                    <a:pt x="7" y="216"/>
                    <a:pt x="32" y="246"/>
                    <a:pt x="68" y="246"/>
                  </a:cubicBezTo>
                  <a:cubicBezTo>
                    <a:pt x="70" y="246"/>
                    <a:pt x="72" y="246"/>
                    <a:pt x="74" y="246"/>
                  </a:cubicBezTo>
                  <a:cubicBezTo>
                    <a:pt x="79" y="246"/>
                    <a:pt x="85" y="245"/>
                    <a:pt x="91" y="245"/>
                  </a:cubicBezTo>
                  <a:lnTo>
                    <a:pt x="91" y="245"/>
                  </a:lnTo>
                  <a:cubicBezTo>
                    <a:pt x="91" y="245"/>
                    <a:pt x="91" y="246"/>
                    <a:pt x="91" y="246"/>
                  </a:cubicBezTo>
                  <a:cubicBezTo>
                    <a:pt x="94" y="246"/>
                    <a:pt x="97" y="245"/>
                    <a:pt x="99" y="245"/>
                  </a:cubicBezTo>
                  <a:lnTo>
                    <a:pt x="99" y="245"/>
                  </a:lnTo>
                  <a:cubicBezTo>
                    <a:pt x="127" y="244"/>
                    <a:pt x="154" y="243"/>
                    <a:pt x="181" y="243"/>
                  </a:cubicBezTo>
                  <a:cubicBezTo>
                    <a:pt x="218" y="243"/>
                    <a:pt x="256" y="244"/>
                    <a:pt x="293" y="246"/>
                  </a:cubicBezTo>
                  <a:lnTo>
                    <a:pt x="293" y="246"/>
                  </a:lnTo>
                  <a:cubicBezTo>
                    <a:pt x="303" y="252"/>
                    <a:pt x="314" y="255"/>
                    <a:pt x="327" y="256"/>
                  </a:cubicBezTo>
                  <a:cubicBezTo>
                    <a:pt x="439" y="264"/>
                    <a:pt x="548" y="288"/>
                    <a:pt x="653" y="327"/>
                  </a:cubicBezTo>
                  <a:cubicBezTo>
                    <a:pt x="660" y="329"/>
                    <a:pt x="667" y="330"/>
                    <a:pt x="673" y="330"/>
                  </a:cubicBezTo>
                  <a:cubicBezTo>
                    <a:pt x="725" y="330"/>
                    <a:pt x="760" y="261"/>
                    <a:pt x="734" y="219"/>
                  </a:cubicBezTo>
                  <a:lnTo>
                    <a:pt x="734" y="219"/>
                  </a:lnTo>
                  <a:cubicBezTo>
                    <a:pt x="730" y="202"/>
                    <a:pt x="720" y="187"/>
                    <a:pt x="703" y="176"/>
                  </a:cubicBezTo>
                  <a:cubicBezTo>
                    <a:pt x="604" y="112"/>
                    <a:pt x="506" y="53"/>
                    <a:pt x="393" y="21"/>
                  </a:cubicBezTo>
                  <a:cubicBezTo>
                    <a:pt x="346" y="8"/>
                    <a:pt x="298" y="1"/>
                    <a:pt x="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9"/>
            <p:cNvSpPr/>
            <p:nvPr/>
          </p:nvSpPr>
          <p:spPr>
            <a:xfrm>
              <a:off x="2048076" y="483023"/>
              <a:ext cx="6817" cy="26324"/>
            </a:xfrm>
            <a:custGeom>
              <a:avLst/>
              <a:gdLst/>
              <a:ahLst/>
              <a:cxnLst/>
              <a:rect l="l" t="t" r="r" b="b"/>
              <a:pathLst>
                <a:path w="217" h="838" extrusionOk="0">
                  <a:moveTo>
                    <a:pt x="147" y="1"/>
                  </a:moveTo>
                  <a:cubicBezTo>
                    <a:pt x="117" y="1"/>
                    <a:pt x="79" y="21"/>
                    <a:pt x="76" y="51"/>
                  </a:cubicBezTo>
                  <a:cubicBezTo>
                    <a:pt x="37" y="290"/>
                    <a:pt x="12" y="529"/>
                    <a:pt x="2" y="772"/>
                  </a:cubicBezTo>
                  <a:cubicBezTo>
                    <a:pt x="0" y="816"/>
                    <a:pt x="34" y="838"/>
                    <a:pt x="70" y="838"/>
                  </a:cubicBezTo>
                  <a:cubicBezTo>
                    <a:pt x="105" y="838"/>
                    <a:pt x="141" y="816"/>
                    <a:pt x="143" y="772"/>
                  </a:cubicBezTo>
                  <a:cubicBezTo>
                    <a:pt x="153" y="543"/>
                    <a:pt x="174" y="315"/>
                    <a:pt x="209" y="90"/>
                  </a:cubicBezTo>
                  <a:cubicBezTo>
                    <a:pt x="216" y="51"/>
                    <a:pt x="199" y="13"/>
                    <a:pt x="160" y="2"/>
                  </a:cubicBezTo>
                  <a:cubicBezTo>
                    <a:pt x="156" y="1"/>
                    <a:pt x="152" y="1"/>
                    <a:pt x="147" y="1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9"/>
            <p:cNvSpPr/>
            <p:nvPr/>
          </p:nvSpPr>
          <p:spPr>
            <a:xfrm>
              <a:off x="2050118" y="491347"/>
              <a:ext cx="7319" cy="26418"/>
            </a:xfrm>
            <a:custGeom>
              <a:avLst/>
              <a:gdLst/>
              <a:ahLst/>
              <a:cxnLst/>
              <a:rect l="l" t="t" r="r" b="b"/>
              <a:pathLst>
                <a:path w="233" h="841" extrusionOk="0">
                  <a:moveTo>
                    <a:pt x="155" y="1"/>
                  </a:moveTo>
                  <a:cubicBezTo>
                    <a:pt x="116" y="1"/>
                    <a:pt x="92" y="36"/>
                    <a:pt x="88" y="71"/>
                  </a:cubicBezTo>
                  <a:cubicBezTo>
                    <a:pt x="60" y="306"/>
                    <a:pt x="32" y="538"/>
                    <a:pt x="7" y="774"/>
                  </a:cubicBezTo>
                  <a:cubicBezTo>
                    <a:pt x="0" y="809"/>
                    <a:pt x="42" y="841"/>
                    <a:pt x="74" y="841"/>
                  </a:cubicBezTo>
                  <a:cubicBezTo>
                    <a:pt x="116" y="841"/>
                    <a:pt x="141" y="809"/>
                    <a:pt x="144" y="774"/>
                  </a:cubicBezTo>
                  <a:cubicBezTo>
                    <a:pt x="172" y="538"/>
                    <a:pt x="201" y="306"/>
                    <a:pt x="225" y="71"/>
                  </a:cubicBezTo>
                  <a:cubicBezTo>
                    <a:pt x="232" y="36"/>
                    <a:pt x="19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9"/>
            <p:cNvSpPr/>
            <p:nvPr/>
          </p:nvSpPr>
          <p:spPr>
            <a:xfrm>
              <a:off x="2053542" y="502404"/>
              <a:ext cx="5968" cy="19350"/>
            </a:xfrm>
            <a:custGeom>
              <a:avLst/>
              <a:gdLst/>
              <a:ahLst/>
              <a:cxnLst/>
              <a:rect l="l" t="t" r="r" b="b"/>
              <a:pathLst>
                <a:path w="190" h="616" extrusionOk="0">
                  <a:moveTo>
                    <a:pt x="116" y="0"/>
                  </a:moveTo>
                  <a:cubicBezTo>
                    <a:pt x="74" y="0"/>
                    <a:pt x="49" y="32"/>
                    <a:pt x="46" y="70"/>
                  </a:cubicBezTo>
                  <a:cubicBezTo>
                    <a:pt x="25" y="229"/>
                    <a:pt x="11" y="387"/>
                    <a:pt x="4" y="545"/>
                  </a:cubicBezTo>
                  <a:cubicBezTo>
                    <a:pt x="0" y="584"/>
                    <a:pt x="35" y="615"/>
                    <a:pt x="74" y="615"/>
                  </a:cubicBezTo>
                  <a:cubicBezTo>
                    <a:pt x="113" y="615"/>
                    <a:pt x="141" y="584"/>
                    <a:pt x="144" y="545"/>
                  </a:cubicBezTo>
                  <a:cubicBezTo>
                    <a:pt x="151" y="387"/>
                    <a:pt x="165" y="229"/>
                    <a:pt x="186" y="70"/>
                  </a:cubicBezTo>
                  <a:cubicBezTo>
                    <a:pt x="190" y="32"/>
                    <a:pt x="151" y="0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9"/>
            <p:cNvSpPr/>
            <p:nvPr/>
          </p:nvSpPr>
          <p:spPr>
            <a:xfrm>
              <a:off x="2031019" y="388188"/>
              <a:ext cx="25633" cy="21329"/>
            </a:xfrm>
            <a:custGeom>
              <a:avLst/>
              <a:gdLst/>
              <a:ahLst/>
              <a:cxnLst/>
              <a:rect l="l" t="t" r="r" b="b"/>
              <a:pathLst>
                <a:path w="816" h="679" extrusionOk="0">
                  <a:moveTo>
                    <a:pt x="78" y="0"/>
                  </a:moveTo>
                  <a:cubicBezTo>
                    <a:pt x="46" y="0"/>
                    <a:pt x="16" y="18"/>
                    <a:pt x="7" y="51"/>
                  </a:cubicBezTo>
                  <a:cubicBezTo>
                    <a:pt x="0" y="86"/>
                    <a:pt x="21" y="128"/>
                    <a:pt x="56" y="139"/>
                  </a:cubicBezTo>
                  <a:cubicBezTo>
                    <a:pt x="334" y="195"/>
                    <a:pt x="570" y="385"/>
                    <a:pt x="682" y="645"/>
                  </a:cubicBezTo>
                  <a:cubicBezTo>
                    <a:pt x="691" y="668"/>
                    <a:pt x="717" y="679"/>
                    <a:pt x="741" y="679"/>
                  </a:cubicBezTo>
                  <a:cubicBezTo>
                    <a:pt x="754" y="679"/>
                    <a:pt x="767" y="676"/>
                    <a:pt x="777" y="670"/>
                  </a:cubicBezTo>
                  <a:cubicBezTo>
                    <a:pt x="812" y="649"/>
                    <a:pt x="816" y="610"/>
                    <a:pt x="802" y="575"/>
                  </a:cubicBezTo>
                  <a:cubicBezTo>
                    <a:pt x="679" y="283"/>
                    <a:pt x="404" y="65"/>
                    <a:pt x="95" y="2"/>
                  </a:cubicBezTo>
                  <a:cubicBezTo>
                    <a:pt x="89" y="1"/>
                    <a:pt x="84" y="0"/>
                    <a:pt x="78" y="0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9"/>
            <p:cNvSpPr/>
            <p:nvPr/>
          </p:nvSpPr>
          <p:spPr>
            <a:xfrm>
              <a:off x="2040946" y="382063"/>
              <a:ext cx="16272" cy="25256"/>
            </a:xfrm>
            <a:custGeom>
              <a:avLst/>
              <a:gdLst/>
              <a:ahLst/>
              <a:cxnLst/>
              <a:rect l="l" t="t" r="r" b="b"/>
              <a:pathLst>
                <a:path w="518" h="804" extrusionOk="0">
                  <a:moveTo>
                    <a:pt x="83" y="0"/>
                  </a:moveTo>
                  <a:cubicBezTo>
                    <a:pt x="63" y="0"/>
                    <a:pt x="42" y="8"/>
                    <a:pt x="29" y="21"/>
                  </a:cubicBezTo>
                  <a:cubicBezTo>
                    <a:pt x="0" y="49"/>
                    <a:pt x="4" y="88"/>
                    <a:pt x="29" y="120"/>
                  </a:cubicBezTo>
                  <a:cubicBezTo>
                    <a:pt x="176" y="309"/>
                    <a:pt x="292" y="527"/>
                    <a:pt x="366" y="756"/>
                  </a:cubicBezTo>
                  <a:cubicBezTo>
                    <a:pt x="377" y="789"/>
                    <a:pt x="405" y="804"/>
                    <a:pt x="433" y="804"/>
                  </a:cubicBezTo>
                  <a:cubicBezTo>
                    <a:pt x="475" y="804"/>
                    <a:pt x="518" y="770"/>
                    <a:pt x="503" y="717"/>
                  </a:cubicBezTo>
                  <a:cubicBezTo>
                    <a:pt x="419" y="464"/>
                    <a:pt x="292" y="232"/>
                    <a:pt x="131" y="21"/>
                  </a:cubicBezTo>
                  <a:cubicBezTo>
                    <a:pt x="119" y="6"/>
                    <a:pt x="101" y="0"/>
                    <a:pt x="83" y="0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Supervised : DR/ HANNAN FAHMY"/>
          <p:cNvSpPr txBox="1"/>
          <p:nvPr/>
        </p:nvSpPr>
        <p:spPr>
          <a:xfrm>
            <a:off x="6306685" y="4928056"/>
            <a:ext cx="2837315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rPr dirty="0"/>
              <a:t>Supervised </a:t>
            </a:r>
            <a:r>
              <a:rPr lang="en-US" dirty="0"/>
              <a:t>By </a:t>
            </a:r>
            <a:r>
              <a:rPr dirty="0"/>
              <a:t>: DR</a:t>
            </a:r>
            <a:r>
              <a:rPr lang="en-US" dirty="0"/>
              <a:t> </a:t>
            </a:r>
            <a:r>
              <a:rPr dirty="0"/>
              <a:t>/ H</a:t>
            </a:r>
            <a:r>
              <a:rPr lang="en-US" dirty="0"/>
              <a:t>anan</a:t>
            </a:r>
            <a:r>
              <a:rPr dirty="0"/>
              <a:t> F</a:t>
            </a:r>
            <a:r>
              <a:rPr lang="en-US" dirty="0"/>
              <a:t>ahmy</a:t>
            </a:r>
            <a:endParaRPr dirty="0"/>
          </a:p>
        </p:txBody>
      </p:sp>
      <p:grpSp>
        <p:nvGrpSpPr>
          <p:cNvPr id="211" name="Google Shape;11633;p60"/>
          <p:cNvGrpSpPr/>
          <p:nvPr/>
        </p:nvGrpSpPr>
        <p:grpSpPr>
          <a:xfrm>
            <a:off x="8597095" y="2616740"/>
            <a:ext cx="340624" cy="351944"/>
            <a:chOff x="1293760" y="1498228"/>
            <a:chExt cx="340624" cy="351944"/>
          </a:xfrm>
        </p:grpSpPr>
        <p:sp>
          <p:nvSpPr>
            <p:cNvPr id="212" name="Google Shape;11634;p60"/>
            <p:cNvSpPr/>
            <p:nvPr/>
          </p:nvSpPr>
          <p:spPr>
            <a:xfrm>
              <a:off x="1331535" y="1498228"/>
              <a:ext cx="265388" cy="71164"/>
            </a:xfrm>
            <a:custGeom>
              <a:avLst/>
              <a:gdLst/>
              <a:ahLst/>
              <a:cxnLst/>
              <a:rect l="l" t="t" r="r" b="b"/>
              <a:pathLst>
                <a:path w="17725" h="4753" extrusionOk="0">
                  <a:moveTo>
                    <a:pt x="7002" y="1"/>
                  </a:moveTo>
                  <a:cubicBezTo>
                    <a:pt x="5677" y="22"/>
                    <a:pt x="4458" y="716"/>
                    <a:pt x="3785" y="1851"/>
                  </a:cubicBezTo>
                  <a:lnTo>
                    <a:pt x="3491" y="2355"/>
                  </a:lnTo>
                  <a:cubicBezTo>
                    <a:pt x="3196" y="2818"/>
                    <a:pt x="2692" y="3112"/>
                    <a:pt x="2124" y="3112"/>
                  </a:cubicBezTo>
                  <a:lnTo>
                    <a:pt x="1094" y="3112"/>
                  </a:lnTo>
                  <a:cubicBezTo>
                    <a:pt x="1" y="3112"/>
                    <a:pt x="1" y="4752"/>
                    <a:pt x="1094" y="4752"/>
                  </a:cubicBezTo>
                  <a:lnTo>
                    <a:pt x="2124" y="4752"/>
                  </a:lnTo>
                  <a:cubicBezTo>
                    <a:pt x="3260" y="4752"/>
                    <a:pt x="4311" y="4164"/>
                    <a:pt x="4899" y="3196"/>
                  </a:cubicBezTo>
                  <a:lnTo>
                    <a:pt x="5194" y="2692"/>
                  </a:lnTo>
                  <a:cubicBezTo>
                    <a:pt x="5572" y="2040"/>
                    <a:pt x="6266" y="1662"/>
                    <a:pt x="7002" y="1662"/>
                  </a:cubicBezTo>
                  <a:lnTo>
                    <a:pt x="10450" y="1662"/>
                  </a:lnTo>
                  <a:cubicBezTo>
                    <a:pt x="11186" y="1662"/>
                    <a:pt x="11880" y="2040"/>
                    <a:pt x="12258" y="2671"/>
                  </a:cubicBezTo>
                  <a:lnTo>
                    <a:pt x="12552" y="3175"/>
                  </a:lnTo>
                  <a:cubicBezTo>
                    <a:pt x="13141" y="4143"/>
                    <a:pt x="14192" y="4752"/>
                    <a:pt x="15328" y="4752"/>
                  </a:cubicBezTo>
                  <a:lnTo>
                    <a:pt x="16631" y="4752"/>
                  </a:lnTo>
                  <a:cubicBezTo>
                    <a:pt x="17724" y="4752"/>
                    <a:pt x="17724" y="3112"/>
                    <a:pt x="16631" y="3112"/>
                  </a:cubicBezTo>
                  <a:lnTo>
                    <a:pt x="15328" y="3112"/>
                  </a:lnTo>
                  <a:cubicBezTo>
                    <a:pt x="14781" y="3112"/>
                    <a:pt x="14255" y="2818"/>
                    <a:pt x="13982" y="2355"/>
                  </a:cubicBezTo>
                  <a:lnTo>
                    <a:pt x="13688" y="1851"/>
                  </a:lnTo>
                  <a:cubicBezTo>
                    <a:pt x="12994" y="716"/>
                    <a:pt x="11774" y="22"/>
                    <a:pt x="10450" y="1"/>
                  </a:cubicBezTo>
                  <a:close/>
                </a:path>
              </a:pathLst>
            </a:custGeom>
            <a:solidFill>
              <a:srgbClr val="A3B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1635;p60"/>
            <p:cNvSpPr/>
            <p:nvPr/>
          </p:nvSpPr>
          <p:spPr>
            <a:xfrm>
              <a:off x="1337839" y="1585353"/>
              <a:ext cx="69263" cy="67212"/>
            </a:xfrm>
            <a:custGeom>
              <a:avLst/>
              <a:gdLst/>
              <a:ahLst/>
              <a:cxnLst/>
              <a:rect l="l" t="t" r="r" b="b"/>
              <a:pathLst>
                <a:path w="4626" h="4489" extrusionOk="0">
                  <a:moveTo>
                    <a:pt x="865" y="0"/>
                  </a:moveTo>
                  <a:cubicBezTo>
                    <a:pt x="663" y="0"/>
                    <a:pt x="463" y="79"/>
                    <a:pt x="316" y="237"/>
                  </a:cubicBezTo>
                  <a:cubicBezTo>
                    <a:pt x="0" y="552"/>
                    <a:pt x="0" y="1057"/>
                    <a:pt x="316" y="1351"/>
                  </a:cubicBezTo>
                  <a:lnTo>
                    <a:pt x="3196" y="4252"/>
                  </a:lnTo>
                  <a:cubicBezTo>
                    <a:pt x="3354" y="4410"/>
                    <a:pt x="3559" y="4489"/>
                    <a:pt x="3764" y="4489"/>
                  </a:cubicBezTo>
                  <a:cubicBezTo>
                    <a:pt x="3969" y="4489"/>
                    <a:pt x="4174" y="4410"/>
                    <a:pt x="4331" y="4252"/>
                  </a:cubicBezTo>
                  <a:cubicBezTo>
                    <a:pt x="4626" y="3937"/>
                    <a:pt x="4626" y="3432"/>
                    <a:pt x="4331" y="3117"/>
                  </a:cubicBezTo>
                  <a:lnTo>
                    <a:pt x="1430" y="237"/>
                  </a:lnTo>
                  <a:cubicBezTo>
                    <a:pt x="1272" y="79"/>
                    <a:pt x="1067" y="0"/>
                    <a:pt x="865" y="0"/>
                  </a:cubicBezTo>
                  <a:close/>
                </a:path>
              </a:pathLst>
            </a:custGeom>
            <a:solidFill>
              <a:srgbClr val="A3B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1636;p60"/>
            <p:cNvSpPr/>
            <p:nvPr/>
          </p:nvSpPr>
          <p:spPr>
            <a:xfrm>
              <a:off x="1521042" y="1585353"/>
              <a:ext cx="69577" cy="67212"/>
            </a:xfrm>
            <a:custGeom>
              <a:avLst/>
              <a:gdLst/>
              <a:ahLst/>
              <a:cxnLst/>
              <a:rect l="l" t="t" r="r" b="b"/>
              <a:pathLst>
                <a:path w="4647" h="4489" extrusionOk="0">
                  <a:moveTo>
                    <a:pt x="3766" y="0"/>
                  </a:moveTo>
                  <a:cubicBezTo>
                    <a:pt x="3564" y="0"/>
                    <a:pt x="3364" y="79"/>
                    <a:pt x="3217" y="237"/>
                  </a:cubicBezTo>
                  <a:lnTo>
                    <a:pt x="316" y="3117"/>
                  </a:lnTo>
                  <a:cubicBezTo>
                    <a:pt x="0" y="3432"/>
                    <a:pt x="0" y="3937"/>
                    <a:pt x="316" y="4252"/>
                  </a:cubicBezTo>
                  <a:cubicBezTo>
                    <a:pt x="473" y="4410"/>
                    <a:pt x="678" y="4489"/>
                    <a:pt x="883" y="4489"/>
                  </a:cubicBezTo>
                  <a:cubicBezTo>
                    <a:pt x="1088" y="4489"/>
                    <a:pt x="1293" y="4410"/>
                    <a:pt x="1451" y="4252"/>
                  </a:cubicBezTo>
                  <a:lnTo>
                    <a:pt x="4331" y="1351"/>
                  </a:lnTo>
                  <a:cubicBezTo>
                    <a:pt x="4647" y="1057"/>
                    <a:pt x="4647" y="552"/>
                    <a:pt x="4331" y="237"/>
                  </a:cubicBezTo>
                  <a:cubicBezTo>
                    <a:pt x="4174" y="79"/>
                    <a:pt x="3969" y="0"/>
                    <a:pt x="3766" y="0"/>
                  </a:cubicBezTo>
                  <a:close/>
                </a:path>
              </a:pathLst>
            </a:custGeom>
            <a:solidFill>
              <a:srgbClr val="A3B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1637;p60"/>
            <p:cNvSpPr/>
            <p:nvPr/>
          </p:nvSpPr>
          <p:spPr>
            <a:xfrm>
              <a:off x="1349173" y="1766505"/>
              <a:ext cx="87514" cy="83666"/>
            </a:xfrm>
            <a:custGeom>
              <a:avLst/>
              <a:gdLst/>
              <a:ahLst/>
              <a:cxnLst/>
              <a:rect l="l" t="t" r="r" b="b"/>
              <a:pathLst>
                <a:path w="5845" h="5588" extrusionOk="0">
                  <a:moveTo>
                    <a:pt x="4394" y="1"/>
                  </a:moveTo>
                  <a:cubicBezTo>
                    <a:pt x="4053" y="1"/>
                    <a:pt x="3711" y="132"/>
                    <a:pt x="3448" y="395"/>
                  </a:cubicBezTo>
                  <a:lnTo>
                    <a:pt x="505" y="3338"/>
                  </a:lnTo>
                  <a:cubicBezTo>
                    <a:pt x="0" y="3843"/>
                    <a:pt x="0" y="4684"/>
                    <a:pt x="505" y="5210"/>
                  </a:cubicBezTo>
                  <a:cubicBezTo>
                    <a:pt x="768" y="5462"/>
                    <a:pt x="1109" y="5588"/>
                    <a:pt x="1451" y="5588"/>
                  </a:cubicBezTo>
                  <a:cubicBezTo>
                    <a:pt x="1792" y="5588"/>
                    <a:pt x="2134" y="5462"/>
                    <a:pt x="2397" y="5210"/>
                  </a:cubicBezTo>
                  <a:lnTo>
                    <a:pt x="5340" y="2266"/>
                  </a:lnTo>
                  <a:cubicBezTo>
                    <a:pt x="5845" y="1762"/>
                    <a:pt x="5845" y="921"/>
                    <a:pt x="5340" y="395"/>
                  </a:cubicBezTo>
                  <a:cubicBezTo>
                    <a:pt x="5078" y="132"/>
                    <a:pt x="4736" y="1"/>
                    <a:pt x="4394" y="1"/>
                  </a:cubicBezTo>
                  <a:close/>
                </a:path>
              </a:pathLst>
            </a:custGeom>
            <a:solidFill>
              <a:srgbClr val="A3B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1638;p60"/>
            <p:cNvSpPr/>
            <p:nvPr/>
          </p:nvSpPr>
          <p:spPr>
            <a:xfrm>
              <a:off x="1491457" y="1766505"/>
              <a:ext cx="87829" cy="83666"/>
            </a:xfrm>
            <a:custGeom>
              <a:avLst/>
              <a:gdLst/>
              <a:ahLst/>
              <a:cxnLst/>
              <a:rect l="l" t="t" r="r" b="b"/>
              <a:pathLst>
                <a:path w="5866" h="5588" extrusionOk="0">
                  <a:moveTo>
                    <a:pt x="1453" y="1"/>
                  </a:moveTo>
                  <a:cubicBezTo>
                    <a:pt x="1114" y="1"/>
                    <a:pt x="778" y="132"/>
                    <a:pt x="526" y="395"/>
                  </a:cubicBezTo>
                  <a:cubicBezTo>
                    <a:pt x="0" y="921"/>
                    <a:pt x="0" y="1762"/>
                    <a:pt x="526" y="2266"/>
                  </a:cubicBezTo>
                  <a:lnTo>
                    <a:pt x="3469" y="5210"/>
                  </a:lnTo>
                  <a:cubicBezTo>
                    <a:pt x="3732" y="5462"/>
                    <a:pt x="4074" y="5588"/>
                    <a:pt x="4413" y="5588"/>
                  </a:cubicBezTo>
                  <a:cubicBezTo>
                    <a:pt x="4752" y="5588"/>
                    <a:pt x="5088" y="5462"/>
                    <a:pt x="5340" y="5210"/>
                  </a:cubicBezTo>
                  <a:cubicBezTo>
                    <a:pt x="5866" y="4684"/>
                    <a:pt x="5866" y="3843"/>
                    <a:pt x="5340" y="3338"/>
                  </a:cubicBezTo>
                  <a:lnTo>
                    <a:pt x="2397" y="395"/>
                  </a:lnTo>
                  <a:cubicBezTo>
                    <a:pt x="2134" y="132"/>
                    <a:pt x="1792" y="1"/>
                    <a:pt x="1453" y="1"/>
                  </a:cubicBezTo>
                  <a:close/>
                </a:path>
              </a:pathLst>
            </a:custGeom>
            <a:solidFill>
              <a:srgbClr val="A3B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1639;p60"/>
            <p:cNvSpPr/>
            <p:nvPr/>
          </p:nvSpPr>
          <p:spPr>
            <a:xfrm>
              <a:off x="1342870" y="1588257"/>
              <a:ext cx="242405" cy="242405"/>
            </a:xfrm>
            <a:custGeom>
              <a:avLst/>
              <a:gdLst/>
              <a:ahLst/>
              <a:cxnLst/>
              <a:rect l="l" t="t" r="r" b="b"/>
              <a:pathLst>
                <a:path w="16190" h="16190" extrusionOk="0">
                  <a:moveTo>
                    <a:pt x="8095" y="1"/>
                  </a:moveTo>
                  <a:cubicBezTo>
                    <a:pt x="3638" y="1"/>
                    <a:pt x="1" y="3617"/>
                    <a:pt x="1" y="8095"/>
                  </a:cubicBezTo>
                  <a:cubicBezTo>
                    <a:pt x="1" y="12573"/>
                    <a:pt x="3638" y="16189"/>
                    <a:pt x="8095" y="16189"/>
                  </a:cubicBezTo>
                  <a:cubicBezTo>
                    <a:pt x="12573" y="16189"/>
                    <a:pt x="16189" y="12573"/>
                    <a:pt x="16189" y="8095"/>
                  </a:cubicBezTo>
                  <a:cubicBezTo>
                    <a:pt x="16189" y="3617"/>
                    <a:pt x="12573" y="1"/>
                    <a:pt x="8095" y="1"/>
                  </a:cubicBezTo>
                  <a:close/>
                </a:path>
              </a:pathLst>
            </a:custGeom>
            <a:solidFill>
              <a:srgbClr val="8498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1640;p60"/>
            <p:cNvSpPr/>
            <p:nvPr/>
          </p:nvSpPr>
          <p:spPr>
            <a:xfrm>
              <a:off x="1364205" y="1611420"/>
              <a:ext cx="208792" cy="196334"/>
            </a:xfrm>
            <a:custGeom>
              <a:avLst/>
              <a:gdLst/>
              <a:ahLst/>
              <a:cxnLst/>
              <a:rect l="l" t="t" r="r" b="b"/>
              <a:pathLst>
                <a:path w="13945" h="13113" extrusionOk="0">
                  <a:moveTo>
                    <a:pt x="6722" y="1"/>
                  </a:moveTo>
                  <a:cubicBezTo>
                    <a:pt x="3431" y="1"/>
                    <a:pt x="257" y="2483"/>
                    <a:pt x="131" y="6338"/>
                  </a:cubicBezTo>
                  <a:cubicBezTo>
                    <a:pt x="1" y="10371"/>
                    <a:pt x="3274" y="13112"/>
                    <a:pt x="6717" y="13112"/>
                  </a:cubicBezTo>
                  <a:cubicBezTo>
                    <a:pt x="8264" y="13112"/>
                    <a:pt x="9846" y="12559"/>
                    <a:pt x="11169" y="11321"/>
                  </a:cubicBezTo>
                  <a:cubicBezTo>
                    <a:pt x="13818" y="8861"/>
                    <a:pt x="13944" y="4698"/>
                    <a:pt x="11464" y="2091"/>
                  </a:cubicBezTo>
                  <a:cubicBezTo>
                    <a:pt x="10113" y="648"/>
                    <a:pt x="8402" y="1"/>
                    <a:pt x="6722" y="1"/>
                  </a:cubicBezTo>
                  <a:close/>
                </a:path>
              </a:pathLst>
            </a:custGeom>
            <a:solidFill>
              <a:srgbClr val="B4C3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1641;p60"/>
            <p:cNvSpPr/>
            <p:nvPr/>
          </p:nvSpPr>
          <p:spPr>
            <a:xfrm>
              <a:off x="1402370" y="1612812"/>
              <a:ext cx="187620" cy="192981"/>
            </a:xfrm>
            <a:custGeom>
              <a:avLst/>
              <a:gdLst/>
              <a:ahLst/>
              <a:cxnLst/>
              <a:rect l="l" t="t" r="r" b="b"/>
              <a:pathLst>
                <a:path w="12531" h="12889" extrusionOk="0">
                  <a:moveTo>
                    <a:pt x="5361" y="1"/>
                  </a:moveTo>
                  <a:cubicBezTo>
                    <a:pt x="2250" y="589"/>
                    <a:pt x="0" y="3301"/>
                    <a:pt x="0" y="6455"/>
                  </a:cubicBezTo>
                  <a:cubicBezTo>
                    <a:pt x="0" y="9609"/>
                    <a:pt x="2250" y="12300"/>
                    <a:pt x="5361" y="12889"/>
                  </a:cubicBezTo>
                  <a:cubicBezTo>
                    <a:pt x="6581" y="12657"/>
                    <a:pt x="7695" y="12090"/>
                    <a:pt x="8620" y="11228"/>
                  </a:cubicBezTo>
                  <a:cubicBezTo>
                    <a:pt x="12531" y="7569"/>
                    <a:pt x="10618" y="1010"/>
                    <a:pt x="5361" y="1"/>
                  </a:cubicBezTo>
                  <a:close/>
                </a:path>
              </a:pathLst>
            </a:custGeom>
            <a:solidFill>
              <a:srgbClr val="C4D0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1642;p60"/>
            <p:cNvSpPr/>
            <p:nvPr/>
          </p:nvSpPr>
          <p:spPr>
            <a:xfrm>
              <a:off x="1449893" y="1635795"/>
              <a:ext cx="26456" cy="94447"/>
            </a:xfrm>
            <a:custGeom>
              <a:avLst/>
              <a:gdLst/>
              <a:ahLst/>
              <a:cxnLst/>
              <a:rect l="l" t="t" r="r" b="b"/>
              <a:pathLst>
                <a:path w="1767" h="6308" extrusionOk="0">
                  <a:moveTo>
                    <a:pt x="884" y="0"/>
                  </a:moveTo>
                  <a:cubicBezTo>
                    <a:pt x="379" y="0"/>
                    <a:pt x="1" y="400"/>
                    <a:pt x="1" y="883"/>
                  </a:cubicBezTo>
                  <a:lnTo>
                    <a:pt x="1" y="5425"/>
                  </a:lnTo>
                  <a:cubicBezTo>
                    <a:pt x="1" y="5908"/>
                    <a:pt x="379" y="6308"/>
                    <a:pt x="884" y="6308"/>
                  </a:cubicBezTo>
                  <a:cubicBezTo>
                    <a:pt x="1367" y="6308"/>
                    <a:pt x="1746" y="5908"/>
                    <a:pt x="1767" y="5425"/>
                  </a:cubicBezTo>
                  <a:lnTo>
                    <a:pt x="1767" y="883"/>
                  </a:lnTo>
                  <a:cubicBezTo>
                    <a:pt x="1746" y="400"/>
                    <a:pt x="1367" y="21"/>
                    <a:pt x="884" y="0"/>
                  </a:cubicBezTo>
                  <a:close/>
                </a:path>
              </a:pathLst>
            </a:custGeom>
            <a:solidFill>
              <a:srgbClr val="8498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1643;p60"/>
            <p:cNvSpPr/>
            <p:nvPr/>
          </p:nvSpPr>
          <p:spPr>
            <a:xfrm>
              <a:off x="1448635" y="1704414"/>
              <a:ext cx="65175" cy="62660"/>
            </a:xfrm>
            <a:custGeom>
              <a:avLst/>
              <a:gdLst/>
              <a:ahLst/>
              <a:cxnLst/>
              <a:rect l="l" t="t" r="r" b="b"/>
              <a:pathLst>
                <a:path w="4353" h="4185" extrusionOk="0">
                  <a:moveTo>
                    <a:pt x="957" y="1"/>
                  </a:moveTo>
                  <a:cubicBezTo>
                    <a:pt x="731" y="1"/>
                    <a:pt x="505" y="85"/>
                    <a:pt x="337" y="253"/>
                  </a:cubicBezTo>
                  <a:cubicBezTo>
                    <a:pt x="1" y="589"/>
                    <a:pt x="1" y="1157"/>
                    <a:pt x="337" y="1493"/>
                  </a:cubicBezTo>
                  <a:lnTo>
                    <a:pt x="2776" y="3932"/>
                  </a:lnTo>
                  <a:cubicBezTo>
                    <a:pt x="2944" y="4100"/>
                    <a:pt x="3170" y="4185"/>
                    <a:pt x="3396" y="4185"/>
                  </a:cubicBezTo>
                  <a:cubicBezTo>
                    <a:pt x="3622" y="4185"/>
                    <a:pt x="3848" y="4100"/>
                    <a:pt x="4016" y="3932"/>
                  </a:cubicBezTo>
                  <a:cubicBezTo>
                    <a:pt x="4353" y="3596"/>
                    <a:pt x="4353" y="3028"/>
                    <a:pt x="4016" y="2692"/>
                  </a:cubicBezTo>
                  <a:lnTo>
                    <a:pt x="1578" y="253"/>
                  </a:lnTo>
                  <a:cubicBezTo>
                    <a:pt x="1409" y="85"/>
                    <a:pt x="1183" y="1"/>
                    <a:pt x="957" y="1"/>
                  </a:cubicBezTo>
                  <a:close/>
                </a:path>
              </a:pathLst>
            </a:custGeom>
            <a:solidFill>
              <a:srgbClr val="5A7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1644;p60"/>
            <p:cNvSpPr/>
            <p:nvPr/>
          </p:nvSpPr>
          <p:spPr>
            <a:xfrm>
              <a:off x="1293760" y="1542382"/>
              <a:ext cx="95405" cy="89655"/>
            </a:xfrm>
            <a:custGeom>
              <a:avLst/>
              <a:gdLst/>
              <a:ahLst/>
              <a:cxnLst/>
              <a:rect l="l" t="t" r="r" b="b"/>
              <a:pathLst>
                <a:path w="6372" h="5988" extrusionOk="0">
                  <a:moveTo>
                    <a:pt x="3365" y="0"/>
                  </a:moveTo>
                  <a:cubicBezTo>
                    <a:pt x="2582" y="0"/>
                    <a:pt x="1798" y="300"/>
                    <a:pt x="1199" y="899"/>
                  </a:cubicBezTo>
                  <a:lnTo>
                    <a:pt x="1094" y="983"/>
                  </a:lnTo>
                  <a:cubicBezTo>
                    <a:pt x="1" y="2203"/>
                    <a:pt x="43" y="4074"/>
                    <a:pt x="1199" y="5230"/>
                  </a:cubicBezTo>
                  <a:lnTo>
                    <a:pt x="1494" y="5546"/>
                  </a:lnTo>
                  <a:cubicBezTo>
                    <a:pt x="1798" y="5840"/>
                    <a:pt x="2193" y="5987"/>
                    <a:pt x="2587" y="5987"/>
                  </a:cubicBezTo>
                  <a:cubicBezTo>
                    <a:pt x="2981" y="5987"/>
                    <a:pt x="3375" y="5840"/>
                    <a:pt x="3680" y="5546"/>
                  </a:cubicBezTo>
                  <a:lnTo>
                    <a:pt x="5825" y="3380"/>
                  </a:lnTo>
                  <a:cubicBezTo>
                    <a:pt x="6224" y="3002"/>
                    <a:pt x="6371" y="2434"/>
                    <a:pt x="6224" y="1908"/>
                  </a:cubicBezTo>
                  <a:cubicBezTo>
                    <a:pt x="6161" y="1635"/>
                    <a:pt x="6035" y="1404"/>
                    <a:pt x="5825" y="1215"/>
                  </a:cubicBezTo>
                  <a:lnTo>
                    <a:pt x="5530" y="899"/>
                  </a:lnTo>
                  <a:cubicBezTo>
                    <a:pt x="4931" y="300"/>
                    <a:pt x="4148" y="0"/>
                    <a:pt x="3365" y="0"/>
                  </a:cubicBezTo>
                  <a:close/>
                </a:path>
              </a:pathLst>
            </a:custGeom>
            <a:solidFill>
              <a:srgbClr val="B4C3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1645;p60"/>
            <p:cNvSpPr/>
            <p:nvPr/>
          </p:nvSpPr>
          <p:spPr>
            <a:xfrm>
              <a:off x="1309511" y="1542382"/>
              <a:ext cx="77453" cy="61552"/>
            </a:xfrm>
            <a:custGeom>
              <a:avLst/>
              <a:gdLst/>
              <a:ahLst/>
              <a:cxnLst/>
              <a:rect l="l" t="t" r="r" b="b"/>
              <a:pathLst>
                <a:path w="5173" h="4111" extrusionOk="0">
                  <a:moveTo>
                    <a:pt x="2313" y="0"/>
                  </a:moveTo>
                  <a:cubicBezTo>
                    <a:pt x="1530" y="0"/>
                    <a:pt x="746" y="300"/>
                    <a:pt x="147" y="899"/>
                  </a:cubicBezTo>
                  <a:lnTo>
                    <a:pt x="42" y="983"/>
                  </a:lnTo>
                  <a:cubicBezTo>
                    <a:pt x="0" y="1866"/>
                    <a:pt x="315" y="2728"/>
                    <a:pt x="946" y="3359"/>
                  </a:cubicBezTo>
                  <a:lnTo>
                    <a:pt x="1241" y="3653"/>
                  </a:lnTo>
                  <a:cubicBezTo>
                    <a:pt x="1545" y="3958"/>
                    <a:pt x="1940" y="4111"/>
                    <a:pt x="2334" y="4111"/>
                  </a:cubicBezTo>
                  <a:cubicBezTo>
                    <a:pt x="2728" y="4111"/>
                    <a:pt x="3122" y="3958"/>
                    <a:pt x="3427" y="3653"/>
                  </a:cubicBezTo>
                  <a:lnTo>
                    <a:pt x="5172" y="1908"/>
                  </a:lnTo>
                  <a:cubicBezTo>
                    <a:pt x="5109" y="1635"/>
                    <a:pt x="4983" y="1404"/>
                    <a:pt x="4773" y="1194"/>
                  </a:cubicBezTo>
                  <a:lnTo>
                    <a:pt x="4478" y="899"/>
                  </a:lnTo>
                  <a:cubicBezTo>
                    <a:pt x="3879" y="300"/>
                    <a:pt x="3096" y="0"/>
                    <a:pt x="2313" y="0"/>
                  </a:cubicBezTo>
                  <a:close/>
                </a:path>
              </a:pathLst>
            </a:custGeom>
            <a:solidFill>
              <a:srgbClr val="C4D0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1646;p60"/>
            <p:cNvSpPr/>
            <p:nvPr/>
          </p:nvSpPr>
          <p:spPr>
            <a:xfrm>
              <a:off x="1538350" y="1542546"/>
              <a:ext cx="96034" cy="89551"/>
            </a:xfrm>
            <a:custGeom>
              <a:avLst/>
              <a:gdLst/>
              <a:ahLst/>
              <a:cxnLst/>
              <a:rect l="l" t="t" r="r" b="b"/>
              <a:pathLst>
                <a:path w="6414" h="5981" extrusionOk="0">
                  <a:moveTo>
                    <a:pt x="3077" y="1"/>
                  </a:moveTo>
                  <a:cubicBezTo>
                    <a:pt x="2281" y="1"/>
                    <a:pt x="1496" y="306"/>
                    <a:pt x="905" y="909"/>
                  </a:cubicBezTo>
                  <a:lnTo>
                    <a:pt x="610" y="1204"/>
                  </a:lnTo>
                  <a:cubicBezTo>
                    <a:pt x="1" y="1792"/>
                    <a:pt x="1" y="2780"/>
                    <a:pt x="610" y="3369"/>
                  </a:cubicBezTo>
                  <a:lnTo>
                    <a:pt x="2755" y="5535"/>
                  </a:lnTo>
                  <a:cubicBezTo>
                    <a:pt x="3041" y="5821"/>
                    <a:pt x="3434" y="5980"/>
                    <a:pt x="3835" y="5980"/>
                  </a:cubicBezTo>
                  <a:cubicBezTo>
                    <a:pt x="4023" y="5980"/>
                    <a:pt x="4213" y="5945"/>
                    <a:pt x="4395" y="5871"/>
                  </a:cubicBezTo>
                  <a:cubicBezTo>
                    <a:pt x="4605" y="5787"/>
                    <a:pt x="4773" y="5682"/>
                    <a:pt x="4920" y="5535"/>
                  </a:cubicBezTo>
                  <a:lnTo>
                    <a:pt x="5236" y="5219"/>
                  </a:lnTo>
                  <a:cubicBezTo>
                    <a:pt x="6413" y="4021"/>
                    <a:pt x="6413" y="2087"/>
                    <a:pt x="5236" y="909"/>
                  </a:cubicBezTo>
                  <a:cubicBezTo>
                    <a:pt x="5089" y="762"/>
                    <a:pt x="4941" y="636"/>
                    <a:pt x="4794" y="510"/>
                  </a:cubicBezTo>
                  <a:cubicBezTo>
                    <a:pt x="4266" y="169"/>
                    <a:pt x="3668" y="1"/>
                    <a:pt x="3077" y="1"/>
                  </a:cubicBezTo>
                  <a:close/>
                </a:path>
              </a:pathLst>
            </a:custGeom>
            <a:solidFill>
              <a:srgbClr val="B4C3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1647;p60"/>
            <p:cNvSpPr/>
            <p:nvPr/>
          </p:nvSpPr>
          <p:spPr>
            <a:xfrm>
              <a:off x="1565735" y="1550167"/>
              <a:ext cx="68649" cy="80283"/>
            </a:xfrm>
            <a:custGeom>
              <a:avLst/>
              <a:gdLst/>
              <a:ahLst/>
              <a:cxnLst/>
              <a:rect l="l" t="t" r="r" b="b"/>
              <a:pathLst>
                <a:path w="4585" h="5362" extrusionOk="0">
                  <a:moveTo>
                    <a:pt x="2965" y="1"/>
                  </a:moveTo>
                  <a:cubicBezTo>
                    <a:pt x="2187" y="22"/>
                    <a:pt x="1452" y="337"/>
                    <a:pt x="905" y="905"/>
                  </a:cubicBezTo>
                  <a:lnTo>
                    <a:pt x="590" y="1199"/>
                  </a:lnTo>
                  <a:cubicBezTo>
                    <a:pt x="1" y="1809"/>
                    <a:pt x="1" y="2776"/>
                    <a:pt x="590" y="3386"/>
                  </a:cubicBezTo>
                  <a:lnTo>
                    <a:pt x="2566" y="5362"/>
                  </a:lnTo>
                  <a:cubicBezTo>
                    <a:pt x="2776" y="5278"/>
                    <a:pt x="2944" y="5173"/>
                    <a:pt x="3091" y="5026"/>
                  </a:cubicBezTo>
                  <a:lnTo>
                    <a:pt x="3407" y="4710"/>
                  </a:lnTo>
                  <a:cubicBezTo>
                    <a:pt x="4584" y="3512"/>
                    <a:pt x="4584" y="1578"/>
                    <a:pt x="3407" y="400"/>
                  </a:cubicBezTo>
                  <a:cubicBezTo>
                    <a:pt x="3260" y="253"/>
                    <a:pt x="3112" y="127"/>
                    <a:pt x="2965" y="1"/>
                  </a:cubicBezTo>
                  <a:close/>
                </a:path>
              </a:pathLst>
            </a:custGeom>
            <a:solidFill>
              <a:srgbClr val="C4D0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9604;p59"/>
          <p:cNvGrpSpPr/>
          <p:nvPr/>
        </p:nvGrpSpPr>
        <p:grpSpPr>
          <a:xfrm>
            <a:off x="8646190" y="2088056"/>
            <a:ext cx="204663" cy="363007"/>
            <a:chOff x="2593102" y="2288778"/>
            <a:chExt cx="204663" cy="363007"/>
          </a:xfrm>
        </p:grpSpPr>
        <p:sp>
          <p:nvSpPr>
            <p:cNvPr id="227" name="Google Shape;9605;p59"/>
            <p:cNvSpPr/>
            <p:nvPr/>
          </p:nvSpPr>
          <p:spPr>
            <a:xfrm>
              <a:off x="2753837" y="2310636"/>
              <a:ext cx="43928" cy="297431"/>
            </a:xfrm>
            <a:custGeom>
              <a:avLst/>
              <a:gdLst/>
              <a:ahLst/>
              <a:cxnLst/>
              <a:rect l="l" t="t" r="r" b="b"/>
              <a:pathLst>
                <a:path w="1672" h="11321" extrusionOk="0">
                  <a:moveTo>
                    <a:pt x="0" y="0"/>
                  </a:moveTo>
                  <a:lnTo>
                    <a:pt x="0" y="11320"/>
                  </a:lnTo>
                  <a:lnTo>
                    <a:pt x="1672" y="10481"/>
                  </a:lnTo>
                  <a:lnTo>
                    <a:pt x="1672" y="8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6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9606;p59"/>
            <p:cNvSpPr/>
            <p:nvPr/>
          </p:nvSpPr>
          <p:spPr>
            <a:xfrm>
              <a:off x="2593102" y="2310636"/>
              <a:ext cx="182620" cy="297431"/>
            </a:xfrm>
            <a:custGeom>
              <a:avLst/>
              <a:gdLst/>
              <a:ahLst/>
              <a:cxnLst/>
              <a:rect l="l" t="t" r="r" b="b"/>
              <a:pathLst>
                <a:path w="6951" h="11321" extrusionOk="0">
                  <a:moveTo>
                    <a:pt x="6951" y="0"/>
                  </a:moveTo>
                  <a:lnTo>
                    <a:pt x="1" y="833"/>
                  </a:lnTo>
                  <a:lnTo>
                    <a:pt x="1" y="10481"/>
                  </a:lnTo>
                  <a:lnTo>
                    <a:pt x="6951" y="11320"/>
                  </a:lnTo>
                  <a:lnTo>
                    <a:pt x="6951" y="0"/>
                  </a:lnTo>
                  <a:close/>
                </a:path>
              </a:pathLst>
            </a:custGeom>
            <a:solidFill>
              <a:srgbClr val="BF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9607;p59"/>
            <p:cNvSpPr/>
            <p:nvPr/>
          </p:nvSpPr>
          <p:spPr>
            <a:xfrm>
              <a:off x="2753837" y="2585972"/>
              <a:ext cx="43928" cy="65813"/>
            </a:xfrm>
            <a:custGeom>
              <a:avLst/>
              <a:gdLst/>
              <a:ahLst/>
              <a:cxnLst/>
              <a:rect l="l" t="t" r="r" b="b"/>
              <a:pathLst>
                <a:path w="1672" h="2505" extrusionOk="0">
                  <a:moveTo>
                    <a:pt x="833" y="1"/>
                  </a:moveTo>
                  <a:lnTo>
                    <a:pt x="0" y="2505"/>
                  </a:lnTo>
                  <a:lnTo>
                    <a:pt x="833" y="2505"/>
                  </a:lnTo>
                  <a:cubicBezTo>
                    <a:pt x="1297" y="2505"/>
                    <a:pt x="1665" y="2130"/>
                    <a:pt x="1672" y="1673"/>
                  </a:cubicBezTo>
                  <a:lnTo>
                    <a:pt x="1672" y="1"/>
                  </a:lnTo>
                  <a:close/>
                </a:path>
              </a:pathLst>
            </a:custGeom>
            <a:solidFill>
              <a:srgbClr val="6F7F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9608;p59"/>
            <p:cNvSpPr/>
            <p:nvPr/>
          </p:nvSpPr>
          <p:spPr>
            <a:xfrm>
              <a:off x="2753837" y="2288778"/>
              <a:ext cx="43928" cy="43744"/>
            </a:xfrm>
            <a:custGeom>
              <a:avLst/>
              <a:gdLst/>
              <a:ahLst/>
              <a:cxnLst/>
              <a:rect l="l" t="t" r="r" b="b"/>
              <a:pathLst>
                <a:path w="1672" h="1665" extrusionOk="0">
                  <a:moveTo>
                    <a:pt x="0" y="0"/>
                  </a:moveTo>
                  <a:lnTo>
                    <a:pt x="833" y="1665"/>
                  </a:lnTo>
                  <a:lnTo>
                    <a:pt x="1672" y="1665"/>
                  </a:lnTo>
                  <a:lnTo>
                    <a:pt x="1672" y="832"/>
                  </a:lnTo>
                  <a:cubicBezTo>
                    <a:pt x="1665" y="375"/>
                    <a:pt x="1297" y="0"/>
                    <a:pt x="833" y="0"/>
                  </a:cubicBezTo>
                  <a:close/>
                </a:path>
              </a:pathLst>
            </a:custGeom>
            <a:solidFill>
              <a:srgbClr val="6F7F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9609;p59"/>
            <p:cNvSpPr/>
            <p:nvPr/>
          </p:nvSpPr>
          <p:spPr>
            <a:xfrm>
              <a:off x="2593102" y="2585972"/>
              <a:ext cx="182620" cy="65813"/>
            </a:xfrm>
            <a:custGeom>
              <a:avLst/>
              <a:gdLst/>
              <a:ahLst/>
              <a:cxnLst/>
              <a:rect l="l" t="t" r="r" b="b"/>
              <a:pathLst>
                <a:path w="6951" h="2505" extrusionOk="0">
                  <a:moveTo>
                    <a:pt x="1" y="1"/>
                  </a:moveTo>
                  <a:lnTo>
                    <a:pt x="1" y="1673"/>
                  </a:lnTo>
                  <a:cubicBezTo>
                    <a:pt x="8" y="2130"/>
                    <a:pt x="375" y="2505"/>
                    <a:pt x="840" y="2505"/>
                  </a:cubicBezTo>
                  <a:lnTo>
                    <a:pt x="6118" y="2505"/>
                  </a:lnTo>
                  <a:cubicBezTo>
                    <a:pt x="6576" y="2505"/>
                    <a:pt x="6951" y="2130"/>
                    <a:pt x="6951" y="1673"/>
                  </a:cubicBezTo>
                  <a:lnTo>
                    <a:pt x="6951" y="1"/>
                  </a:lnTo>
                  <a:close/>
                </a:path>
              </a:pathLst>
            </a:custGeom>
            <a:solidFill>
              <a:srgbClr val="A1B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9610;p59"/>
            <p:cNvSpPr/>
            <p:nvPr/>
          </p:nvSpPr>
          <p:spPr>
            <a:xfrm>
              <a:off x="2593102" y="2288778"/>
              <a:ext cx="182620" cy="43744"/>
            </a:xfrm>
            <a:custGeom>
              <a:avLst/>
              <a:gdLst/>
              <a:ahLst/>
              <a:cxnLst/>
              <a:rect l="l" t="t" r="r" b="b"/>
              <a:pathLst>
                <a:path w="6951" h="1665" extrusionOk="0">
                  <a:moveTo>
                    <a:pt x="840" y="0"/>
                  </a:moveTo>
                  <a:cubicBezTo>
                    <a:pt x="375" y="0"/>
                    <a:pt x="8" y="375"/>
                    <a:pt x="1" y="832"/>
                  </a:cubicBezTo>
                  <a:lnTo>
                    <a:pt x="1" y="1665"/>
                  </a:lnTo>
                  <a:lnTo>
                    <a:pt x="6951" y="1665"/>
                  </a:lnTo>
                  <a:lnTo>
                    <a:pt x="6951" y="832"/>
                  </a:lnTo>
                  <a:cubicBezTo>
                    <a:pt x="6951" y="375"/>
                    <a:pt x="6576" y="0"/>
                    <a:pt x="6118" y="0"/>
                  </a:cubicBezTo>
                  <a:close/>
                </a:path>
              </a:pathLst>
            </a:custGeom>
            <a:solidFill>
              <a:srgbClr val="A1B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9611;p59"/>
            <p:cNvSpPr/>
            <p:nvPr/>
          </p:nvSpPr>
          <p:spPr>
            <a:xfrm>
              <a:off x="2688050" y="2305172"/>
              <a:ext cx="36650" cy="10956"/>
            </a:xfrm>
            <a:custGeom>
              <a:avLst/>
              <a:gdLst/>
              <a:ahLst/>
              <a:cxnLst/>
              <a:rect l="l" t="t" r="r" b="b"/>
              <a:pathLst>
                <a:path w="1395" h="417" extrusionOk="0">
                  <a:moveTo>
                    <a:pt x="285" y="0"/>
                  </a:moveTo>
                  <a:cubicBezTo>
                    <a:pt x="0" y="0"/>
                    <a:pt x="0" y="416"/>
                    <a:pt x="285" y="416"/>
                  </a:cubicBezTo>
                  <a:lnTo>
                    <a:pt x="1117" y="416"/>
                  </a:lnTo>
                  <a:cubicBezTo>
                    <a:pt x="1395" y="416"/>
                    <a:pt x="1395" y="0"/>
                    <a:pt x="1117" y="0"/>
                  </a:cubicBez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9612;p59"/>
            <p:cNvSpPr/>
            <p:nvPr/>
          </p:nvSpPr>
          <p:spPr>
            <a:xfrm>
              <a:off x="2684399" y="2607857"/>
              <a:ext cx="22069" cy="22069"/>
            </a:xfrm>
            <a:custGeom>
              <a:avLst/>
              <a:gdLst/>
              <a:ahLst/>
              <a:cxnLst/>
              <a:rect l="l" t="t" r="r" b="b"/>
              <a:pathLst>
                <a:path w="840" h="840" extrusionOk="0">
                  <a:moveTo>
                    <a:pt x="424" y="0"/>
                  </a:moveTo>
                  <a:cubicBezTo>
                    <a:pt x="188" y="0"/>
                    <a:pt x="1" y="188"/>
                    <a:pt x="1" y="423"/>
                  </a:cubicBezTo>
                  <a:cubicBezTo>
                    <a:pt x="1" y="652"/>
                    <a:pt x="188" y="840"/>
                    <a:pt x="424" y="840"/>
                  </a:cubicBezTo>
                  <a:cubicBezTo>
                    <a:pt x="653" y="840"/>
                    <a:pt x="840" y="652"/>
                    <a:pt x="840" y="423"/>
                  </a:cubicBezTo>
                  <a:cubicBezTo>
                    <a:pt x="840" y="188"/>
                    <a:pt x="653" y="0"/>
                    <a:pt x="4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9613;p59"/>
            <p:cNvSpPr/>
            <p:nvPr/>
          </p:nvSpPr>
          <p:spPr>
            <a:xfrm>
              <a:off x="2668004" y="2305172"/>
              <a:ext cx="10956" cy="10956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208" y="0"/>
                  </a:moveTo>
                  <a:cubicBezTo>
                    <a:pt x="97" y="0"/>
                    <a:pt x="0" y="97"/>
                    <a:pt x="0" y="208"/>
                  </a:cubicBezTo>
                  <a:cubicBezTo>
                    <a:pt x="0" y="326"/>
                    <a:pt x="97" y="416"/>
                    <a:pt x="208" y="416"/>
                  </a:cubicBezTo>
                  <a:cubicBezTo>
                    <a:pt x="326" y="416"/>
                    <a:pt x="417" y="326"/>
                    <a:pt x="417" y="208"/>
                  </a:cubicBezTo>
                  <a:cubicBezTo>
                    <a:pt x="417" y="97"/>
                    <a:pt x="326" y="0"/>
                    <a:pt x="208" y="0"/>
                  </a:cubicBez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9" grpId="0"/>
      <p:bldP spid="2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32"/>
          <p:cNvSpPr txBox="1"/>
          <p:nvPr/>
        </p:nvSpPr>
        <p:spPr>
          <a:xfrm>
            <a:off x="6912453" y="2322070"/>
            <a:ext cx="9603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00" dirty="0">
              <a:solidFill>
                <a:schemeClr val="lt2"/>
              </a:solidFill>
              <a:latin typeface="Inconsolata ExtraBold"/>
              <a:ea typeface="Inconsolata ExtraBold"/>
              <a:cs typeface="Inconsolata ExtraBold"/>
              <a:sym typeface="Inconsolata ExtraBold"/>
            </a:endParaRPr>
          </a:p>
        </p:txBody>
      </p:sp>
      <p:grpSp>
        <p:nvGrpSpPr>
          <p:cNvPr id="1831" name="Google Shape;1831;p32"/>
          <p:cNvGrpSpPr/>
          <p:nvPr/>
        </p:nvGrpSpPr>
        <p:grpSpPr>
          <a:xfrm>
            <a:off x="8453824" y="224940"/>
            <a:ext cx="382838" cy="410308"/>
            <a:chOff x="1031934" y="1660879"/>
            <a:chExt cx="322525" cy="345668"/>
          </a:xfrm>
        </p:grpSpPr>
        <p:sp>
          <p:nvSpPr>
            <p:cNvPr id="1832" name="Google Shape;1832;p32"/>
            <p:cNvSpPr/>
            <p:nvPr/>
          </p:nvSpPr>
          <p:spPr>
            <a:xfrm>
              <a:off x="1069811" y="1866118"/>
              <a:ext cx="284649" cy="140429"/>
            </a:xfrm>
            <a:custGeom>
              <a:avLst/>
              <a:gdLst/>
              <a:ahLst/>
              <a:cxnLst/>
              <a:rect l="l" t="t" r="r" b="b"/>
              <a:pathLst>
                <a:path w="10664" h="5261" extrusionOk="0">
                  <a:moveTo>
                    <a:pt x="1176" y="1"/>
                  </a:moveTo>
                  <a:cubicBezTo>
                    <a:pt x="524" y="1"/>
                    <a:pt x="0" y="524"/>
                    <a:pt x="0" y="1176"/>
                  </a:cubicBezTo>
                  <a:lnTo>
                    <a:pt x="0" y="2652"/>
                  </a:lnTo>
                  <a:lnTo>
                    <a:pt x="29" y="2681"/>
                  </a:lnTo>
                  <a:lnTo>
                    <a:pt x="2802" y="2681"/>
                  </a:lnTo>
                  <a:cubicBezTo>
                    <a:pt x="2860" y="2681"/>
                    <a:pt x="2910" y="2724"/>
                    <a:pt x="2910" y="2781"/>
                  </a:cubicBezTo>
                  <a:lnTo>
                    <a:pt x="2910" y="5232"/>
                  </a:lnTo>
                  <a:lnTo>
                    <a:pt x="2903" y="5232"/>
                  </a:lnTo>
                  <a:lnTo>
                    <a:pt x="2931" y="5261"/>
                  </a:lnTo>
                  <a:lnTo>
                    <a:pt x="4644" y="5261"/>
                  </a:lnTo>
                  <a:lnTo>
                    <a:pt x="4673" y="5232"/>
                  </a:lnTo>
                  <a:lnTo>
                    <a:pt x="4917" y="1520"/>
                  </a:lnTo>
                  <a:lnTo>
                    <a:pt x="5741" y="1520"/>
                  </a:lnTo>
                  <a:lnTo>
                    <a:pt x="5984" y="5232"/>
                  </a:lnTo>
                  <a:lnTo>
                    <a:pt x="6013" y="5261"/>
                  </a:lnTo>
                  <a:lnTo>
                    <a:pt x="10399" y="5261"/>
                  </a:lnTo>
                  <a:cubicBezTo>
                    <a:pt x="10549" y="5261"/>
                    <a:pt x="10664" y="5139"/>
                    <a:pt x="10664" y="4996"/>
                  </a:cubicBezTo>
                  <a:lnTo>
                    <a:pt x="10664" y="1169"/>
                  </a:lnTo>
                  <a:cubicBezTo>
                    <a:pt x="10664" y="524"/>
                    <a:pt x="10141" y="1"/>
                    <a:pt x="9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2"/>
            <p:cNvSpPr/>
            <p:nvPr/>
          </p:nvSpPr>
          <p:spPr>
            <a:xfrm>
              <a:off x="1189927" y="1868226"/>
              <a:ext cx="44416" cy="38491"/>
            </a:xfrm>
            <a:custGeom>
              <a:avLst/>
              <a:gdLst/>
              <a:ahLst/>
              <a:cxnLst/>
              <a:rect l="l" t="t" r="r" b="b"/>
              <a:pathLst>
                <a:path w="1664" h="1442" extrusionOk="0">
                  <a:moveTo>
                    <a:pt x="832" y="1"/>
                  </a:moveTo>
                  <a:cubicBezTo>
                    <a:pt x="811" y="1"/>
                    <a:pt x="789" y="8"/>
                    <a:pt x="768" y="22"/>
                  </a:cubicBezTo>
                  <a:lnTo>
                    <a:pt x="1" y="631"/>
                  </a:lnTo>
                  <a:lnTo>
                    <a:pt x="395" y="1413"/>
                  </a:lnTo>
                  <a:lnTo>
                    <a:pt x="438" y="1441"/>
                  </a:lnTo>
                  <a:lnTo>
                    <a:pt x="1226" y="1441"/>
                  </a:lnTo>
                  <a:lnTo>
                    <a:pt x="1269" y="1413"/>
                  </a:lnTo>
                  <a:lnTo>
                    <a:pt x="1663" y="631"/>
                  </a:lnTo>
                  <a:lnTo>
                    <a:pt x="897" y="22"/>
                  </a:lnTo>
                  <a:cubicBezTo>
                    <a:pt x="882" y="8"/>
                    <a:pt x="854" y="1"/>
                    <a:pt x="832" y="1"/>
                  </a:cubicBezTo>
                  <a:close/>
                </a:path>
              </a:pathLst>
            </a:custGeom>
            <a:solidFill>
              <a:srgbClr val="00C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2"/>
            <p:cNvSpPr/>
            <p:nvPr/>
          </p:nvSpPr>
          <p:spPr>
            <a:xfrm>
              <a:off x="1189927" y="1868226"/>
              <a:ext cx="44416" cy="38491"/>
            </a:xfrm>
            <a:custGeom>
              <a:avLst/>
              <a:gdLst/>
              <a:ahLst/>
              <a:cxnLst/>
              <a:rect l="l" t="t" r="r" b="b"/>
              <a:pathLst>
                <a:path w="1664" h="1442" extrusionOk="0">
                  <a:moveTo>
                    <a:pt x="832" y="1"/>
                  </a:moveTo>
                  <a:cubicBezTo>
                    <a:pt x="811" y="1"/>
                    <a:pt x="789" y="8"/>
                    <a:pt x="768" y="22"/>
                  </a:cubicBezTo>
                  <a:lnTo>
                    <a:pt x="1" y="631"/>
                  </a:lnTo>
                  <a:lnTo>
                    <a:pt x="395" y="1413"/>
                  </a:lnTo>
                  <a:lnTo>
                    <a:pt x="438" y="1441"/>
                  </a:lnTo>
                  <a:lnTo>
                    <a:pt x="1226" y="1441"/>
                  </a:lnTo>
                  <a:lnTo>
                    <a:pt x="1269" y="1413"/>
                  </a:lnTo>
                  <a:lnTo>
                    <a:pt x="1663" y="631"/>
                  </a:lnTo>
                  <a:lnTo>
                    <a:pt x="897" y="22"/>
                  </a:lnTo>
                  <a:cubicBezTo>
                    <a:pt x="882" y="8"/>
                    <a:pt x="854" y="1"/>
                    <a:pt x="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2"/>
            <p:cNvSpPr/>
            <p:nvPr/>
          </p:nvSpPr>
          <p:spPr>
            <a:xfrm>
              <a:off x="1193771" y="1906103"/>
              <a:ext cx="36756" cy="100444"/>
            </a:xfrm>
            <a:custGeom>
              <a:avLst/>
              <a:gdLst/>
              <a:ahLst/>
              <a:cxnLst/>
              <a:rect l="l" t="t" r="r" b="b"/>
              <a:pathLst>
                <a:path w="1377" h="3763" extrusionOk="0">
                  <a:moveTo>
                    <a:pt x="251" y="1"/>
                  </a:moveTo>
                  <a:lnTo>
                    <a:pt x="0" y="3763"/>
                  </a:lnTo>
                  <a:lnTo>
                    <a:pt x="1376" y="3763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2"/>
            <p:cNvSpPr/>
            <p:nvPr/>
          </p:nvSpPr>
          <p:spPr>
            <a:xfrm>
              <a:off x="1172710" y="1847753"/>
              <a:ext cx="78850" cy="48207"/>
            </a:xfrm>
            <a:custGeom>
              <a:avLst/>
              <a:gdLst/>
              <a:ahLst/>
              <a:cxnLst/>
              <a:rect l="l" t="t" r="r" b="b"/>
              <a:pathLst>
                <a:path w="2954" h="1806" extrusionOk="0">
                  <a:moveTo>
                    <a:pt x="1" y="1"/>
                  </a:moveTo>
                  <a:lnTo>
                    <a:pt x="1" y="1671"/>
                  </a:lnTo>
                  <a:cubicBezTo>
                    <a:pt x="1" y="1753"/>
                    <a:pt x="67" y="1805"/>
                    <a:pt x="133" y="1805"/>
                  </a:cubicBezTo>
                  <a:cubicBezTo>
                    <a:pt x="159" y="1805"/>
                    <a:pt x="186" y="1797"/>
                    <a:pt x="209" y="1778"/>
                  </a:cubicBezTo>
                  <a:lnTo>
                    <a:pt x="1427" y="811"/>
                  </a:lnTo>
                  <a:cubicBezTo>
                    <a:pt x="1441" y="800"/>
                    <a:pt x="1459" y="795"/>
                    <a:pt x="1477" y="795"/>
                  </a:cubicBezTo>
                  <a:cubicBezTo>
                    <a:pt x="1495" y="795"/>
                    <a:pt x="1513" y="800"/>
                    <a:pt x="1527" y="811"/>
                  </a:cubicBezTo>
                  <a:lnTo>
                    <a:pt x="2746" y="1778"/>
                  </a:lnTo>
                  <a:cubicBezTo>
                    <a:pt x="2768" y="1797"/>
                    <a:pt x="2795" y="1805"/>
                    <a:pt x="2821" y="1805"/>
                  </a:cubicBezTo>
                  <a:cubicBezTo>
                    <a:pt x="2888" y="1805"/>
                    <a:pt x="2953" y="1753"/>
                    <a:pt x="2953" y="1671"/>
                  </a:cubicBezTo>
                  <a:lnTo>
                    <a:pt x="2953" y="1"/>
                  </a:lnTo>
                  <a:cubicBezTo>
                    <a:pt x="2688" y="137"/>
                    <a:pt x="2394" y="216"/>
                    <a:pt x="2079" y="216"/>
                  </a:cubicBezTo>
                  <a:lnTo>
                    <a:pt x="875" y="216"/>
                  </a:lnTo>
                  <a:cubicBezTo>
                    <a:pt x="560" y="216"/>
                    <a:pt x="266" y="13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2"/>
            <p:cNvSpPr/>
            <p:nvPr/>
          </p:nvSpPr>
          <p:spPr>
            <a:xfrm>
              <a:off x="1124717" y="1704308"/>
              <a:ext cx="44203" cy="56455"/>
            </a:xfrm>
            <a:custGeom>
              <a:avLst/>
              <a:gdLst/>
              <a:ahLst/>
              <a:cxnLst/>
              <a:rect l="l" t="t" r="r" b="b"/>
              <a:pathLst>
                <a:path w="1656" h="2115" extrusionOk="0">
                  <a:moveTo>
                    <a:pt x="509" y="0"/>
                  </a:moveTo>
                  <a:cubicBezTo>
                    <a:pt x="208" y="237"/>
                    <a:pt x="0" y="602"/>
                    <a:pt x="0" y="1046"/>
                  </a:cubicBezTo>
                  <a:lnTo>
                    <a:pt x="0" y="2114"/>
                  </a:lnTo>
                  <a:cubicBezTo>
                    <a:pt x="100" y="2064"/>
                    <a:pt x="215" y="2035"/>
                    <a:pt x="337" y="2035"/>
                  </a:cubicBezTo>
                  <a:lnTo>
                    <a:pt x="803" y="2035"/>
                  </a:lnTo>
                  <a:lnTo>
                    <a:pt x="803" y="1390"/>
                  </a:lnTo>
                  <a:cubicBezTo>
                    <a:pt x="803" y="975"/>
                    <a:pt x="1140" y="638"/>
                    <a:pt x="1555" y="638"/>
                  </a:cubicBezTo>
                  <a:lnTo>
                    <a:pt x="1656" y="638"/>
                  </a:lnTo>
                  <a:lnTo>
                    <a:pt x="1211" y="473"/>
                  </a:lnTo>
                  <a:cubicBezTo>
                    <a:pt x="939" y="373"/>
                    <a:pt x="702" y="208"/>
                    <a:pt x="509" y="0"/>
                  </a:cubicBezTo>
                  <a:close/>
                </a:path>
              </a:pathLst>
            </a:custGeom>
            <a:solidFill>
              <a:srgbClr val="BB5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2"/>
            <p:cNvSpPr/>
            <p:nvPr/>
          </p:nvSpPr>
          <p:spPr>
            <a:xfrm>
              <a:off x="1124717" y="1660879"/>
              <a:ext cx="174863" cy="99883"/>
            </a:xfrm>
            <a:custGeom>
              <a:avLst/>
              <a:gdLst/>
              <a:ahLst/>
              <a:cxnLst/>
              <a:rect l="l" t="t" r="r" b="b"/>
              <a:pathLst>
                <a:path w="6551" h="3742" extrusionOk="0">
                  <a:moveTo>
                    <a:pt x="129" y="0"/>
                  </a:moveTo>
                  <a:cubicBezTo>
                    <a:pt x="57" y="0"/>
                    <a:pt x="0" y="58"/>
                    <a:pt x="0" y="137"/>
                  </a:cubicBezTo>
                  <a:lnTo>
                    <a:pt x="0" y="395"/>
                  </a:lnTo>
                  <a:cubicBezTo>
                    <a:pt x="0" y="1161"/>
                    <a:pt x="480" y="1857"/>
                    <a:pt x="1197" y="2122"/>
                  </a:cubicBezTo>
                  <a:lnTo>
                    <a:pt x="1577" y="2265"/>
                  </a:lnTo>
                  <a:lnTo>
                    <a:pt x="4995" y="2265"/>
                  </a:lnTo>
                  <a:cubicBezTo>
                    <a:pt x="5411" y="2265"/>
                    <a:pt x="5748" y="2602"/>
                    <a:pt x="5748" y="3017"/>
                  </a:cubicBezTo>
                  <a:lnTo>
                    <a:pt x="5748" y="3662"/>
                  </a:lnTo>
                  <a:lnTo>
                    <a:pt x="6213" y="3662"/>
                  </a:lnTo>
                  <a:cubicBezTo>
                    <a:pt x="6335" y="3662"/>
                    <a:pt x="6450" y="3691"/>
                    <a:pt x="6550" y="3741"/>
                  </a:cubicBezTo>
                  <a:lnTo>
                    <a:pt x="6550" y="1978"/>
                  </a:lnTo>
                  <a:cubicBezTo>
                    <a:pt x="6550" y="889"/>
                    <a:pt x="5669" y="0"/>
                    <a:pt x="4572" y="0"/>
                  </a:cubicBezTo>
                  <a:close/>
                </a:path>
              </a:pathLst>
            </a:custGeom>
            <a:solidFill>
              <a:srgbClr val="BB5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2"/>
            <p:cNvSpPr/>
            <p:nvPr/>
          </p:nvSpPr>
          <p:spPr>
            <a:xfrm>
              <a:off x="1202552" y="1688052"/>
              <a:ext cx="39825" cy="33286"/>
            </a:xfrm>
            <a:custGeom>
              <a:avLst/>
              <a:gdLst/>
              <a:ahLst/>
              <a:cxnLst/>
              <a:rect l="l" t="t" r="r" b="b"/>
              <a:pathLst>
                <a:path w="1492" h="1247" extrusionOk="0">
                  <a:moveTo>
                    <a:pt x="194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609"/>
                    <a:pt x="187" y="989"/>
                    <a:pt x="474" y="1247"/>
                  </a:cubicBezTo>
                  <a:lnTo>
                    <a:pt x="1491" y="1247"/>
                  </a:lnTo>
                  <a:cubicBezTo>
                    <a:pt x="1470" y="1240"/>
                    <a:pt x="1448" y="1233"/>
                    <a:pt x="1427" y="1233"/>
                  </a:cubicBezTo>
                  <a:cubicBezTo>
                    <a:pt x="854" y="1233"/>
                    <a:pt x="381" y="767"/>
                    <a:pt x="381" y="186"/>
                  </a:cubicBezTo>
                  <a:cubicBezTo>
                    <a:pt x="381" y="86"/>
                    <a:pt x="295" y="0"/>
                    <a:pt x="194" y="0"/>
                  </a:cubicBezTo>
                  <a:close/>
                </a:path>
              </a:pathLst>
            </a:custGeom>
            <a:solidFill>
              <a:srgbClr val="88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2"/>
            <p:cNvSpPr/>
            <p:nvPr/>
          </p:nvSpPr>
          <p:spPr>
            <a:xfrm>
              <a:off x="1171562" y="1688052"/>
              <a:ext cx="39825" cy="33286"/>
            </a:xfrm>
            <a:custGeom>
              <a:avLst/>
              <a:gdLst/>
              <a:ahLst/>
              <a:cxnLst/>
              <a:rect l="l" t="t" r="r" b="b"/>
              <a:pathLst>
                <a:path w="1492" h="1247" extrusionOk="0">
                  <a:moveTo>
                    <a:pt x="187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609"/>
                    <a:pt x="187" y="989"/>
                    <a:pt x="474" y="1247"/>
                  </a:cubicBezTo>
                  <a:lnTo>
                    <a:pt x="1492" y="1247"/>
                  </a:lnTo>
                  <a:cubicBezTo>
                    <a:pt x="1470" y="1240"/>
                    <a:pt x="1449" y="1233"/>
                    <a:pt x="1427" y="1233"/>
                  </a:cubicBezTo>
                  <a:cubicBezTo>
                    <a:pt x="847" y="1233"/>
                    <a:pt x="381" y="767"/>
                    <a:pt x="381" y="186"/>
                  </a:cubicBezTo>
                  <a:cubicBezTo>
                    <a:pt x="381" y="86"/>
                    <a:pt x="295" y="0"/>
                    <a:pt x="187" y="0"/>
                  </a:cubicBezTo>
                  <a:close/>
                </a:path>
              </a:pathLst>
            </a:custGeom>
            <a:solidFill>
              <a:srgbClr val="88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2"/>
            <p:cNvSpPr/>
            <p:nvPr/>
          </p:nvSpPr>
          <p:spPr>
            <a:xfrm>
              <a:off x="1112839" y="1758040"/>
              <a:ext cx="33499" cy="49968"/>
            </a:xfrm>
            <a:custGeom>
              <a:avLst/>
              <a:gdLst/>
              <a:ahLst/>
              <a:cxnLst/>
              <a:rect l="l" t="t" r="r" b="b"/>
              <a:pathLst>
                <a:path w="1255" h="1872" extrusionOk="0">
                  <a:moveTo>
                    <a:pt x="782" y="1"/>
                  </a:moveTo>
                  <a:cubicBezTo>
                    <a:pt x="345" y="1"/>
                    <a:pt x="1" y="352"/>
                    <a:pt x="1" y="782"/>
                  </a:cubicBezTo>
                  <a:lnTo>
                    <a:pt x="1" y="1090"/>
                  </a:lnTo>
                  <a:cubicBezTo>
                    <a:pt x="1" y="1527"/>
                    <a:pt x="345" y="1871"/>
                    <a:pt x="782" y="1871"/>
                  </a:cubicBezTo>
                  <a:lnTo>
                    <a:pt x="1255" y="1871"/>
                  </a:lnTo>
                  <a:cubicBezTo>
                    <a:pt x="1248" y="1814"/>
                    <a:pt x="1241" y="1757"/>
                    <a:pt x="1241" y="1699"/>
                  </a:cubicBezTo>
                  <a:lnTo>
                    <a:pt x="1241" y="1"/>
                  </a:lnTo>
                  <a:close/>
                </a:path>
              </a:pathLst>
            </a:custGeom>
            <a:solidFill>
              <a:srgbClr val="F6A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2"/>
            <p:cNvSpPr/>
            <p:nvPr/>
          </p:nvSpPr>
          <p:spPr>
            <a:xfrm>
              <a:off x="1277932" y="1758040"/>
              <a:ext cx="33499" cy="49968"/>
            </a:xfrm>
            <a:custGeom>
              <a:avLst/>
              <a:gdLst/>
              <a:ahLst/>
              <a:cxnLst/>
              <a:rect l="l" t="t" r="r" b="b"/>
              <a:pathLst>
                <a:path w="1255" h="1872" extrusionOk="0">
                  <a:moveTo>
                    <a:pt x="8" y="1"/>
                  </a:moveTo>
                  <a:lnTo>
                    <a:pt x="8" y="1699"/>
                  </a:lnTo>
                  <a:cubicBezTo>
                    <a:pt x="8" y="1757"/>
                    <a:pt x="8" y="1814"/>
                    <a:pt x="0" y="1871"/>
                  </a:cubicBezTo>
                  <a:lnTo>
                    <a:pt x="473" y="1871"/>
                  </a:lnTo>
                  <a:cubicBezTo>
                    <a:pt x="911" y="1871"/>
                    <a:pt x="1255" y="1527"/>
                    <a:pt x="1255" y="1090"/>
                  </a:cubicBezTo>
                  <a:lnTo>
                    <a:pt x="1255" y="782"/>
                  </a:lnTo>
                  <a:cubicBezTo>
                    <a:pt x="1255" y="352"/>
                    <a:pt x="911" y="1"/>
                    <a:pt x="473" y="1"/>
                  </a:cubicBezTo>
                  <a:close/>
                </a:path>
              </a:pathLst>
            </a:custGeom>
            <a:solidFill>
              <a:srgbClr val="FFBD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2"/>
            <p:cNvSpPr/>
            <p:nvPr/>
          </p:nvSpPr>
          <p:spPr>
            <a:xfrm>
              <a:off x="1145377" y="1720564"/>
              <a:ext cx="133543" cy="133543"/>
            </a:xfrm>
            <a:custGeom>
              <a:avLst/>
              <a:gdLst/>
              <a:ahLst/>
              <a:cxnLst/>
              <a:rect l="l" t="t" r="r" b="b"/>
              <a:pathLst>
                <a:path w="5003" h="5003" extrusionOk="0">
                  <a:moveTo>
                    <a:pt x="781" y="0"/>
                  </a:moveTo>
                  <a:cubicBezTo>
                    <a:pt x="351" y="0"/>
                    <a:pt x="0" y="351"/>
                    <a:pt x="0" y="781"/>
                  </a:cubicBezTo>
                  <a:lnTo>
                    <a:pt x="0" y="3103"/>
                  </a:lnTo>
                  <a:cubicBezTo>
                    <a:pt x="0" y="4157"/>
                    <a:pt x="853" y="5002"/>
                    <a:pt x="1899" y="5002"/>
                  </a:cubicBezTo>
                  <a:lnTo>
                    <a:pt x="3103" y="5002"/>
                  </a:lnTo>
                  <a:cubicBezTo>
                    <a:pt x="4149" y="5002"/>
                    <a:pt x="5002" y="4157"/>
                    <a:pt x="5002" y="3103"/>
                  </a:cubicBezTo>
                  <a:lnTo>
                    <a:pt x="5002" y="781"/>
                  </a:lnTo>
                  <a:cubicBezTo>
                    <a:pt x="5002" y="351"/>
                    <a:pt x="4651" y="0"/>
                    <a:pt x="4221" y="0"/>
                  </a:cubicBezTo>
                  <a:close/>
                </a:path>
              </a:pathLst>
            </a:custGeom>
            <a:solidFill>
              <a:srgbClr val="FED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2"/>
            <p:cNvSpPr/>
            <p:nvPr/>
          </p:nvSpPr>
          <p:spPr>
            <a:xfrm>
              <a:off x="1175406" y="1754410"/>
              <a:ext cx="10170" cy="25278"/>
            </a:xfrm>
            <a:custGeom>
              <a:avLst/>
              <a:gdLst/>
              <a:ahLst/>
              <a:cxnLst/>
              <a:rect l="l" t="t" r="r" b="b"/>
              <a:pathLst>
                <a:path w="381" h="947" extrusionOk="0">
                  <a:moveTo>
                    <a:pt x="187" y="1"/>
                  </a:moveTo>
                  <a:cubicBezTo>
                    <a:pt x="86" y="1"/>
                    <a:pt x="0" y="87"/>
                    <a:pt x="0" y="187"/>
                  </a:cubicBezTo>
                  <a:lnTo>
                    <a:pt x="0" y="753"/>
                  </a:lnTo>
                  <a:cubicBezTo>
                    <a:pt x="0" y="861"/>
                    <a:pt x="86" y="947"/>
                    <a:pt x="187" y="947"/>
                  </a:cubicBezTo>
                  <a:cubicBezTo>
                    <a:pt x="294" y="947"/>
                    <a:pt x="380" y="861"/>
                    <a:pt x="380" y="753"/>
                  </a:cubicBezTo>
                  <a:lnTo>
                    <a:pt x="380" y="187"/>
                  </a:lnTo>
                  <a:cubicBezTo>
                    <a:pt x="380" y="80"/>
                    <a:pt x="294" y="1"/>
                    <a:pt x="187" y="1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2"/>
            <p:cNvSpPr/>
            <p:nvPr/>
          </p:nvSpPr>
          <p:spPr>
            <a:xfrm>
              <a:off x="1238721" y="1754410"/>
              <a:ext cx="10170" cy="25278"/>
            </a:xfrm>
            <a:custGeom>
              <a:avLst/>
              <a:gdLst/>
              <a:ahLst/>
              <a:cxnLst/>
              <a:rect l="l" t="t" r="r" b="b"/>
              <a:pathLst>
                <a:path w="381" h="947" extrusionOk="0">
                  <a:moveTo>
                    <a:pt x="194" y="1"/>
                  </a:moveTo>
                  <a:cubicBezTo>
                    <a:pt x="86" y="1"/>
                    <a:pt x="0" y="87"/>
                    <a:pt x="0" y="187"/>
                  </a:cubicBezTo>
                  <a:lnTo>
                    <a:pt x="0" y="753"/>
                  </a:lnTo>
                  <a:cubicBezTo>
                    <a:pt x="0" y="861"/>
                    <a:pt x="86" y="947"/>
                    <a:pt x="194" y="947"/>
                  </a:cubicBezTo>
                  <a:cubicBezTo>
                    <a:pt x="294" y="947"/>
                    <a:pt x="380" y="861"/>
                    <a:pt x="380" y="753"/>
                  </a:cubicBezTo>
                  <a:lnTo>
                    <a:pt x="380" y="187"/>
                  </a:lnTo>
                  <a:cubicBezTo>
                    <a:pt x="380" y="80"/>
                    <a:pt x="294" y="1"/>
                    <a:pt x="194" y="1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2"/>
            <p:cNvSpPr/>
            <p:nvPr/>
          </p:nvSpPr>
          <p:spPr>
            <a:xfrm>
              <a:off x="1198175" y="1765647"/>
              <a:ext cx="19726" cy="36435"/>
            </a:xfrm>
            <a:custGeom>
              <a:avLst/>
              <a:gdLst/>
              <a:ahLst/>
              <a:cxnLst/>
              <a:rect l="l" t="t" r="r" b="b"/>
              <a:pathLst>
                <a:path w="739" h="1365" extrusionOk="0">
                  <a:moveTo>
                    <a:pt x="525" y="0"/>
                  </a:moveTo>
                  <a:cubicBezTo>
                    <a:pt x="453" y="0"/>
                    <a:pt x="383" y="42"/>
                    <a:pt x="351" y="110"/>
                  </a:cubicBezTo>
                  <a:lnTo>
                    <a:pt x="36" y="805"/>
                  </a:lnTo>
                  <a:cubicBezTo>
                    <a:pt x="0" y="884"/>
                    <a:pt x="22" y="970"/>
                    <a:pt x="79" y="1027"/>
                  </a:cubicBezTo>
                  <a:lnTo>
                    <a:pt x="394" y="1314"/>
                  </a:lnTo>
                  <a:cubicBezTo>
                    <a:pt x="430" y="1343"/>
                    <a:pt x="480" y="1364"/>
                    <a:pt x="523" y="1364"/>
                  </a:cubicBezTo>
                  <a:cubicBezTo>
                    <a:pt x="573" y="1364"/>
                    <a:pt x="624" y="1343"/>
                    <a:pt x="659" y="1300"/>
                  </a:cubicBezTo>
                  <a:cubicBezTo>
                    <a:pt x="731" y="1221"/>
                    <a:pt x="724" y="1099"/>
                    <a:pt x="652" y="1027"/>
                  </a:cubicBezTo>
                  <a:lnTo>
                    <a:pt x="437" y="841"/>
                  </a:lnTo>
                  <a:lnTo>
                    <a:pt x="695" y="268"/>
                  </a:lnTo>
                  <a:cubicBezTo>
                    <a:pt x="738" y="175"/>
                    <a:pt x="695" y="60"/>
                    <a:pt x="602" y="17"/>
                  </a:cubicBezTo>
                  <a:cubicBezTo>
                    <a:pt x="577" y="6"/>
                    <a:pt x="551" y="0"/>
                    <a:pt x="525" y="0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2"/>
            <p:cNvSpPr/>
            <p:nvPr/>
          </p:nvSpPr>
          <p:spPr>
            <a:xfrm>
              <a:off x="1193370" y="1818125"/>
              <a:ext cx="37530" cy="10143"/>
            </a:xfrm>
            <a:custGeom>
              <a:avLst/>
              <a:gdLst/>
              <a:ahLst/>
              <a:cxnLst/>
              <a:rect l="l" t="t" r="r" b="b"/>
              <a:pathLst>
                <a:path w="1406" h="380" extrusionOk="0">
                  <a:moveTo>
                    <a:pt x="187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1219" y="380"/>
                  </a:lnTo>
                  <a:cubicBezTo>
                    <a:pt x="1319" y="380"/>
                    <a:pt x="1405" y="294"/>
                    <a:pt x="1405" y="186"/>
                  </a:cubicBezTo>
                  <a:cubicBezTo>
                    <a:pt x="1405" y="86"/>
                    <a:pt x="1319" y="0"/>
                    <a:pt x="1219" y="0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2"/>
            <p:cNvSpPr/>
            <p:nvPr/>
          </p:nvSpPr>
          <p:spPr>
            <a:xfrm>
              <a:off x="1259941" y="1970966"/>
              <a:ext cx="65637" cy="35581"/>
            </a:xfrm>
            <a:custGeom>
              <a:avLst/>
              <a:gdLst/>
              <a:ahLst/>
              <a:cxnLst/>
              <a:rect l="l" t="t" r="r" b="b"/>
              <a:pathLst>
                <a:path w="2459" h="1333" extrusionOk="0">
                  <a:moveTo>
                    <a:pt x="130" y="0"/>
                  </a:moveTo>
                  <a:cubicBezTo>
                    <a:pt x="58" y="0"/>
                    <a:pt x="1" y="57"/>
                    <a:pt x="1" y="129"/>
                  </a:cubicBezTo>
                  <a:lnTo>
                    <a:pt x="1" y="1333"/>
                  </a:lnTo>
                  <a:lnTo>
                    <a:pt x="2459" y="1333"/>
                  </a:lnTo>
                  <a:lnTo>
                    <a:pt x="2459" y="129"/>
                  </a:lnTo>
                  <a:cubicBezTo>
                    <a:pt x="2459" y="57"/>
                    <a:pt x="2401" y="0"/>
                    <a:pt x="2330" y="0"/>
                  </a:cubicBezTo>
                  <a:close/>
                </a:path>
              </a:pathLst>
            </a:custGeom>
            <a:solidFill>
              <a:srgbClr val="2E333A">
                <a:alpha val="20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2"/>
            <p:cNvSpPr/>
            <p:nvPr/>
          </p:nvSpPr>
          <p:spPr>
            <a:xfrm>
              <a:off x="1300701" y="1954683"/>
              <a:ext cx="10143" cy="34086"/>
            </a:xfrm>
            <a:custGeom>
              <a:avLst/>
              <a:gdLst/>
              <a:ahLst/>
              <a:cxnLst/>
              <a:rect l="l" t="t" r="r" b="b"/>
              <a:pathLst>
                <a:path w="380" h="1277" extrusionOk="0">
                  <a:moveTo>
                    <a:pt x="187" y="1"/>
                  </a:moveTo>
                  <a:cubicBezTo>
                    <a:pt x="79" y="1"/>
                    <a:pt x="0" y="87"/>
                    <a:pt x="0" y="187"/>
                  </a:cubicBezTo>
                  <a:lnTo>
                    <a:pt x="0" y="1083"/>
                  </a:lnTo>
                  <a:cubicBezTo>
                    <a:pt x="0" y="1191"/>
                    <a:pt x="86" y="1277"/>
                    <a:pt x="187" y="1277"/>
                  </a:cubicBezTo>
                  <a:cubicBezTo>
                    <a:pt x="294" y="1277"/>
                    <a:pt x="380" y="1191"/>
                    <a:pt x="380" y="1083"/>
                  </a:cubicBezTo>
                  <a:lnTo>
                    <a:pt x="380" y="187"/>
                  </a:lnTo>
                  <a:cubicBezTo>
                    <a:pt x="380" y="87"/>
                    <a:pt x="294" y="1"/>
                    <a:pt x="1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2"/>
            <p:cNvSpPr/>
            <p:nvPr/>
          </p:nvSpPr>
          <p:spPr>
            <a:xfrm>
              <a:off x="1031934" y="1971153"/>
              <a:ext cx="116139" cy="35394"/>
            </a:xfrm>
            <a:custGeom>
              <a:avLst/>
              <a:gdLst/>
              <a:ahLst/>
              <a:cxnLst/>
              <a:rect l="l" t="t" r="r" b="b"/>
              <a:pathLst>
                <a:path w="4351" h="1326" extrusionOk="0">
                  <a:moveTo>
                    <a:pt x="58" y="0"/>
                  </a:moveTo>
                  <a:lnTo>
                    <a:pt x="1" y="22"/>
                  </a:lnTo>
                  <a:lnTo>
                    <a:pt x="1" y="1197"/>
                  </a:lnTo>
                  <a:cubicBezTo>
                    <a:pt x="1" y="1269"/>
                    <a:pt x="65" y="1326"/>
                    <a:pt x="137" y="1326"/>
                  </a:cubicBezTo>
                  <a:lnTo>
                    <a:pt x="4350" y="1326"/>
                  </a:lnTo>
                  <a:lnTo>
                    <a:pt x="4350" y="22"/>
                  </a:lnTo>
                  <a:lnTo>
                    <a:pt x="43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2"/>
            <p:cNvSpPr/>
            <p:nvPr/>
          </p:nvSpPr>
          <p:spPr>
            <a:xfrm>
              <a:off x="1031934" y="1971713"/>
              <a:ext cx="116139" cy="17430"/>
            </a:xfrm>
            <a:custGeom>
              <a:avLst/>
              <a:gdLst/>
              <a:ahLst/>
              <a:cxnLst/>
              <a:rect l="l" t="t" r="r" b="b"/>
              <a:pathLst>
                <a:path w="4351" h="653" extrusionOk="0">
                  <a:moveTo>
                    <a:pt x="1" y="1"/>
                  </a:moveTo>
                  <a:lnTo>
                    <a:pt x="1" y="653"/>
                  </a:lnTo>
                  <a:lnTo>
                    <a:pt x="4350" y="653"/>
                  </a:lnTo>
                  <a:lnTo>
                    <a:pt x="43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2"/>
            <p:cNvSpPr/>
            <p:nvPr/>
          </p:nvSpPr>
          <p:spPr>
            <a:xfrm>
              <a:off x="1031934" y="1936906"/>
              <a:ext cx="116139" cy="34834"/>
            </a:xfrm>
            <a:custGeom>
              <a:avLst/>
              <a:gdLst/>
              <a:ahLst/>
              <a:cxnLst/>
              <a:rect l="l" t="t" r="r" b="b"/>
              <a:pathLst>
                <a:path w="4351" h="1305" extrusionOk="0">
                  <a:moveTo>
                    <a:pt x="137" y="0"/>
                  </a:moveTo>
                  <a:cubicBezTo>
                    <a:pt x="65" y="0"/>
                    <a:pt x="1" y="65"/>
                    <a:pt x="1" y="137"/>
                  </a:cubicBezTo>
                  <a:lnTo>
                    <a:pt x="1" y="1305"/>
                  </a:lnTo>
                  <a:lnTo>
                    <a:pt x="4350" y="1305"/>
                  </a:lnTo>
                  <a:lnTo>
                    <a:pt x="4350" y="137"/>
                  </a:lnTo>
                  <a:cubicBezTo>
                    <a:pt x="4350" y="65"/>
                    <a:pt x="4293" y="0"/>
                    <a:pt x="42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2"/>
            <p:cNvSpPr/>
            <p:nvPr/>
          </p:nvSpPr>
          <p:spPr>
            <a:xfrm>
              <a:off x="1031934" y="1936906"/>
              <a:ext cx="116139" cy="17430"/>
            </a:xfrm>
            <a:custGeom>
              <a:avLst/>
              <a:gdLst/>
              <a:ahLst/>
              <a:cxnLst/>
              <a:rect l="l" t="t" r="r" b="b"/>
              <a:pathLst>
                <a:path w="4351" h="653" extrusionOk="0">
                  <a:moveTo>
                    <a:pt x="137" y="0"/>
                  </a:moveTo>
                  <a:cubicBezTo>
                    <a:pt x="65" y="0"/>
                    <a:pt x="1" y="58"/>
                    <a:pt x="1" y="129"/>
                  </a:cubicBezTo>
                  <a:lnTo>
                    <a:pt x="1" y="653"/>
                  </a:lnTo>
                  <a:lnTo>
                    <a:pt x="4350" y="653"/>
                  </a:lnTo>
                  <a:lnTo>
                    <a:pt x="4350" y="129"/>
                  </a:lnTo>
                  <a:cubicBezTo>
                    <a:pt x="4350" y="58"/>
                    <a:pt x="4293" y="0"/>
                    <a:pt x="4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8" name="Google Shape;1878;p32"/>
          <p:cNvGrpSpPr/>
          <p:nvPr/>
        </p:nvGrpSpPr>
        <p:grpSpPr>
          <a:xfrm>
            <a:off x="8758437" y="659838"/>
            <a:ext cx="385563" cy="410308"/>
            <a:chOff x="1789627" y="1660879"/>
            <a:chExt cx="324821" cy="345668"/>
          </a:xfrm>
        </p:grpSpPr>
        <p:sp>
          <p:nvSpPr>
            <p:cNvPr id="1879" name="Google Shape;1879;p32"/>
            <p:cNvSpPr/>
            <p:nvPr/>
          </p:nvSpPr>
          <p:spPr>
            <a:xfrm>
              <a:off x="1816026" y="1672170"/>
              <a:ext cx="227073" cy="40386"/>
            </a:xfrm>
            <a:custGeom>
              <a:avLst/>
              <a:gdLst/>
              <a:ahLst/>
              <a:cxnLst/>
              <a:rect l="l" t="t" r="r" b="b"/>
              <a:pathLst>
                <a:path w="8507" h="1513" extrusionOk="0">
                  <a:moveTo>
                    <a:pt x="258" y="0"/>
                  </a:moveTo>
                  <a:cubicBezTo>
                    <a:pt x="115" y="0"/>
                    <a:pt x="0" y="115"/>
                    <a:pt x="0" y="258"/>
                  </a:cubicBezTo>
                  <a:lnTo>
                    <a:pt x="0" y="1491"/>
                  </a:lnTo>
                  <a:lnTo>
                    <a:pt x="108" y="1512"/>
                  </a:lnTo>
                  <a:lnTo>
                    <a:pt x="8399" y="1512"/>
                  </a:lnTo>
                  <a:lnTo>
                    <a:pt x="8507" y="1491"/>
                  </a:lnTo>
                  <a:lnTo>
                    <a:pt x="8507" y="258"/>
                  </a:lnTo>
                  <a:cubicBezTo>
                    <a:pt x="8507" y="115"/>
                    <a:pt x="8392" y="0"/>
                    <a:pt x="82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2"/>
            <p:cNvSpPr/>
            <p:nvPr/>
          </p:nvSpPr>
          <p:spPr>
            <a:xfrm>
              <a:off x="1816026" y="1711755"/>
              <a:ext cx="227073" cy="281232"/>
            </a:xfrm>
            <a:custGeom>
              <a:avLst/>
              <a:gdLst/>
              <a:ahLst/>
              <a:cxnLst/>
              <a:rect l="l" t="t" r="r" b="b"/>
              <a:pathLst>
                <a:path w="8507" h="10536" extrusionOk="0">
                  <a:moveTo>
                    <a:pt x="0" y="1"/>
                  </a:moveTo>
                  <a:lnTo>
                    <a:pt x="0" y="4394"/>
                  </a:lnTo>
                  <a:lnTo>
                    <a:pt x="294" y="4300"/>
                  </a:lnTo>
                  <a:cubicBezTo>
                    <a:pt x="308" y="4293"/>
                    <a:pt x="316" y="4293"/>
                    <a:pt x="330" y="4293"/>
                  </a:cubicBezTo>
                  <a:cubicBezTo>
                    <a:pt x="387" y="4293"/>
                    <a:pt x="430" y="4336"/>
                    <a:pt x="430" y="4394"/>
                  </a:cubicBezTo>
                  <a:lnTo>
                    <a:pt x="430" y="5318"/>
                  </a:lnTo>
                  <a:lnTo>
                    <a:pt x="989" y="6400"/>
                  </a:lnTo>
                  <a:lnTo>
                    <a:pt x="989" y="10535"/>
                  </a:lnTo>
                  <a:lnTo>
                    <a:pt x="8378" y="10535"/>
                  </a:lnTo>
                  <a:cubicBezTo>
                    <a:pt x="8449" y="10535"/>
                    <a:pt x="8507" y="10478"/>
                    <a:pt x="8507" y="10406"/>
                  </a:cubicBezTo>
                  <a:lnTo>
                    <a:pt x="8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2"/>
            <p:cNvSpPr/>
            <p:nvPr/>
          </p:nvSpPr>
          <p:spPr>
            <a:xfrm>
              <a:off x="1839729" y="1660879"/>
              <a:ext cx="10170" cy="32939"/>
            </a:xfrm>
            <a:custGeom>
              <a:avLst/>
              <a:gdLst/>
              <a:ahLst/>
              <a:cxnLst/>
              <a:rect l="l" t="t" r="r" b="b"/>
              <a:pathLst>
                <a:path w="381" h="1234" extrusionOk="0">
                  <a:moveTo>
                    <a:pt x="187" y="0"/>
                  </a:moveTo>
                  <a:cubicBezTo>
                    <a:pt x="87" y="0"/>
                    <a:pt x="1" y="86"/>
                    <a:pt x="1" y="187"/>
                  </a:cubicBezTo>
                  <a:lnTo>
                    <a:pt x="1" y="1040"/>
                  </a:lnTo>
                  <a:cubicBezTo>
                    <a:pt x="1" y="1147"/>
                    <a:pt x="87" y="1233"/>
                    <a:pt x="187" y="1233"/>
                  </a:cubicBezTo>
                  <a:cubicBezTo>
                    <a:pt x="295" y="1233"/>
                    <a:pt x="381" y="1147"/>
                    <a:pt x="381" y="1040"/>
                  </a:cubicBezTo>
                  <a:lnTo>
                    <a:pt x="381" y="187"/>
                  </a:lnTo>
                  <a:cubicBezTo>
                    <a:pt x="381" y="86"/>
                    <a:pt x="295" y="0"/>
                    <a:pt x="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2"/>
            <p:cNvSpPr/>
            <p:nvPr/>
          </p:nvSpPr>
          <p:spPr>
            <a:xfrm>
              <a:off x="1863832" y="1660879"/>
              <a:ext cx="10170" cy="32939"/>
            </a:xfrm>
            <a:custGeom>
              <a:avLst/>
              <a:gdLst/>
              <a:ahLst/>
              <a:cxnLst/>
              <a:rect l="l" t="t" r="r" b="b"/>
              <a:pathLst>
                <a:path w="381" h="1234" extrusionOk="0">
                  <a:moveTo>
                    <a:pt x="194" y="0"/>
                  </a:moveTo>
                  <a:cubicBezTo>
                    <a:pt x="87" y="0"/>
                    <a:pt x="1" y="86"/>
                    <a:pt x="1" y="187"/>
                  </a:cubicBezTo>
                  <a:lnTo>
                    <a:pt x="1" y="1040"/>
                  </a:lnTo>
                  <a:cubicBezTo>
                    <a:pt x="1" y="1147"/>
                    <a:pt x="87" y="1233"/>
                    <a:pt x="194" y="1233"/>
                  </a:cubicBezTo>
                  <a:cubicBezTo>
                    <a:pt x="302" y="1233"/>
                    <a:pt x="381" y="1147"/>
                    <a:pt x="381" y="1040"/>
                  </a:cubicBezTo>
                  <a:lnTo>
                    <a:pt x="381" y="187"/>
                  </a:lnTo>
                  <a:cubicBezTo>
                    <a:pt x="381" y="86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2"/>
            <p:cNvSpPr/>
            <p:nvPr/>
          </p:nvSpPr>
          <p:spPr>
            <a:xfrm>
              <a:off x="1888123" y="1660879"/>
              <a:ext cx="10170" cy="32939"/>
            </a:xfrm>
            <a:custGeom>
              <a:avLst/>
              <a:gdLst/>
              <a:ahLst/>
              <a:cxnLst/>
              <a:rect l="l" t="t" r="r" b="b"/>
              <a:pathLst>
                <a:path w="381" h="1234" extrusionOk="0">
                  <a:moveTo>
                    <a:pt x="194" y="0"/>
                  </a:moveTo>
                  <a:cubicBezTo>
                    <a:pt x="87" y="0"/>
                    <a:pt x="1" y="86"/>
                    <a:pt x="1" y="187"/>
                  </a:cubicBezTo>
                  <a:lnTo>
                    <a:pt x="1" y="1040"/>
                  </a:lnTo>
                  <a:cubicBezTo>
                    <a:pt x="1" y="1147"/>
                    <a:pt x="87" y="1233"/>
                    <a:pt x="194" y="1233"/>
                  </a:cubicBezTo>
                  <a:cubicBezTo>
                    <a:pt x="295" y="1233"/>
                    <a:pt x="381" y="1147"/>
                    <a:pt x="381" y="1040"/>
                  </a:cubicBezTo>
                  <a:lnTo>
                    <a:pt x="381" y="187"/>
                  </a:lnTo>
                  <a:cubicBezTo>
                    <a:pt x="381" y="86"/>
                    <a:pt x="295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2"/>
            <p:cNvSpPr/>
            <p:nvPr/>
          </p:nvSpPr>
          <p:spPr>
            <a:xfrm>
              <a:off x="1912439" y="1660879"/>
              <a:ext cx="10143" cy="32939"/>
            </a:xfrm>
            <a:custGeom>
              <a:avLst/>
              <a:gdLst/>
              <a:ahLst/>
              <a:cxnLst/>
              <a:rect l="l" t="t" r="r" b="b"/>
              <a:pathLst>
                <a:path w="380" h="1234" extrusionOk="0">
                  <a:moveTo>
                    <a:pt x="186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86" y="1233"/>
                  </a:cubicBezTo>
                  <a:cubicBezTo>
                    <a:pt x="294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2"/>
            <p:cNvSpPr/>
            <p:nvPr/>
          </p:nvSpPr>
          <p:spPr>
            <a:xfrm>
              <a:off x="1936543" y="1660879"/>
              <a:ext cx="10143" cy="32939"/>
            </a:xfrm>
            <a:custGeom>
              <a:avLst/>
              <a:gdLst/>
              <a:ahLst/>
              <a:cxnLst/>
              <a:rect l="l" t="t" r="r" b="b"/>
              <a:pathLst>
                <a:path w="380" h="1234" extrusionOk="0">
                  <a:moveTo>
                    <a:pt x="194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94" y="1233"/>
                  </a:cubicBezTo>
                  <a:cubicBezTo>
                    <a:pt x="294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2"/>
            <p:cNvSpPr/>
            <p:nvPr/>
          </p:nvSpPr>
          <p:spPr>
            <a:xfrm>
              <a:off x="1960833" y="1660879"/>
              <a:ext cx="10143" cy="32939"/>
            </a:xfrm>
            <a:custGeom>
              <a:avLst/>
              <a:gdLst/>
              <a:ahLst/>
              <a:cxnLst/>
              <a:rect l="l" t="t" r="r" b="b"/>
              <a:pathLst>
                <a:path w="380" h="1234" extrusionOk="0">
                  <a:moveTo>
                    <a:pt x="186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86" y="1233"/>
                  </a:cubicBezTo>
                  <a:cubicBezTo>
                    <a:pt x="294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2"/>
            <p:cNvSpPr/>
            <p:nvPr/>
          </p:nvSpPr>
          <p:spPr>
            <a:xfrm>
              <a:off x="1984936" y="1660879"/>
              <a:ext cx="10143" cy="32939"/>
            </a:xfrm>
            <a:custGeom>
              <a:avLst/>
              <a:gdLst/>
              <a:ahLst/>
              <a:cxnLst/>
              <a:rect l="l" t="t" r="r" b="b"/>
              <a:pathLst>
                <a:path w="380" h="1234" extrusionOk="0">
                  <a:moveTo>
                    <a:pt x="194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94" y="1233"/>
                  </a:cubicBezTo>
                  <a:cubicBezTo>
                    <a:pt x="301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2"/>
            <p:cNvSpPr/>
            <p:nvPr/>
          </p:nvSpPr>
          <p:spPr>
            <a:xfrm>
              <a:off x="2009226" y="1660879"/>
              <a:ext cx="10170" cy="32939"/>
            </a:xfrm>
            <a:custGeom>
              <a:avLst/>
              <a:gdLst/>
              <a:ahLst/>
              <a:cxnLst/>
              <a:rect l="l" t="t" r="r" b="b"/>
              <a:pathLst>
                <a:path w="381" h="1234" extrusionOk="0">
                  <a:moveTo>
                    <a:pt x="194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94" y="1233"/>
                  </a:cubicBezTo>
                  <a:cubicBezTo>
                    <a:pt x="294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2"/>
            <p:cNvSpPr/>
            <p:nvPr/>
          </p:nvSpPr>
          <p:spPr>
            <a:xfrm>
              <a:off x="2072141" y="1953936"/>
              <a:ext cx="10170" cy="20687"/>
            </a:xfrm>
            <a:custGeom>
              <a:avLst/>
              <a:gdLst/>
              <a:ahLst/>
              <a:cxnLst/>
              <a:rect l="l" t="t" r="r" b="b"/>
              <a:pathLst>
                <a:path w="381" h="775" extrusionOk="0">
                  <a:moveTo>
                    <a:pt x="1" y="0"/>
                  </a:moveTo>
                  <a:lnTo>
                    <a:pt x="1" y="581"/>
                  </a:lnTo>
                  <a:cubicBezTo>
                    <a:pt x="1" y="688"/>
                    <a:pt x="87" y="774"/>
                    <a:pt x="194" y="774"/>
                  </a:cubicBezTo>
                  <a:cubicBezTo>
                    <a:pt x="295" y="774"/>
                    <a:pt x="381" y="688"/>
                    <a:pt x="381" y="581"/>
                  </a:cubicBezTo>
                  <a:lnTo>
                    <a:pt x="381" y="0"/>
                  </a:lnTo>
                  <a:cubicBezTo>
                    <a:pt x="323" y="29"/>
                    <a:pt x="259" y="43"/>
                    <a:pt x="194" y="43"/>
                  </a:cubicBezTo>
                  <a:cubicBezTo>
                    <a:pt x="123" y="43"/>
                    <a:pt x="58" y="2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2"/>
            <p:cNvSpPr/>
            <p:nvPr/>
          </p:nvSpPr>
          <p:spPr>
            <a:xfrm>
              <a:off x="2088797" y="1740823"/>
              <a:ext cx="25651" cy="71002"/>
            </a:xfrm>
            <a:custGeom>
              <a:avLst/>
              <a:gdLst/>
              <a:ahLst/>
              <a:cxnLst/>
              <a:rect l="l" t="t" r="r" b="b"/>
              <a:pathLst>
                <a:path w="961" h="2660" extrusionOk="0">
                  <a:moveTo>
                    <a:pt x="29" y="1"/>
                  </a:moveTo>
                  <a:lnTo>
                    <a:pt x="0" y="30"/>
                  </a:lnTo>
                  <a:lnTo>
                    <a:pt x="0" y="359"/>
                  </a:lnTo>
                  <a:lnTo>
                    <a:pt x="29" y="381"/>
                  </a:lnTo>
                  <a:lnTo>
                    <a:pt x="344" y="381"/>
                  </a:lnTo>
                  <a:cubicBezTo>
                    <a:pt x="473" y="381"/>
                    <a:pt x="581" y="488"/>
                    <a:pt x="581" y="617"/>
                  </a:cubicBezTo>
                  <a:lnTo>
                    <a:pt x="581" y="2466"/>
                  </a:lnTo>
                  <a:cubicBezTo>
                    <a:pt x="581" y="2574"/>
                    <a:pt x="667" y="2660"/>
                    <a:pt x="774" y="2660"/>
                  </a:cubicBezTo>
                  <a:cubicBezTo>
                    <a:pt x="875" y="2660"/>
                    <a:pt x="961" y="2574"/>
                    <a:pt x="961" y="2466"/>
                  </a:cubicBezTo>
                  <a:lnTo>
                    <a:pt x="961" y="617"/>
                  </a:lnTo>
                  <a:cubicBezTo>
                    <a:pt x="961" y="280"/>
                    <a:pt x="688" y="1"/>
                    <a:pt x="3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2"/>
            <p:cNvSpPr/>
            <p:nvPr/>
          </p:nvSpPr>
          <p:spPr>
            <a:xfrm>
              <a:off x="2064880" y="1715972"/>
              <a:ext cx="24717" cy="25651"/>
            </a:xfrm>
            <a:custGeom>
              <a:avLst/>
              <a:gdLst/>
              <a:ahLst/>
              <a:cxnLst/>
              <a:rect l="l" t="t" r="r" b="b"/>
              <a:pathLst>
                <a:path w="926" h="961" extrusionOk="0">
                  <a:moveTo>
                    <a:pt x="466" y="0"/>
                  </a:moveTo>
                  <a:cubicBezTo>
                    <a:pt x="208" y="0"/>
                    <a:pt x="1" y="201"/>
                    <a:pt x="1" y="459"/>
                  </a:cubicBezTo>
                  <a:lnTo>
                    <a:pt x="1" y="932"/>
                  </a:lnTo>
                  <a:lnTo>
                    <a:pt x="51" y="961"/>
                  </a:lnTo>
                  <a:lnTo>
                    <a:pt x="882" y="961"/>
                  </a:lnTo>
                  <a:lnTo>
                    <a:pt x="925" y="932"/>
                  </a:lnTo>
                  <a:lnTo>
                    <a:pt x="925" y="459"/>
                  </a:lnTo>
                  <a:cubicBezTo>
                    <a:pt x="925" y="201"/>
                    <a:pt x="717" y="0"/>
                    <a:pt x="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2"/>
            <p:cNvSpPr/>
            <p:nvPr/>
          </p:nvSpPr>
          <p:spPr>
            <a:xfrm>
              <a:off x="2065067" y="1896173"/>
              <a:ext cx="24530" cy="59684"/>
            </a:xfrm>
            <a:custGeom>
              <a:avLst/>
              <a:gdLst/>
              <a:ahLst/>
              <a:cxnLst/>
              <a:rect l="l" t="t" r="r" b="b"/>
              <a:pathLst>
                <a:path w="919" h="2236" extrusionOk="0">
                  <a:moveTo>
                    <a:pt x="22" y="0"/>
                  </a:moveTo>
                  <a:lnTo>
                    <a:pt x="1" y="22"/>
                  </a:lnTo>
                  <a:lnTo>
                    <a:pt x="1" y="1777"/>
                  </a:lnTo>
                  <a:cubicBezTo>
                    <a:pt x="1" y="2028"/>
                    <a:pt x="201" y="2236"/>
                    <a:pt x="459" y="2236"/>
                  </a:cubicBezTo>
                  <a:cubicBezTo>
                    <a:pt x="710" y="2236"/>
                    <a:pt x="918" y="2028"/>
                    <a:pt x="918" y="1777"/>
                  </a:cubicBezTo>
                  <a:lnTo>
                    <a:pt x="918" y="2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2"/>
            <p:cNvSpPr/>
            <p:nvPr/>
          </p:nvSpPr>
          <p:spPr>
            <a:xfrm>
              <a:off x="2064880" y="1740823"/>
              <a:ext cx="24717" cy="155938"/>
            </a:xfrm>
            <a:custGeom>
              <a:avLst/>
              <a:gdLst/>
              <a:ahLst/>
              <a:cxnLst/>
              <a:rect l="l" t="t" r="r" b="b"/>
              <a:pathLst>
                <a:path w="926" h="5842" extrusionOk="0">
                  <a:moveTo>
                    <a:pt x="1" y="1"/>
                  </a:moveTo>
                  <a:lnTo>
                    <a:pt x="1" y="5842"/>
                  </a:lnTo>
                  <a:lnTo>
                    <a:pt x="925" y="5842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2"/>
            <p:cNvSpPr/>
            <p:nvPr/>
          </p:nvSpPr>
          <p:spPr>
            <a:xfrm>
              <a:off x="1839729" y="1749632"/>
              <a:ext cx="179667" cy="10170"/>
            </a:xfrm>
            <a:custGeom>
              <a:avLst/>
              <a:gdLst/>
              <a:ahLst/>
              <a:cxnLst/>
              <a:rect l="l" t="t" r="r" b="b"/>
              <a:pathLst>
                <a:path w="6731" h="381" extrusionOk="0">
                  <a:moveTo>
                    <a:pt x="187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6544" y="380"/>
                  </a:lnTo>
                  <a:cubicBezTo>
                    <a:pt x="6644" y="380"/>
                    <a:pt x="6730" y="294"/>
                    <a:pt x="6730" y="194"/>
                  </a:cubicBezTo>
                  <a:cubicBezTo>
                    <a:pt x="6730" y="87"/>
                    <a:pt x="6644" y="1"/>
                    <a:pt x="65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2"/>
            <p:cNvSpPr/>
            <p:nvPr/>
          </p:nvSpPr>
          <p:spPr>
            <a:xfrm>
              <a:off x="1839729" y="1782143"/>
              <a:ext cx="179667" cy="10170"/>
            </a:xfrm>
            <a:custGeom>
              <a:avLst/>
              <a:gdLst/>
              <a:ahLst/>
              <a:cxnLst/>
              <a:rect l="l" t="t" r="r" b="b"/>
              <a:pathLst>
                <a:path w="6731" h="381" extrusionOk="0">
                  <a:moveTo>
                    <a:pt x="187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2"/>
                    <a:pt x="87" y="381"/>
                    <a:pt x="187" y="381"/>
                  </a:cubicBezTo>
                  <a:lnTo>
                    <a:pt x="6544" y="381"/>
                  </a:lnTo>
                  <a:cubicBezTo>
                    <a:pt x="6644" y="381"/>
                    <a:pt x="6730" y="302"/>
                    <a:pt x="6730" y="194"/>
                  </a:cubicBezTo>
                  <a:cubicBezTo>
                    <a:pt x="6730" y="87"/>
                    <a:pt x="6644" y="1"/>
                    <a:pt x="65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2"/>
            <p:cNvSpPr/>
            <p:nvPr/>
          </p:nvSpPr>
          <p:spPr>
            <a:xfrm>
              <a:off x="1839729" y="1814868"/>
              <a:ext cx="179667" cy="10170"/>
            </a:xfrm>
            <a:custGeom>
              <a:avLst/>
              <a:gdLst/>
              <a:ahLst/>
              <a:cxnLst/>
              <a:rect l="l" t="t" r="r" b="b"/>
              <a:pathLst>
                <a:path w="6731" h="381" extrusionOk="0">
                  <a:moveTo>
                    <a:pt x="187" y="0"/>
                  </a:moveTo>
                  <a:cubicBezTo>
                    <a:pt x="87" y="0"/>
                    <a:pt x="1" y="79"/>
                    <a:pt x="1" y="187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6544" y="380"/>
                  </a:lnTo>
                  <a:cubicBezTo>
                    <a:pt x="6644" y="380"/>
                    <a:pt x="6730" y="294"/>
                    <a:pt x="6730" y="187"/>
                  </a:cubicBezTo>
                  <a:cubicBezTo>
                    <a:pt x="6730" y="79"/>
                    <a:pt x="6644" y="0"/>
                    <a:pt x="65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2"/>
            <p:cNvSpPr/>
            <p:nvPr/>
          </p:nvSpPr>
          <p:spPr>
            <a:xfrm>
              <a:off x="1839729" y="1847380"/>
              <a:ext cx="179667" cy="10170"/>
            </a:xfrm>
            <a:custGeom>
              <a:avLst/>
              <a:gdLst/>
              <a:ahLst/>
              <a:cxnLst/>
              <a:rect l="l" t="t" r="r" b="b"/>
              <a:pathLst>
                <a:path w="6731" h="381" extrusionOk="0">
                  <a:moveTo>
                    <a:pt x="187" y="1"/>
                  </a:moveTo>
                  <a:cubicBezTo>
                    <a:pt x="87" y="1"/>
                    <a:pt x="1" y="87"/>
                    <a:pt x="1" y="187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6544" y="380"/>
                  </a:lnTo>
                  <a:cubicBezTo>
                    <a:pt x="6644" y="380"/>
                    <a:pt x="6730" y="294"/>
                    <a:pt x="6730" y="187"/>
                  </a:cubicBezTo>
                  <a:cubicBezTo>
                    <a:pt x="6730" y="79"/>
                    <a:pt x="6644" y="1"/>
                    <a:pt x="65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2"/>
            <p:cNvSpPr/>
            <p:nvPr/>
          </p:nvSpPr>
          <p:spPr>
            <a:xfrm>
              <a:off x="1841651" y="1879891"/>
              <a:ext cx="177745" cy="10170"/>
            </a:xfrm>
            <a:custGeom>
              <a:avLst/>
              <a:gdLst/>
              <a:ahLst/>
              <a:cxnLst/>
              <a:rect l="l" t="t" r="r" b="b"/>
              <a:pathLst>
                <a:path w="6659" h="381" extrusionOk="0">
                  <a:moveTo>
                    <a:pt x="115" y="1"/>
                  </a:moveTo>
                  <a:cubicBezTo>
                    <a:pt x="72" y="1"/>
                    <a:pt x="29" y="15"/>
                    <a:pt x="1" y="37"/>
                  </a:cubicBezTo>
                  <a:lnTo>
                    <a:pt x="29" y="101"/>
                  </a:lnTo>
                  <a:lnTo>
                    <a:pt x="29" y="359"/>
                  </a:lnTo>
                  <a:cubicBezTo>
                    <a:pt x="58" y="374"/>
                    <a:pt x="87" y="381"/>
                    <a:pt x="115" y="381"/>
                  </a:cubicBezTo>
                  <a:lnTo>
                    <a:pt x="6472" y="381"/>
                  </a:lnTo>
                  <a:cubicBezTo>
                    <a:pt x="6572" y="381"/>
                    <a:pt x="6658" y="295"/>
                    <a:pt x="6658" y="187"/>
                  </a:cubicBezTo>
                  <a:cubicBezTo>
                    <a:pt x="6658" y="87"/>
                    <a:pt x="6572" y="1"/>
                    <a:pt x="64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2"/>
            <p:cNvSpPr/>
            <p:nvPr/>
          </p:nvSpPr>
          <p:spPr>
            <a:xfrm>
              <a:off x="1842425" y="1912429"/>
              <a:ext cx="176971" cy="10143"/>
            </a:xfrm>
            <a:custGeom>
              <a:avLst/>
              <a:gdLst/>
              <a:ahLst/>
              <a:cxnLst/>
              <a:rect l="l" t="t" r="r" b="b"/>
              <a:pathLst>
                <a:path w="6630" h="380" extrusionOk="0">
                  <a:moveTo>
                    <a:pt x="86" y="0"/>
                  </a:moveTo>
                  <a:cubicBezTo>
                    <a:pt x="58" y="0"/>
                    <a:pt x="29" y="7"/>
                    <a:pt x="0" y="22"/>
                  </a:cubicBezTo>
                  <a:lnTo>
                    <a:pt x="0" y="358"/>
                  </a:lnTo>
                  <a:cubicBezTo>
                    <a:pt x="29" y="373"/>
                    <a:pt x="58" y="380"/>
                    <a:pt x="86" y="380"/>
                  </a:cubicBezTo>
                  <a:lnTo>
                    <a:pt x="6443" y="380"/>
                  </a:lnTo>
                  <a:cubicBezTo>
                    <a:pt x="6543" y="380"/>
                    <a:pt x="6629" y="294"/>
                    <a:pt x="6629" y="186"/>
                  </a:cubicBezTo>
                  <a:cubicBezTo>
                    <a:pt x="6629" y="86"/>
                    <a:pt x="6543" y="0"/>
                    <a:pt x="6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2"/>
            <p:cNvSpPr/>
            <p:nvPr/>
          </p:nvSpPr>
          <p:spPr>
            <a:xfrm>
              <a:off x="1842425" y="1944941"/>
              <a:ext cx="176971" cy="10170"/>
            </a:xfrm>
            <a:custGeom>
              <a:avLst/>
              <a:gdLst/>
              <a:ahLst/>
              <a:cxnLst/>
              <a:rect l="l" t="t" r="r" b="b"/>
              <a:pathLst>
                <a:path w="6630" h="381" extrusionOk="0">
                  <a:moveTo>
                    <a:pt x="86" y="0"/>
                  </a:moveTo>
                  <a:cubicBezTo>
                    <a:pt x="58" y="0"/>
                    <a:pt x="29" y="8"/>
                    <a:pt x="0" y="22"/>
                  </a:cubicBezTo>
                  <a:lnTo>
                    <a:pt x="0" y="359"/>
                  </a:lnTo>
                  <a:cubicBezTo>
                    <a:pt x="29" y="373"/>
                    <a:pt x="58" y="380"/>
                    <a:pt x="86" y="380"/>
                  </a:cubicBezTo>
                  <a:lnTo>
                    <a:pt x="6443" y="380"/>
                  </a:lnTo>
                  <a:cubicBezTo>
                    <a:pt x="6543" y="380"/>
                    <a:pt x="6629" y="294"/>
                    <a:pt x="6629" y="187"/>
                  </a:cubicBezTo>
                  <a:cubicBezTo>
                    <a:pt x="6629" y="86"/>
                    <a:pt x="6543" y="0"/>
                    <a:pt x="6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2"/>
            <p:cNvSpPr/>
            <p:nvPr/>
          </p:nvSpPr>
          <p:spPr>
            <a:xfrm>
              <a:off x="1804548" y="1825572"/>
              <a:ext cx="23730" cy="28721"/>
            </a:xfrm>
            <a:custGeom>
              <a:avLst/>
              <a:gdLst/>
              <a:ahLst/>
              <a:cxnLst/>
              <a:rect l="l" t="t" r="r" b="b"/>
              <a:pathLst>
                <a:path w="889" h="1076" extrusionOk="0">
                  <a:moveTo>
                    <a:pt x="759" y="1"/>
                  </a:moveTo>
                  <a:cubicBezTo>
                    <a:pt x="745" y="1"/>
                    <a:pt x="731" y="3"/>
                    <a:pt x="717" y="8"/>
                  </a:cubicBezTo>
                  <a:lnTo>
                    <a:pt x="86" y="223"/>
                  </a:lnTo>
                  <a:cubicBezTo>
                    <a:pt x="36" y="237"/>
                    <a:pt x="0" y="287"/>
                    <a:pt x="0" y="345"/>
                  </a:cubicBezTo>
                  <a:lnTo>
                    <a:pt x="0" y="1076"/>
                  </a:lnTo>
                  <a:lnTo>
                    <a:pt x="889" y="1076"/>
                  </a:lnTo>
                  <a:lnTo>
                    <a:pt x="889" y="130"/>
                  </a:lnTo>
                  <a:cubicBezTo>
                    <a:pt x="889" y="58"/>
                    <a:pt x="829" y="1"/>
                    <a:pt x="7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2"/>
            <p:cNvSpPr/>
            <p:nvPr/>
          </p:nvSpPr>
          <p:spPr>
            <a:xfrm>
              <a:off x="1789627" y="1853492"/>
              <a:ext cx="53572" cy="29682"/>
            </a:xfrm>
            <a:custGeom>
              <a:avLst/>
              <a:gdLst/>
              <a:ahLst/>
              <a:cxnLst/>
              <a:rect l="l" t="t" r="r" b="b"/>
              <a:pathLst>
                <a:path w="2007" h="1112" extrusionOk="0">
                  <a:moveTo>
                    <a:pt x="559" y="1"/>
                  </a:moveTo>
                  <a:lnTo>
                    <a:pt x="0" y="1083"/>
                  </a:lnTo>
                  <a:lnTo>
                    <a:pt x="29" y="1112"/>
                  </a:lnTo>
                  <a:lnTo>
                    <a:pt x="1971" y="1112"/>
                  </a:lnTo>
                  <a:lnTo>
                    <a:pt x="2007" y="1083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2"/>
            <p:cNvSpPr/>
            <p:nvPr/>
          </p:nvSpPr>
          <p:spPr>
            <a:xfrm>
              <a:off x="1789627" y="1882400"/>
              <a:ext cx="53572" cy="124147"/>
            </a:xfrm>
            <a:custGeom>
              <a:avLst/>
              <a:gdLst/>
              <a:ahLst/>
              <a:cxnLst/>
              <a:rect l="l" t="t" r="r" b="b"/>
              <a:pathLst>
                <a:path w="2007" h="4651" extrusionOk="0">
                  <a:moveTo>
                    <a:pt x="0" y="0"/>
                  </a:moveTo>
                  <a:lnTo>
                    <a:pt x="0" y="4264"/>
                  </a:lnTo>
                  <a:cubicBezTo>
                    <a:pt x="0" y="4479"/>
                    <a:pt x="172" y="4651"/>
                    <a:pt x="380" y="4651"/>
                  </a:cubicBezTo>
                  <a:lnTo>
                    <a:pt x="1620" y="4651"/>
                  </a:lnTo>
                  <a:cubicBezTo>
                    <a:pt x="1835" y="4651"/>
                    <a:pt x="2007" y="4479"/>
                    <a:pt x="2007" y="4264"/>
                  </a:cubicBezTo>
                  <a:lnTo>
                    <a:pt x="20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2"/>
            <p:cNvSpPr/>
            <p:nvPr/>
          </p:nvSpPr>
          <p:spPr>
            <a:xfrm>
              <a:off x="1811248" y="1911842"/>
              <a:ext cx="10143" cy="65263"/>
            </a:xfrm>
            <a:custGeom>
              <a:avLst/>
              <a:gdLst/>
              <a:ahLst/>
              <a:cxnLst/>
              <a:rect l="l" t="t" r="r" b="b"/>
              <a:pathLst>
                <a:path w="380" h="2445" extrusionOk="0">
                  <a:moveTo>
                    <a:pt x="194" y="1"/>
                  </a:moveTo>
                  <a:cubicBezTo>
                    <a:pt x="86" y="1"/>
                    <a:pt x="0" y="87"/>
                    <a:pt x="0" y="187"/>
                  </a:cubicBezTo>
                  <a:lnTo>
                    <a:pt x="0" y="2258"/>
                  </a:lnTo>
                  <a:cubicBezTo>
                    <a:pt x="0" y="2358"/>
                    <a:pt x="86" y="2444"/>
                    <a:pt x="194" y="2444"/>
                  </a:cubicBezTo>
                  <a:cubicBezTo>
                    <a:pt x="294" y="2444"/>
                    <a:pt x="380" y="2358"/>
                    <a:pt x="380" y="2258"/>
                  </a:cubicBezTo>
                  <a:lnTo>
                    <a:pt x="380" y="187"/>
                  </a:lnTo>
                  <a:cubicBezTo>
                    <a:pt x="380" y="87"/>
                    <a:pt x="294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2766;p81"/>
          <p:cNvSpPr txBox="1"/>
          <p:nvPr/>
        </p:nvSpPr>
        <p:spPr>
          <a:xfrm flipH="1">
            <a:off x="1639298" y="2260748"/>
            <a:ext cx="85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accent1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91" name="Google Shape;2768;p81"/>
          <p:cNvSpPr txBox="1"/>
          <p:nvPr/>
        </p:nvSpPr>
        <p:spPr>
          <a:xfrm flipH="1">
            <a:off x="6822684" y="2260749"/>
            <a:ext cx="85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accent4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92" name="Google Shape;2771;p81"/>
          <p:cNvSpPr txBox="1"/>
          <p:nvPr/>
        </p:nvSpPr>
        <p:spPr>
          <a:xfrm flipH="1">
            <a:off x="785306" y="3589850"/>
            <a:ext cx="2495775" cy="1111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000"/>
              </a:spcAft>
            </a:pPr>
            <a:endParaRPr sz="1600" dirty="0">
              <a:solidFill>
                <a:schemeClr val="accent4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3" name="Google Shape;2772;p81"/>
          <p:cNvSpPr txBox="1"/>
          <p:nvPr/>
        </p:nvSpPr>
        <p:spPr>
          <a:xfrm>
            <a:off x="1704109" y="2234319"/>
            <a:ext cx="5611091" cy="688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Job Seeker &amp; Company Scenario 03</a:t>
            </a:r>
            <a:endParaRPr sz="2200" b="1" dirty="0">
              <a:solidFill>
                <a:schemeClr val="accent3">
                  <a:lumMod val="75000"/>
                </a:schemeClr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95" name="Google Shape;2774;p81"/>
          <p:cNvSpPr txBox="1"/>
          <p:nvPr/>
        </p:nvSpPr>
        <p:spPr>
          <a:xfrm>
            <a:off x="3746030" y="3209652"/>
            <a:ext cx="14814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sz="2200" b="1" dirty="0">
              <a:solidFill>
                <a:schemeClr val="accent3">
                  <a:lumMod val="75000"/>
                </a:schemeClr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96" name="Google Shape;2775;p81"/>
          <p:cNvSpPr txBox="1"/>
          <p:nvPr/>
        </p:nvSpPr>
        <p:spPr>
          <a:xfrm flipH="1">
            <a:off x="5896752" y="3568333"/>
            <a:ext cx="2784667" cy="7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000"/>
              </a:spcAft>
            </a:pPr>
            <a:endParaRPr sz="1600" dirty="0">
              <a:solidFill>
                <a:schemeClr val="accent4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196359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3" grpId="0"/>
      <p:bldP spid="89" grpId="0"/>
      <p:bldP spid="91" grpId="0"/>
      <p:bldP spid="92" grpId="0"/>
      <p:bldP spid="93" grpId="0"/>
      <p:bldP spid="95" grpId="0"/>
      <p:bldP spid="9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381" y="3379613"/>
            <a:ext cx="1931411" cy="163613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Rectangle 4"/>
          <p:cNvSpPr/>
          <p:nvPr/>
        </p:nvSpPr>
        <p:spPr>
          <a:xfrm>
            <a:off x="3283528" y="485153"/>
            <a:ext cx="28245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75000"/>
                  </a:schemeClr>
                </a:solidFill>
              </a:rPr>
              <a:t>“Job Seeker </a:t>
            </a:r>
          </a:p>
          <a:p>
            <a:r>
              <a:rPr lang="en-US" sz="2800" b="1" dirty="0">
                <a:solidFill>
                  <a:schemeClr val="accent4">
                    <a:lumMod val="75000"/>
                  </a:schemeClr>
                </a:solidFill>
              </a:rPr>
              <a:t>   Scenario”</a:t>
            </a:r>
          </a:p>
        </p:txBody>
      </p:sp>
      <p:grpSp>
        <p:nvGrpSpPr>
          <p:cNvPr id="68" name="Google Shape;1831;p32"/>
          <p:cNvGrpSpPr/>
          <p:nvPr/>
        </p:nvGrpSpPr>
        <p:grpSpPr>
          <a:xfrm>
            <a:off x="8453824" y="224940"/>
            <a:ext cx="382838" cy="410308"/>
            <a:chOff x="1031934" y="1660879"/>
            <a:chExt cx="322525" cy="345668"/>
          </a:xfrm>
        </p:grpSpPr>
        <p:sp>
          <p:nvSpPr>
            <p:cNvPr id="69" name="Google Shape;1832;p32"/>
            <p:cNvSpPr/>
            <p:nvPr/>
          </p:nvSpPr>
          <p:spPr>
            <a:xfrm>
              <a:off x="1069811" y="1866118"/>
              <a:ext cx="284649" cy="140429"/>
            </a:xfrm>
            <a:custGeom>
              <a:avLst/>
              <a:gdLst/>
              <a:ahLst/>
              <a:cxnLst/>
              <a:rect l="l" t="t" r="r" b="b"/>
              <a:pathLst>
                <a:path w="10664" h="5261" extrusionOk="0">
                  <a:moveTo>
                    <a:pt x="1176" y="1"/>
                  </a:moveTo>
                  <a:cubicBezTo>
                    <a:pt x="524" y="1"/>
                    <a:pt x="0" y="524"/>
                    <a:pt x="0" y="1176"/>
                  </a:cubicBezTo>
                  <a:lnTo>
                    <a:pt x="0" y="2652"/>
                  </a:lnTo>
                  <a:lnTo>
                    <a:pt x="29" y="2681"/>
                  </a:lnTo>
                  <a:lnTo>
                    <a:pt x="2802" y="2681"/>
                  </a:lnTo>
                  <a:cubicBezTo>
                    <a:pt x="2860" y="2681"/>
                    <a:pt x="2910" y="2724"/>
                    <a:pt x="2910" y="2781"/>
                  </a:cubicBezTo>
                  <a:lnTo>
                    <a:pt x="2910" y="5232"/>
                  </a:lnTo>
                  <a:lnTo>
                    <a:pt x="2903" y="5232"/>
                  </a:lnTo>
                  <a:lnTo>
                    <a:pt x="2931" y="5261"/>
                  </a:lnTo>
                  <a:lnTo>
                    <a:pt x="4644" y="5261"/>
                  </a:lnTo>
                  <a:lnTo>
                    <a:pt x="4673" y="5232"/>
                  </a:lnTo>
                  <a:lnTo>
                    <a:pt x="4917" y="1520"/>
                  </a:lnTo>
                  <a:lnTo>
                    <a:pt x="5741" y="1520"/>
                  </a:lnTo>
                  <a:lnTo>
                    <a:pt x="5984" y="5232"/>
                  </a:lnTo>
                  <a:lnTo>
                    <a:pt x="6013" y="5261"/>
                  </a:lnTo>
                  <a:lnTo>
                    <a:pt x="10399" y="5261"/>
                  </a:lnTo>
                  <a:cubicBezTo>
                    <a:pt x="10549" y="5261"/>
                    <a:pt x="10664" y="5139"/>
                    <a:pt x="10664" y="4996"/>
                  </a:cubicBezTo>
                  <a:lnTo>
                    <a:pt x="10664" y="1169"/>
                  </a:lnTo>
                  <a:cubicBezTo>
                    <a:pt x="10664" y="524"/>
                    <a:pt x="10141" y="1"/>
                    <a:pt x="9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833;p32"/>
            <p:cNvSpPr/>
            <p:nvPr/>
          </p:nvSpPr>
          <p:spPr>
            <a:xfrm>
              <a:off x="1189927" y="1868226"/>
              <a:ext cx="44416" cy="38491"/>
            </a:xfrm>
            <a:custGeom>
              <a:avLst/>
              <a:gdLst/>
              <a:ahLst/>
              <a:cxnLst/>
              <a:rect l="l" t="t" r="r" b="b"/>
              <a:pathLst>
                <a:path w="1664" h="1442" extrusionOk="0">
                  <a:moveTo>
                    <a:pt x="832" y="1"/>
                  </a:moveTo>
                  <a:cubicBezTo>
                    <a:pt x="811" y="1"/>
                    <a:pt x="789" y="8"/>
                    <a:pt x="768" y="22"/>
                  </a:cubicBezTo>
                  <a:lnTo>
                    <a:pt x="1" y="631"/>
                  </a:lnTo>
                  <a:lnTo>
                    <a:pt x="395" y="1413"/>
                  </a:lnTo>
                  <a:lnTo>
                    <a:pt x="438" y="1441"/>
                  </a:lnTo>
                  <a:lnTo>
                    <a:pt x="1226" y="1441"/>
                  </a:lnTo>
                  <a:lnTo>
                    <a:pt x="1269" y="1413"/>
                  </a:lnTo>
                  <a:lnTo>
                    <a:pt x="1663" y="631"/>
                  </a:lnTo>
                  <a:lnTo>
                    <a:pt x="897" y="22"/>
                  </a:lnTo>
                  <a:cubicBezTo>
                    <a:pt x="882" y="8"/>
                    <a:pt x="854" y="1"/>
                    <a:pt x="832" y="1"/>
                  </a:cubicBezTo>
                  <a:close/>
                </a:path>
              </a:pathLst>
            </a:custGeom>
            <a:solidFill>
              <a:srgbClr val="00C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834;p32"/>
            <p:cNvSpPr/>
            <p:nvPr/>
          </p:nvSpPr>
          <p:spPr>
            <a:xfrm>
              <a:off x="1189927" y="1868226"/>
              <a:ext cx="44416" cy="38491"/>
            </a:xfrm>
            <a:custGeom>
              <a:avLst/>
              <a:gdLst/>
              <a:ahLst/>
              <a:cxnLst/>
              <a:rect l="l" t="t" r="r" b="b"/>
              <a:pathLst>
                <a:path w="1664" h="1442" extrusionOk="0">
                  <a:moveTo>
                    <a:pt x="832" y="1"/>
                  </a:moveTo>
                  <a:cubicBezTo>
                    <a:pt x="811" y="1"/>
                    <a:pt x="789" y="8"/>
                    <a:pt x="768" y="22"/>
                  </a:cubicBezTo>
                  <a:lnTo>
                    <a:pt x="1" y="631"/>
                  </a:lnTo>
                  <a:lnTo>
                    <a:pt x="395" y="1413"/>
                  </a:lnTo>
                  <a:lnTo>
                    <a:pt x="438" y="1441"/>
                  </a:lnTo>
                  <a:lnTo>
                    <a:pt x="1226" y="1441"/>
                  </a:lnTo>
                  <a:lnTo>
                    <a:pt x="1269" y="1413"/>
                  </a:lnTo>
                  <a:lnTo>
                    <a:pt x="1663" y="631"/>
                  </a:lnTo>
                  <a:lnTo>
                    <a:pt x="897" y="22"/>
                  </a:lnTo>
                  <a:cubicBezTo>
                    <a:pt x="882" y="8"/>
                    <a:pt x="854" y="1"/>
                    <a:pt x="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835;p32"/>
            <p:cNvSpPr/>
            <p:nvPr/>
          </p:nvSpPr>
          <p:spPr>
            <a:xfrm>
              <a:off x="1193771" y="1906103"/>
              <a:ext cx="36756" cy="100444"/>
            </a:xfrm>
            <a:custGeom>
              <a:avLst/>
              <a:gdLst/>
              <a:ahLst/>
              <a:cxnLst/>
              <a:rect l="l" t="t" r="r" b="b"/>
              <a:pathLst>
                <a:path w="1377" h="3763" extrusionOk="0">
                  <a:moveTo>
                    <a:pt x="251" y="1"/>
                  </a:moveTo>
                  <a:lnTo>
                    <a:pt x="0" y="3763"/>
                  </a:lnTo>
                  <a:lnTo>
                    <a:pt x="1376" y="3763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836;p32"/>
            <p:cNvSpPr/>
            <p:nvPr/>
          </p:nvSpPr>
          <p:spPr>
            <a:xfrm>
              <a:off x="1172710" y="1847753"/>
              <a:ext cx="78850" cy="48207"/>
            </a:xfrm>
            <a:custGeom>
              <a:avLst/>
              <a:gdLst/>
              <a:ahLst/>
              <a:cxnLst/>
              <a:rect l="l" t="t" r="r" b="b"/>
              <a:pathLst>
                <a:path w="2954" h="1806" extrusionOk="0">
                  <a:moveTo>
                    <a:pt x="1" y="1"/>
                  </a:moveTo>
                  <a:lnTo>
                    <a:pt x="1" y="1671"/>
                  </a:lnTo>
                  <a:cubicBezTo>
                    <a:pt x="1" y="1753"/>
                    <a:pt x="67" y="1805"/>
                    <a:pt x="133" y="1805"/>
                  </a:cubicBezTo>
                  <a:cubicBezTo>
                    <a:pt x="159" y="1805"/>
                    <a:pt x="186" y="1797"/>
                    <a:pt x="209" y="1778"/>
                  </a:cubicBezTo>
                  <a:lnTo>
                    <a:pt x="1427" y="811"/>
                  </a:lnTo>
                  <a:cubicBezTo>
                    <a:pt x="1441" y="800"/>
                    <a:pt x="1459" y="795"/>
                    <a:pt x="1477" y="795"/>
                  </a:cubicBezTo>
                  <a:cubicBezTo>
                    <a:pt x="1495" y="795"/>
                    <a:pt x="1513" y="800"/>
                    <a:pt x="1527" y="811"/>
                  </a:cubicBezTo>
                  <a:lnTo>
                    <a:pt x="2746" y="1778"/>
                  </a:lnTo>
                  <a:cubicBezTo>
                    <a:pt x="2768" y="1797"/>
                    <a:pt x="2795" y="1805"/>
                    <a:pt x="2821" y="1805"/>
                  </a:cubicBezTo>
                  <a:cubicBezTo>
                    <a:pt x="2888" y="1805"/>
                    <a:pt x="2953" y="1753"/>
                    <a:pt x="2953" y="1671"/>
                  </a:cubicBezTo>
                  <a:lnTo>
                    <a:pt x="2953" y="1"/>
                  </a:lnTo>
                  <a:cubicBezTo>
                    <a:pt x="2688" y="137"/>
                    <a:pt x="2394" y="216"/>
                    <a:pt x="2079" y="216"/>
                  </a:cubicBezTo>
                  <a:lnTo>
                    <a:pt x="875" y="216"/>
                  </a:lnTo>
                  <a:cubicBezTo>
                    <a:pt x="560" y="216"/>
                    <a:pt x="266" y="13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837;p32"/>
            <p:cNvSpPr/>
            <p:nvPr/>
          </p:nvSpPr>
          <p:spPr>
            <a:xfrm>
              <a:off x="1124717" y="1704308"/>
              <a:ext cx="44203" cy="56455"/>
            </a:xfrm>
            <a:custGeom>
              <a:avLst/>
              <a:gdLst/>
              <a:ahLst/>
              <a:cxnLst/>
              <a:rect l="l" t="t" r="r" b="b"/>
              <a:pathLst>
                <a:path w="1656" h="2115" extrusionOk="0">
                  <a:moveTo>
                    <a:pt x="509" y="0"/>
                  </a:moveTo>
                  <a:cubicBezTo>
                    <a:pt x="208" y="237"/>
                    <a:pt x="0" y="602"/>
                    <a:pt x="0" y="1046"/>
                  </a:cubicBezTo>
                  <a:lnTo>
                    <a:pt x="0" y="2114"/>
                  </a:lnTo>
                  <a:cubicBezTo>
                    <a:pt x="100" y="2064"/>
                    <a:pt x="215" y="2035"/>
                    <a:pt x="337" y="2035"/>
                  </a:cubicBezTo>
                  <a:lnTo>
                    <a:pt x="803" y="2035"/>
                  </a:lnTo>
                  <a:lnTo>
                    <a:pt x="803" y="1390"/>
                  </a:lnTo>
                  <a:cubicBezTo>
                    <a:pt x="803" y="975"/>
                    <a:pt x="1140" y="638"/>
                    <a:pt x="1555" y="638"/>
                  </a:cubicBezTo>
                  <a:lnTo>
                    <a:pt x="1656" y="638"/>
                  </a:lnTo>
                  <a:lnTo>
                    <a:pt x="1211" y="473"/>
                  </a:lnTo>
                  <a:cubicBezTo>
                    <a:pt x="939" y="373"/>
                    <a:pt x="702" y="208"/>
                    <a:pt x="509" y="0"/>
                  </a:cubicBezTo>
                  <a:close/>
                </a:path>
              </a:pathLst>
            </a:custGeom>
            <a:solidFill>
              <a:srgbClr val="BB5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838;p32"/>
            <p:cNvSpPr/>
            <p:nvPr/>
          </p:nvSpPr>
          <p:spPr>
            <a:xfrm>
              <a:off x="1124717" y="1660879"/>
              <a:ext cx="174863" cy="99883"/>
            </a:xfrm>
            <a:custGeom>
              <a:avLst/>
              <a:gdLst/>
              <a:ahLst/>
              <a:cxnLst/>
              <a:rect l="l" t="t" r="r" b="b"/>
              <a:pathLst>
                <a:path w="6551" h="3742" extrusionOk="0">
                  <a:moveTo>
                    <a:pt x="129" y="0"/>
                  </a:moveTo>
                  <a:cubicBezTo>
                    <a:pt x="57" y="0"/>
                    <a:pt x="0" y="58"/>
                    <a:pt x="0" y="137"/>
                  </a:cubicBezTo>
                  <a:lnTo>
                    <a:pt x="0" y="395"/>
                  </a:lnTo>
                  <a:cubicBezTo>
                    <a:pt x="0" y="1161"/>
                    <a:pt x="480" y="1857"/>
                    <a:pt x="1197" y="2122"/>
                  </a:cubicBezTo>
                  <a:lnTo>
                    <a:pt x="1577" y="2265"/>
                  </a:lnTo>
                  <a:lnTo>
                    <a:pt x="4995" y="2265"/>
                  </a:lnTo>
                  <a:cubicBezTo>
                    <a:pt x="5411" y="2265"/>
                    <a:pt x="5748" y="2602"/>
                    <a:pt x="5748" y="3017"/>
                  </a:cubicBezTo>
                  <a:lnTo>
                    <a:pt x="5748" y="3662"/>
                  </a:lnTo>
                  <a:lnTo>
                    <a:pt x="6213" y="3662"/>
                  </a:lnTo>
                  <a:cubicBezTo>
                    <a:pt x="6335" y="3662"/>
                    <a:pt x="6450" y="3691"/>
                    <a:pt x="6550" y="3741"/>
                  </a:cubicBezTo>
                  <a:lnTo>
                    <a:pt x="6550" y="1978"/>
                  </a:lnTo>
                  <a:cubicBezTo>
                    <a:pt x="6550" y="889"/>
                    <a:pt x="5669" y="0"/>
                    <a:pt x="4572" y="0"/>
                  </a:cubicBezTo>
                  <a:close/>
                </a:path>
              </a:pathLst>
            </a:custGeom>
            <a:solidFill>
              <a:srgbClr val="BB5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839;p32"/>
            <p:cNvSpPr/>
            <p:nvPr/>
          </p:nvSpPr>
          <p:spPr>
            <a:xfrm>
              <a:off x="1202552" y="1688052"/>
              <a:ext cx="39825" cy="33286"/>
            </a:xfrm>
            <a:custGeom>
              <a:avLst/>
              <a:gdLst/>
              <a:ahLst/>
              <a:cxnLst/>
              <a:rect l="l" t="t" r="r" b="b"/>
              <a:pathLst>
                <a:path w="1492" h="1247" extrusionOk="0">
                  <a:moveTo>
                    <a:pt x="194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609"/>
                    <a:pt x="187" y="989"/>
                    <a:pt x="474" y="1247"/>
                  </a:cubicBezTo>
                  <a:lnTo>
                    <a:pt x="1491" y="1247"/>
                  </a:lnTo>
                  <a:cubicBezTo>
                    <a:pt x="1470" y="1240"/>
                    <a:pt x="1448" y="1233"/>
                    <a:pt x="1427" y="1233"/>
                  </a:cubicBezTo>
                  <a:cubicBezTo>
                    <a:pt x="854" y="1233"/>
                    <a:pt x="381" y="767"/>
                    <a:pt x="381" y="186"/>
                  </a:cubicBezTo>
                  <a:cubicBezTo>
                    <a:pt x="381" y="86"/>
                    <a:pt x="295" y="0"/>
                    <a:pt x="194" y="0"/>
                  </a:cubicBezTo>
                  <a:close/>
                </a:path>
              </a:pathLst>
            </a:custGeom>
            <a:solidFill>
              <a:srgbClr val="88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840;p32"/>
            <p:cNvSpPr/>
            <p:nvPr/>
          </p:nvSpPr>
          <p:spPr>
            <a:xfrm>
              <a:off x="1171562" y="1688052"/>
              <a:ext cx="39825" cy="33286"/>
            </a:xfrm>
            <a:custGeom>
              <a:avLst/>
              <a:gdLst/>
              <a:ahLst/>
              <a:cxnLst/>
              <a:rect l="l" t="t" r="r" b="b"/>
              <a:pathLst>
                <a:path w="1492" h="1247" extrusionOk="0">
                  <a:moveTo>
                    <a:pt x="187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609"/>
                    <a:pt x="187" y="989"/>
                    <a:pt x="474" y="1247"/>
                  </a:cubicBezTo>
                  <a:lnTo>
                    <a:pt x="1492" y="1247"/>
                  </a:lnTo>
                  <a:cubicBezTo>
                    <a:pt x="1470" y="1240"/>
                    <a:pt x="1449" y="1233"/>
                    <a:pt x="1427" y="1233"/>
                  </a:cubicBezTo>
                  <a:cubicBezTo>
                    <a:pt x="847" y="1233"/>
                    <a:pt x="381" y="767"/>
                    <a:pt x="381" y="186"/>
                  </a:cubicBezTo>
                  <a:cubicBezTo>
                    <a:pt x="381" y="86"/>
                    <a:pt x="295" y="0"/>
                    <a:pt x="187" y="0"/>
                  </a:cubicBezTo>
                  <a:close/>
                </a:path>
              </a:pathLst>
            </a:custGeom>
            <a:solidFill>
              <a:srgbClr val="88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841;p32"/>
            <p:cNvSpPr/>
            <p:nvPr/>
          </p:nvSpPr>
          <p:spPr>
            <a:xfrm>
              <a:off x="1112839" y="1758040"/>
              <a:ext cx="33499" cy="49968"/>
            </a:xfrm>
            <a:custGeom>
              <a:avLst/>
              <a:gdLst/>
              <a:ahLst/>
              <a:cxnLst/>
              <a:rect l="l" t="t" r="r" b="b"/>
              <a:pathLst>
                <a:path w="1255" h="1872" extrusionOk="0">
                  <a:moveTo>
                    <a:pt x="782" y="1"/>
                  </a:moveTo>
                  <a:cubicBezTo>
                    <a:pt x="345" y="1"/>
                    <a:pt x="1" y="352"/>
                    <a:pt x="1" y="782"/>
                  </a:cubicBezTo>
                  <a:lnTo>
                    <a:pt x="1" y="1090"/>
                  </a:lnTo>
                  <a:cubicBezTo>
                    <a:pt x="1" y="1527"/>
                    <a:pt x="345" y="1871"/>
                    <a:pt x="782" y="1871"/>
                  </a:cubicBezTo>
                  <a:lnTo>
                    <a:pt x="1255" y="1871"/>
                  </a:lnTo>
                  <a:cubicBezTo>
                    <a:pt x="1248" y="1814"/>
                    <a:pt x="1241" y="1757"/>
                    <a:pt x="1241" y="1699"/>
                  </a:cubicBezTo>
                  <a:lnTo>
                    <a:pt x="1241" y="1"/>
                  </a:lnTo>
                  <a:close/>
                </a:path>
              </a:pathLst>
            </a:custGeom>
            <a:solidFill>
              <a:srgbClr val="F6A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842;p32"/>
            <p:cNvSpPr/>
            <p:nvPr/>
          </p:nvSpPr>
          <p:spPr>
            <a:xfrm>
              <a:off x="1277932" y="1758040"/>
              <a:ext cx="33499" cy="49968"/>
            </a:xfrm>
            <a:custGeom>
              <a:avLst/>
              <a:gdLst/>
              <a:ahLst/>
              <a:cxnLst/>
              <a:rect l="l" t="t" r="r" b="b"/>
              <a:pathLst>
                <a:path w="1255" h="1872" extrusionOk="0">
                  <a:moveTo>
                    <a:pt x="8" y="1"/>
                  </a:moveTo>
                  <a:lnTo>
                    <a:pt x="8" y="1699"/>
                  </a:lnTo>
                  <a:cubicBezTo>
                    <a:pt x="8" y="1757"/>
                    <a:pt x="8" y="1814"/>
                    <a:pt x="0" y="1871"/>
                  </a:cubicBezTo>
                  <a:lnTo>
                    <a:pt x="473" y="1871"/>
                  </a:lnTo>
                  <a:cubicBezTo>
                    <a:pt x="911" y="1871"/>
                    <a:pt x="1255" y="1527"/>
                    <a:pt x="1255" y="1090"/>
                  </a:cubicBezTo>
                  <a:lnTo>
                    <a:pt x="1255" y="782"/>
                  </a:lnTo>
                  <a:cubicBezTo>
                    <a:pt x="1255" y="352"/>
                    <a:pt x="911" y="1"/>
                    <a:pt x="473" y="1"/>
                  </a:cubicBezTo>
                  <a:close/>
                </a:path>
              </a:pathLst>
            </a:custGeom>
            <a:solidFill>
              <a:srgbClr val="FFBD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843;p32"/>
            <p:cNvSpPr/>
            <p:nvPr/>
          </p:nvSpPr>
          <p:spPr>
            <a:xfrm>
              <a:off x="1145377" y="1720564"/>
              <a:ext cx="133543" cy="133543"/>
            </a:xfrm>
            <a:custGeom>
              <a:avLst/>
              <a:gdLst/>
              <a:ahLst/>
              <a:cxnLst/>
              <a:rect l="l" t="t" r="r" b="b"/>
              <a:pathLst>
                <a:path w="5003" h="5003" extrusionOk="0">
                  <a:moveTo>
                    <a:pt x="781" y="0"/>
                  </a:moveTo>
                  <a:cubicBezTo>
                    <a:pt x="351" y="0"/>
                    <a:pt x="0" y="351"/>
                    <a:pt x="0" y="781"/>
                  </a:cubicBezTo>
                  <a:lnTo>
                    <a:pt x="0" y="3103"/>
                  </a:lnTo>
                  <a:cubicBezTo>
                    <a:pt x="0" y="4157"/>
                    <a:pt x="853" y="5002"/>
                    <a:pt x="1899" y="5002"/>
                  </a:cubicBezTo>
                  <a:lnTo>
                    <a:pt x="3103" y="5002"/>
                  </a:lnTo>
                  <a:cubicBezTo>
                    <a:pt x="4149" y="5002"/>
                    <a:pt x="5002" y="4157"/>
                    <a:pt x="5002" y="3103"/>
                  </a:cubicBezTo>
                  <a:lnTo>
                    <a:pt x="5002" y="781"/>
                  </a:lnTo>
                  <a:cubicBezTo>
                    <a:pt x="5002" y="351"/>
                    <a:pt x="4651" y="0"/>
                    <a:pt x="4221" y="0"/>
                  </a:cubicBezTo>
                  <a:close/>
                </a:path>
              </a:pathLst>
            </a:custGeom>
            <a:solidFill>
              <a:srgbClr val="FED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844;p32"/>
            <p:cNvSpPr/>
            <p:nvPr/>
          </p:nvSpPr>
          <p:spPr>
            <a:xfrm>
              <a:off x="1175406" y="1754410"/>
              <a:ext cx="10170" cy="25278"/>
            </a:xfrm>
            <a:custGeom>
              <a:avLst/>
              <a:gdLst/>
              <a:ahLst/>
              <a:cxnLst/>
              <a:rect l="l" t="t" r="r" b="b"/>
              <a:pathLst>
                <a:path w="381" h="947" extrusionOk="0">
                  <a:moveTo>
                    <a:pt x="187" y="1"/>
                  </a:moveTo>
                  <a:cubicBezTo>
                    <a:pt x="86" y="1"/>
                    <a:pt x="0" y="87"/>
                    <a:pt x="0" y="187"/>
                  </a:cubicBezTo>
                  <a:lnTo>
                    <a:pt x="0" y="753"/>
                  </a:lnTo>
                  <a:cubicBezTo>
                    <a:pt x="0" y="861"/>
                    <a:pt x="86" y="947"/>
                    <a:pt x="187" y="947"/>
                  </a:cubicBezTo>
                  <a:cubicBezTo>
                    <a:pt x="294" y="947"/>
                    <a:pt x="380" y="861"/>
                    <a:pt x="380" y="753"/>
                  </a:cubicBezTo>
                  <a:lnTo>
                    <a:pt x="380" y="187"/>
                  </a:lnTo>
                  <a:cubicBezTo>
                    <a:pt x="380" y="80"/>
                    <a:pt x="294" y="1"/>
                    <a:pt x="187" y="1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845;p32"/>
            <p:cNvSpPr/>
            <p:nvPr/>
          </p:nvSpPr>
          <p:spPr>
            <a:xfrm>
              <a:off x="1238721" y="1754410"/>
              <a:ext cx="10170" cy="25278"/>
            </a:xfrm>
            <a:custGeom>
              <a:avLst/>
              <a:gdLst/>
              <a:ahLst/>
              <a:cxnLst/>
              <a:rect l="l" t="t" r="r" b="b"/>
              <a:pathLst>
                <a:path w="381" h="947" extrusionOk="0">
                  <a:moveTo>
                    <a:pt x="194" y="1"/>
                  </a:moveTo>
                  <a:cubicBezTo>
                    <a:pt x="86" y="1"/>
                    <a:pt x="0" y="87"/>
                    <a:pt x="0" y="187"/>
                  </a:cubicBezTo>
                  <a:lnTo>
                    <a:pt x="0" y="753"/>
                  </a:lnTo>
                  <a:cubicBezTo>
                    <a:pt x="0" y="861"/>
                    <a:pt x="86" y="947"/>
                    <a:pt x="194" y="947"/>
                  </a:cubicBezTo>
                  <a:cubicBezTo>
                    <a:pt x="294" y="947"/>
                    <a:pt x="380" y="861"/>
                    <a:pt x="380" y="753"/>
                  </a:cubicBezTo>
                  <a:lnTo>
                    <a:pt x="380" y="187"/>
                  </a:lnTo>
                  <a:cubicBezTo>
                    <a:pt x="380" y="80"/>
                    <a:pt x="294" y="1"/>
                    <a:pt x="194" y="1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846;p32"/>
            <p:cNvSpPr/>
            <p:nvPr/>
          </p:nvSpPr>
          <p:spPr>
            <a:xfrm>
              <a:off x="1198175" y="1765647"/>
              <a:ext cx="19726" cy="36435"/>
            </a:xfrm>
            <a:custGeom>
              <a:avLst/>
              <a:gdLst/>
              <a:ahLst/>
              <a:cxnLst/>
              <a:rect l="l" t="t" r="r" b="b"/>
              <a:pathLst>
                <a:path w="739" h="1365" extrusionOk="0">
                  <a:moveTo>
                    <a:pt x="525" y="0"/>
                  </a:moveTo>
                  <a:cubicBezTo>
                    <a:pt x="453" y="0"/>
                    <a:pt x="383" y="42"/>
                    <a:pt x="351" y="110"/>
                  </a:cubicBezTo>
                  <a:lnTo>
                    <a:pt x="36" y="805"/>
                  </a:lnTo>
                  <a:cubicBezTo>
                    <a:pt x="0" y="884"/>
                    <a:pt x="22" y="970"/>
                    <a:pt x="79" y="1027"/>
                  </a:cubicBezTo>
                  <a:lnTo>
                    <a:pt x="394" y="1314"/>
                  </a:lnTo>
                  <a:cubicBezTo>
                    <a:pt x="430" y="1343"/>
                    <a:pt x="480" y="1364"/>
                    <a:pt x="523" y="1364"/>
                  </a:cubicBezTo>
                  <a:cubicBezTo>
                    <a:pt x="573" y="1364"/>
                    <a:pt x="624" y="1343"/>
                    <a:pt x="659" y="1300"/>
                  </a:cubicBezTo>
                  <a:cubicBezTo>
                    <a:pt x="731" y="1221"/>
                    <a:pt x="724" y="1099"/>
                    <a:pt x="652" y="1027"/>
                  </a:cubicBezTo>
                  <a:lnTo>
                    <a:pt x="437" y="841"/>
                  </a:lnTo>
                  <a:lnTo>
                    <a:pt x="695" y="268"/>
                  </a:lnTo>
                  <a:cubicBezTo>
                    <a:pt x="738" y="175"/>
                    <a:pt x="695" y="60"/>
                    <a:pt x="602" y="17"/>
                  </a:cubicBezTo>
                  <a:cubicBezTo>
                    <a:pt x="577" y="6"/>
                    <a:pt x="551" y="0"/>
                    <a:pt x="525" y="0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847;p32"/>
            <p:cNvSpPr/>
            <p:nvPr/>
          </p:nvSpPr>
          <p:spPr>
            <a:xfrm>
              <a:off x="1193370" y="1818125"/>
              <a:ext cx="37530" cy="10143"/>
            </a:xfrm>
            <a:custGeom>
              <a:avLst/>
              <a:gdLst/>
              <a:ahLst/>
              <a:cxnLst/>
              <a:rect l="l" t="t" r="r" b="b"/>
              <a:pathLst>
                <a:path w="1406" h="380" extrusionOk="0">
                  <a:moveTo>
                    <a:pt x="187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1219" y="380"/>
                  </a:lnTo>
                  <a:cubicBezTo>
                    <a:pt x="1319" y="380"/>
                    <a:pt x="1405" y="294"/>
                    <a:pt x="1405" y="186"/>
                  </a:cubicBezTo>
                  <a:cubicBezTo>
                    <a:pt x="1405" y="86"/>
                    <a:pt x="1319" y="0"/>
                    <a:pt x="1219" y="0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848;p32"/>
            <p:cNvSpPr/>
            <p:nvPr/>
          </p:nvSpPr>
          <p:spPr>
            <a:xfrm>
              <a:off x="1259941" y="1970966"/>
              <a:ext cx="65637" cy="35581"/>
            </a:xfrm>
            <a:custGeom>
              <a:avLst/>
              <a:gdLst/>
              <a:ahLst/>
              <a:cxnLst/>
              <a:rect l="l" t="t" r="r" b="b"/>
              <a:pathLst>
                <a:path w="2459" h="1333" extrusionOk="0">
                  <a:moveTo>
                    <a:pt x="130" y="0"/>
                  </a:moveTo>
                  <a:cubicBezTo>
                    <a:pt x="58" y="0"/>
                    <a:pt x="1" y="57"/>
                    <a:pt x="1" y="129"/>
                  </a:cubicBezTo>
                  <a:lnTo>
                    <a:pt x="1" y="1333"/>
                  </a:lnTo>
                  <a:lnTo>
                    <a:pt x="2459" y="1333"/>
                  </a:lnTo>
                  <a:lnTo>
                    <a:pt x="2459" y="129"/>
                  </a:lnTo>
                  <a:cubicBezTo>
                    <a:pt x="2459" y="57"/>
                    <a:pt x="2401" y="0"/>
                    <a:pt x="2330" y="0"/>
                  </a:cubicBezTo>
                  <a:close/>
                </a:path>
              </a:pathLst>
            </a:custGeom>
            <a:solidFill>
              <a:srgbClr val="2E333A">
                <a:alpha val="20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849;p32"/>
            <p:cNvSpPr/>
            <p:nvPr/>
          </p:nvSpPr>
          <p:spPr>
            <a:xfrm>
              <a:off x="1300701" y="1954683"/>
              <a:ext cx="10143" cy="34086"/>
            </a:xfrm>
            <a:custGeom>
              <a:avLst/>
              <a:gdLst/>
              <a:ahLst/>
              <a:cxnLst/>
              <a:rect l="l" t="t" r="r" b="b"/>
              <a:pathLst>
                <a:path w="380" h="1277" extrusionOk="0">
                  <a:moveTo>
                    <a:pt x="187" y="1"/>
                  </a:moveTo>
                  <a:cubicBezTo>
                    <a:pt x="79" y="1"/>
                    <a:pt x="0" y="87"/>
                    <a:pt x="0" y="187"/>
                  </a:cubicBezTo>
                  <a:lnTo>
                    <a:pt x="0" y="1083"/>
                  </a:lnTo>
                  <a:cubicBezTo>
                    <a:pt x="0" y="1191"/>
                    <a:pt x="86" y="1277"/>
                    <a:pt x="187" y="1277"/>
                  </a:cubicBezTo>
                  <a:cubicBezTo>
                    <a:pt x="294" y="1277"/>
                    <a:pt x="380" y="1191"/>
                    <a:pt x="380" y="1083"/>
                  </a:cubicBezTo>
                  <a:lnTo>
                    <a:pt x="380" y="187"/>
                  </a:lnTo>
                  <a:cubicBezTo>
                    <a:pt x="380" y="87"/>
                    <a:pt x="294" y="1"/>
                    <a:pt x="1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850;p32"/>
            <p:cNvSpPr/>
            <p:nvPr/>
          </p:nvSpPr>
          <p:spPr>
            <a:xfrm>
              <a:off x="1031934" y="1971153"/>
              <a:ext cx="116139" cy="35394"/>
            </a:xfrm>
            <a:custGeom>
              <a:avLst/>
              <a:gdLst/>
              <a:ahLst/>
              <a:cxnLst/>
              <a:rect l="l" t="t" r="r" b="b"/>
              <a:pathLst>
                <a:path w="4351" h="1326" extrusionOk="0">
                  <a:moveTo>
                    <a:pt x="58" y="0"/>
                  </a:moveTo>
                  <a:lnTo>
                    <a:pt x="1" y="22"/>
                  </a:lnTo>
                  <a:lnTo>
                    <a:pt x="1" y="1197"/>
                  </a:lnTo>
                  <a:cubicBezTo>
                    <a:pt x="1" y="1269"/>
                    <a:pt x="65" y="1326"/>
                    <a:pt x="137" y="1326"/>
                  </a:cubicBezTo>
                  <a:lnTo>
                    <a:pt x="4350" y="1326"/>
                  </a:lnTo>
                  <a:lnTo>
                    <a:pt x="4350" y="22"/>
                  </a:lnTo>
                  <a:lnTo>
                    <a:pt x="43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851;p32"/>
            <p:cNvSpPr/>
            <p:nvPr/>
          </p:nvSpPr>
          <p:spPr>
            <a:xfrm>
              <a:off x="1031934" y="1971713"/>
              <a:ext cx="116139" cy="17430"/>
            </a:xfrm>
            <a:custGeom>
              <a:avLst/>
              <a:gdLst/>
              <a:ahLst/>
              <a:cxnLst/>
              <a:rect l="l" t="t" r="r" b="b"/>
              <a:pathLst>
                <a:path w="4351" h="653" extrusionOk="0">
                  <a:moveTo>
                    <a:pt x="1" y="1"/>
                  </a:moveTo>
                  <a:lnTo>
                    <a:pt x="1" y="653"/>
                  </a:lnTo>
                  <a:lnTo>
                    <a:pt x="4350" y="653"/>
                  </a:lnTo>
                  <a:lnTo>
                    <a:pt x="43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852;p32"/>
            <p:cNvSpPr/>
            <p:nvPr/>
          </p:nvSpPr>
          <p:spPr>
            <a:xfrm>
              <a:off x="1031934" y="1936906"/>
              <a:ext cx="116139" cy="34834"/>
            </a:xfrm>
            <a:custGeom>
              <a:avLst/>
              <a:gdLst/>
              <a:ahLst/>
              <a:cxnLst/>
              <a:rect l="l" t="t" r="r" b="b"/>
              <a:pathLst>
                <a:path w="4351" h="1305" extrusionOk="0">
                  <a:moveTo>
                    <a:pt x="137" y="0"/>
                  </a:moveTo>
                  <a:cubicBezTo>
                    <a:pt x="65" y="0"/>
                    <a:pt x="1" y="65"/>
                    <a:pt x="1" y="137"/>
                  </a:cubicBezTo>
                  <a:lnTo>
                    <a:pt x="1" y="1305"/>
                  </a:lnTo>
                  <a:lnTo>
                    <a:pt x="4350" y="1305"/>
                  </a:lnTo>
                  <a:lnTo>
                    <a:pt x="4350" y="137"/>
                  </a:lnTo>
                  <a:cubicBezTo>
                    <a:pt x="4350" y="65"/>
                    <a:pt x="4293" y="0"/>
                    <a:pt x="42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853;p32"/>
            <p:cNvSpPr/>
            <p:nvPr/>
          </p:nvSpPr>
          <p:spPr>
            <a:xfrm>
              <a:off x="1031934" y="1936906"/>
              <a:ext cx="116139" cy="17430"/>
            </a:xfrm>
            <a:custGeom>
              <a:avLst/>
              <a:gdLst/>
              <a:ahLst/>
              <a:cxnLst/>
              <a:rect l="l" t="t" r="r" b="b"/>
              <a:pathLst>
                <a:path w="4351" h="653" extrusionOk="0">
                  <a:moveTo>
                    <a:pt x="137" y="0"/>
                  </a:moveTo>
                  <a:cubicBezTo>
                    <a:pt x="65" y="0"/>
                    <a:pt x="1" y="58"/>
                    <a:pt x="1" y="129"/>
                  </a:cubicBezTo>
                  <a:lnTo>
                    <a:pt x="1" y="653"/>
                  </a:lnTo>
                  <a:lnTo>
                    <a:pt x="4350" y="653"/>
                  </a:lnTo>
                  <a:lnTo>
                    <a:pt x="4350" y="129"/>
                  </a:lnTo>
                  <a:cubicBezTo>
                    <a:pt x="4350" y="58"/>
                    <a:pt x="4293" y="0"/>
                    <a:pt x="4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1878;p32"/>
          <p:cNvGrpSpPr/>
          <p:nvPr/>
        </p:nvGrpSpPr>
        <p:grpSpPr>
          <a:xfrm>
            <a:off x="8758437" y="659838"/>
            <a:ext cx="385563" cy="410308"/>
            <a:chOff x="1789627" y="1660879"/>
            <a:chExt cx="324821" cy="345668"/>
          </a:xfrm>
        </p:grpSpPr>
        <p:sp>
          <p:nvSpPr>
            <p:cNvPr id="92" name="Google Shape;1879;p32"/>
            <p:cNvSpPr/>
            <p:nvPr/>
          </p:nvSpPr>
          <p:spPr>
            <a:xfrm>
              <a:off x="1816026" y="1672170"/>
              <a:ext cx="227073" cy="40386"/>
            </a:xfrm>
            <a:custGeom>
              <a:avLst/>
              <a:gdLst/>
              <a:ahLst/>
              <a:cxnLst/>
              <a:rect l="l" t="t" r="r" b="b"/>
              <a:pathLst>
                <a:path w="8507" h="1513" extrusionOk="0">
                  <a:moveTo>
                    <a:pt x="258" y="0"/>
                  </a:moveTo>
                  <a:cubicBezTo>
                    <a:pt x="115" y="0"/>
                    <a:pt x="0" y="115"/>
                    <a:pt x="0" y="258"/>
                  </a:cubicBezTo>
                  <a:lnTo>
                    <a:pt x="0" y="1491"/>
                  </a:lnTo>
                  <a:lnTo>
                    <a:pt x="108" y="1512"/>
                  </a:lnTo>
                  <a:lnTo>
                    <a:pt x="8399" y="1512"/>
                  </a:lnTo>
                  <a:lnTo>
                    <a:pt x="8507" y="1491"/>
                  </a:lnTo>
                  <a:lnTo>
                    <a:pt x="8507" y="258"/>
                  </a:lnTo>
                  <a:cubicBezTo>
                    <a:pt x="8507" y="115"/>
                    <a:pt x="8392" y="0"/>
                    <a:pt x="82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880;p32"/>
            <p:cNvSpPr/>
            <p:nvPr/>
          </p:nvSpPr>
          <p:spPr>
            <a:xfrm>
              <a:off x="1816026" y="1711755"/>
              <a:ext cx="227073" cy="281232"/>
            </a:xfrm>
            <a:custGeom>
              <a:avLst/>
              <a:gdLst/>
              <a:ahLst/>
              <a:cxnLst/>
              <a:rect l="l" t="t" r="r" b="b"/>
              <a:pathLst>
                <a:path w="8507" h="10536" extrusionOk="0">
                  <a:moveTo>
                    <a:pt x="0" y="1"/>
                  </a:moveTo>
                  <a:lnTo>
                    <a:pt x="0" y="4394"/>
                  </a:lnTo>
                  <a:lnTo>
                    <a:pt x="294" y="4300"/>
                  </a:lnTo>
                  <a:cubicBezTo>
                    <a:pt x="308" y="4293"/>
                    <a:pt x="316" y="4293"/>
                    <a:pt x="330" y="4293"/>
                  </a:cubicBezTo>
                  <a:cubicBezTo>
                    <a:pt x="387" y="4293"/>
                    <a:pt x="430" y="4336"/>
                    <a:pt x="430" y="4394"/>
                  </a:cubicBezTo>
                  <a:lnTo>
                    <a:pt x="430" y="5318"/>
                  </a:lnTo>
                  <a:lnTo>
                    <a:pt x="989" y="6400"/>
                  </a:lnTo>
                  <a:lnTo>
                    <a:pt x="989" y="10535"/>
                  </a:lnTo>
                  <a:lnTo>
                    <a:pt x="8378" y="10535"/>
                  </a:lnTo>
                  <a:cubicBezTo>
                    <a:pt x="8449" y="10535"/>
                    <a:pt x="8507" y="10478"/>
                    <a:pt x="8507" y="10406"/>
                  </a:cubicBezTo>
                  <a:lnTo>
                    <a:pt x="8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881;p32"/>
            <p:cNvSpPr/>
            <p:nvPr/>
          </p:nvSpPr>
          <p:spPr>
            <a:xfrm>
              <a:off x="1839729" y="1660879"/>
              <a:ext cx="10170" cy="32939"/>
            </a:xfrm>
            <a:custGeom>
              <a:avLst/>
              <a:gdLst/>
              <a:ahLst/>
              <a:cxnLst/>
              <a:rect l="l" t="t" r="r" b="b"/>
              <a:pathLst>
                <a:path w="381" h="1234" extrusionOk="0">
                  <a:moveTo>
                    <a:pt x="187" y="0"/>
                  </a:moveTo>
                  <a:cubicBezTo>
                    <a:pt x="87" y="0"/>
                    <a:pt x="1" y="86"/>
                    <a:pt x="1" y="187"/>
                  </a:cubicBezTo>
                  <a:lnTo>
                    <a:pt x="1" y="1040"/>
                  </a:lnTo>
                  <a:cubicBezTo>
                    <a:pt x="1" y="1147"/>
                    <a:pt x="87" y="1233"/>
                    <a:pt x="187" y="1233"/>
                  </a:cubicBezTo>
                  <a:cubicBezTo>
                    <a:pt x="295" y="1233"/>
                    <a:pt x="381" y="1147"/>
                    <a:pt x="381" y="1040"/>
                  </a:cubicBezTo>
                  <a:lnTo>
                    <a:pt x="381" y="187"/>
                  </a:lnTo>
                  <a:cubicBezTo>
                    <a:pt x="381" y="86"/>
                    <a:pt x="295" y="0"/>
                    <a:pt x="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882;p32"/>
            <p:cNvSpPr/>
            <p:nvPr/>
          </p:nvSpPr>
          <p:spPr>
            <a:xfrm>
              <a:off x="1863832" y="1660879"/>
              <a:ext cx="10170" cy="32939"/>
            </a:xfrm>
            <a:custGeom>
              <a:avLst/>
              <a:gdLst/>
              <a:ahLst/>
              <a:cxnLst/>
              <a:rect l="l" t="t" r="r" b="b"/>
              <a:pathLst>
                <a:path w="381" h="1234" extrusionOk="0">
                  <a:moveTo>
                    <a:pt x="194" y="0"/>
                  </a:moveTo>
                  <a:cubicBezTo>
                    <a:pt x="87" y="0"/>
                    <a:pt x="1" y="86"/>
                    <a:pt x="1" y="187"/>
                  </a:cubicBezTo>
                  <a:lnTo>
                    <a:pt x="1" y="1040"/>
                  </a:lnTo>
                  <a:cubicBezTo>
                    <a:pt x="1" y="1147"/>
                    <a:pt x="87" y="1233"/>
                    <a:pt x="194" y="1233"/>
                  </a:cubicBezTo>
                  <a:cubicBezTo>
                    <a:pt x="302" y="1233"/>
                    <a:pt x="381" y="1147"/>
                    <a:pt x="381" y="1040"/>
                  </a:cubicBezTo>
                  <a:lnTo>
                    <a:pt x="381" y="187"/>
                  </a:lnTo>
                  <a:cubicBezTo>
                    <a:pt x="381" y="86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883;p32"/>
            <p:cNvSpPr/>
            <p:nvPr/>
          </p:nvSpPr>
          <p:spPr>
            <a:xfrm>
              <a:off x="1888123" y="1660879"/>
              <a:ext cx="10170" cy="32939"/>
            </a:xfrm>
            <a:custGeom>
              <a:avLst/>
              <a:gdLst/>
              <a:ahLst/>
              <a:cxnLst/>
              <a:rect l="l" t="t" r="r" b="b"/>
              <a:pathLst>
                <a:path w="381" h="1234" extrusionOk="0">
                  <a:moveTo>
                    <a:pt x="194" y="0"/>
                  </a:moveTo>
                  <a:cubicBezTo>
                    <a:pt x="87" y="0"/>
                    <a:pt x="1" y="86"/>
                    <a:pt x="1" y="187"/>
                  </a:cubicBezTo>
                  <a:lnTo>
                    <a:pt x="1" y="1040"/>
                  </a:lnTo>
                  <a:cubicBezTo>
                    <a:pt x="1" y="1147"/>
                    <a:pt x="87" y="1233"/>
                    <a:pt x="194" y="1233"/>
                  </a:cubicBezTo>
                  <a:cubicBezTo>
                    <a:pt x="295" y="1233"/>
                    <a:pt x="381" y="1147"/>
                    <a:pt x="381" y="1040"/>
                  </a:cubicBezTo>
                  <a:lnTo>
                    <a:pt x="381" y="187"/>
                  </a:lnTo>
                  <a:cubicBezTo>
                    <a:pt x="381" y="86"/>
                    <a:pt x="295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884;p32"/>
            <p:cNvSpPr/>
            <p:nvPr/>
          </p:nvSpPr>
          <p:spPr>
            <a:xfrm>
              <a:off x="1912439" y="1660879"/>
              <a:ext cx="10143" cy="32939"/>
            </a:xfrm>
            <a:custGeom>
              <a:avLst/>
              <a:gdLst/>
              <a:ahLst/>
              <a:cxnLst/>
              <a:rect l="l" t="t" r="r" b="b"/>
              <a:pathLst>
                <a:path w="380" h="1234" extrusionOk="0">
                  <a:moveTo>
                    <a:pt x="186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86" y="1233"/>
                  </a:cubicBezTo>
                  <a:cubicBezTo>
                    <a:pt x="294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885;p32"/>
            <p:cNvSpPr/>
            <p:nvPr/>
          </p:nvSpPr>
          <p:spPr>
            <a:xfrm>
              <a:off x="1936543" y="1660879"/>
              <a:ext cx="10143" cy="32939"/>
            </a:xfrm>
            <a:custGeom>
              <a:avLst/>
              <a:gdLst/>
              <a:ahLst/>
              <a:cxnLst/>
              <a:rect l="l" t="t" r="r" b="b"/>
              <a:pathLst>
                <a:path w="380" h="1234" extrusionOk="0">
                  <a:moveTo>
                    <a:pt x="194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94" y="1233"/>
                  </a:cubicBezTo>
                  <a:cubicBezTo>
                    <a:pt x="294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886;p32"/>
            <p:cNvSpPr/>
            <p:nvPr/>
          </p:nvSpPr>
          <p:spPr>
            <a:xfrm>
              <a:off x="1960833" y="1660879"/>
              <a:ext cx="10143" cy="32939"/>
            </a:xfrm>
            <a:custGeom>
              <a:avLst/>
              <a:gdLst/>
              <a:ahLst/>
              <a:cxnLst/>
              <a:rect l="l" t="t" r="r" b="b"/>
              <a:pathLst>
                <a:path w="380" h="1234" extrusionOk="0">
                  <a:moveTo>
                    <a:pt x="186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86" y="1233"/>
                  </a:cubicBezTo>
                  <a:cubicBezTo>
                    <a:pt x="294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887;p32"/>
            <p:cNvSpPr/>
            <p:nvPr/>
          </p:nvSpPr>
          <p:spPr>
            <a:xfrm>
              <a:off x="1984936" y="1660879"/>
              <a:ext cx="10143" cy="32939"/>
            </a:xfrm>
            <a:custGeom>
              <a:avLst/>
              <a:gdLst/>
              <a:ahLst/>
              <a:cxnLst/>
              <a:rect l="l" t="t" r="r" b="b"/>
              <a:pathLst>
                <a:path w="380" h="1234" extrusionOk="0">
                  <a:moveTo>
                    <a:pt x="194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94" y="1233"/>
                  </a:cubicBezTo>
                  <a:cubicBezTo>
                    <a:pt x="301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888;p32"/>
            <p:cNvSpPr/>
            <p:nvPr/>
          </p:nvSpPr>
          <p:spPr>
            <a:xfrm>
              <a:off x="2009226" y="1660879"/>
              <a:ext cx="10170" cy="32939"/>
            </a:xfrm>
            <a:custGeom>
              <a:avLst/>
              <a:gdLst/>
              <a:ahLst/>
              <a:cxnLst/>
              <a:rect l="l" t="t" r="r" b="b"/>
              <a:pathLst>
                <a:path w="381" h="1234" extrusionOk="0">
                  <a:moveTo>
                    <a:pt x="194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94" y="1233"/>
                  </a:cubicBezTo>
                  <a:cubicBezTo>
                    <a:pt x="294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889;p32"/>
            <p:cNvSpPr/>
            <p:nvPr/>
          </p:nvSpPr>
          <p:spPr>
            <a:xfrm>
              <a:off x="2072141" y="1953936"/>
              <a:ext cx="10170" cy="20687"/>
            </a:xfrm>
            <a:custGeom>
              <a:avLst/>
              <a:gdLst/>
              <a:ahLst/>
              <a:cxnLst/>
              <a:rect l="l" t="t" r="r" b="b"/>
              <a:pathLst>
                <a:path w="381" h="775" extrusionOk="0">
                  <a:moveTo>
                    <a:pt x="1" y="0"/>
                  </a:moveTo>
                  <a:lnTo>
                    <a:pt x="1" y="581"/>
                  </a:lnTo>
                  <a:cubicBezTo>
                    <a:pt x="1" y="688"/>
                    <a:pt x="87" y="774"/>
                    <a:pt x="194" y="774"/>
                  </a:cubicBezTo>
                  <a:cubicBezTo>
                    <a:pt x="295" y="774"/>
                    <a:pt x="381" y="688"/>
                    <a:pt x="381" y="581"/>
                  </a:cubicBezTo>
                  <a:lnTo>
                    <a:pt x="381" y="0"/>
                  </a:lnTo>
                  <a:cubicBezTo>
                    <a:pt x="323" y="29"/>
                    <a:pt x="259" y="43"/>
                    <a:pt x="194" y="43"/>
                  </a:cubicBezTo>
                  <a:cubicBezTo>
                    <a:pt x="123" y="43"/>
                    <a:pt x="58" y="2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890;p32"/>
            <p:cNvSpPr/>
            <p:nvPr/>
          </p:nvSpPr>
          <p:spPr>
            <a:xfrm>
              <a:off x="2088797" y="1740823"/>
              <a:ext cx="25651" cy="71002"/>
            </a:xfrm>
            <a:custGeom>
              <a:avLst/>
              <a:gdLst/>
              <a:ahLst/>
              <a:cxnLst/>
              <a:rect l="l" t="t" r="r" b="b"/>
              <a:pathLst>
                <a:path w="961" h="2660" extrusionOk="0">
                  <a:moveTo>
                    <a:pt x="29" y="1"/>
                  </a:moveTo>
                  <a:lnTo>
                    <a:pt x="0" y="30"/>
                  </a:lnTo>
                  <a:lnTo>
                    <a:pt x="0" y="359"/>
                  </a:lnTo>
                  <a:lnTo>
                    <a:pt x="29" y="381"/>
                  </a:lnTo>
                  <a:lnTo>
                    <a:pt x="344" y="381"/>
                  </a:lnTo>
                  <a:cubicBezTo>
                    <a:pt x="473" y="381"/>
                    <a:pt x="581" y="488"/>
                    <a:pt x="581" y="617"/>
                  </a:cubicBezTo>
                  <a:lnTo>
                    <a:pt x="581" y="2466"/>
                  </a:lnTo>
                  <a:cubicBezTo>
                    <a:pt x="581" y="2574"/>
                    <a:pt x="667" y="2660"/>
                    <a:pt x="774" y="2660"/>
                  </a:cubicBezTo>
                  <a:cubicBezTo>
                    <a:pt x="875" y="2660"/>
                    <a:pt x="961" y="2574"/>
                    <a:pt x="961" y="2466"/>
                  </a:cubicBezTo>
                  <a:lnTo>
                    <a:pt x="961" y="617"/>
                  </a:lnTo>
                  <a:cubicBezTo>
                    <a:pt x="961" y="280"/>
                    <a:pt x="688" y="1"/>
                    <a:pt x="3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891;p32"/>
            <p:cNvSpPr/>
            <p:nvPr/>
          </p:nvSpPr>
          <p:spPr>
            <a:xfrm>
              <a:off x="2064880" y="1715972"/>
              <a:ext cx="24717" cy="25651"/>
            </a:xfrm>
            <a:custGeom>
              <a:avLst/>
              <a:gdLst/>
              <a:ahLst/>
              <a:cxnLst/>
              <a:rect l="l" t="t" r="r" b="b"/>
              <a:pathLst>
                <a:path w="926" h="961" extrusionOk="0">
                  <a:moveTo>
                    <a:pt x="466" y="0"/>
                  </a:moveTo>
                  <a:cubicBezTo>
                    <a:pt x="208" y="0"/>
                    <a:pt x="1" y="201"/>
                    <a:pt x="1" y="459"/>
                  </a:cubicBezTo>
                  <a:lnTo>
                    <a:pt x="1" y="932"/>
                  </a:lnTo>
                  <a:lnTo>
                    <a:pt x="51" y="961"/>
                  </a:lnTo>
                  <a:lnTo>
                    <a:pt x="882" y="961"/>
                  </a:lnTo>
                  <a:lnTo>
                    <a:pt x="925" y="932"/>
                  </a:lnTo>
                  <a:lnTo>
                    <a:pt x="925" y="459"/>
                  </a:lnTo>
                  <a:cubicBezTo>
                    <a:pt x="925" y="201"/>
                    <a:pt x="717" y="0"/>
                    <a:pt x="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892;p32"/>
            <p:cNvSpPr/>
            <p:nvPr/>
          </p:nvSpPr>
          <p:spPr>
            <a:xfrm>
              <a:off x="2065067" y="1896173"/>
              <a:ext cx="24530" cy="59684"/>
            </a:xfrm>
            <a:custGeom>
              <a:avLst/>
              <a:gdLst/>
              <a:ahLst/>
              <a:cxnLst/>
              <a:rect l="l" t="t" r="r" b="b"/>
              <a:pathLst>
                <a:path w="919" h="2236" extrusionOk="0">
                  <a:moveTo>
                    <a:pt x="22" y="0"/>
                  </a:moveTo>
                  <a:lnTo>
                    <a:pt x="1" y="22"/>
                  </a:lnTo>
                  <a:lnTo>
                    <a:pt x="1" y="1777"/>
                  </a:lnTo>
                  <a:cubicBezTo>
                    <a:pt x="1" y="2028"/>
                    <a:pt x="201" y="2236"/>
                    <a:pt x="459" y="2236"/>
                  </a:cubicBezTo>
                  <a:cubicBezTo>
                    <a:pt x="710" y="2236"/>
                    <a:pt x="918" y="2028"/>
                    <a:pt x="918" y="1777"/>
                  </a:cubicBezTo>
                  <a:lnTo>
                    <a:pt x="918" y="2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893;p32"/>
            <p:cNvSpPr/>
            <p:nvPr/>
          </p:nvSpPr>
          <p:spPr>
            <a:xfrm>
              <a:off x="2064880" y="1740823"/>
              <a:ext cx="24717" cy="155938"/>
            </a:xfrm>
            <a:custGeom>
              <a:avLst/>
              <a:gdLst/>
              <a:ahLst/>
              <a:cxnLst/>
              <a:rect l="l" t="t" r="r" b="b"/>
              <a:pathLst>
                <a:path w="926" h="5842" extrusionOk="0">
                  <a:moveTo>
                    <a:pt x="1" y="1"/>
                  </a:moveTo>
                  <a:lnTo>
                    <a:pt x="1" y="5842"/>
                  </a:lnTo>
                  <a:lnTo>
                    <a:pt x="925" y="5842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894;p32"/>
            <p:cNvSpPr/>
            <p:nvPr/>
          </p:nvSpPr>
          <p:spPr>
            <a:xfrm>
              <a:off x="1839729" y="1749632"/>
              <a:ext cx="179667" cy="10170"/>
            </a:xfrm>
            <a:custGeom>
              <a:avLst/>
              <a:gdLst/>
              <a:ahLst/>
              <a:cxnLst/>
              <a:rect l="l" t="t" r="r" b="b"/>
              <a:pathLst>
                <a:path w="6731" h="381" extrusionOk="0">
                  <a:moveTo>
                    <a:pt x="187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6544" y="380"/>
                  </a:lnTo>
                  <a:cubicBezTo>
                    <a:pt x="6644" y="380"/>
                    <a:pt x="6730" y="294"/>
                    <a:pt x="6730" y="194"/>
                  </a:cubicBezTo>
                  <a:cubicBezTo>
                    <a:pt x="6730" y="87"/>
                    <a:pt x="6644" y="1"/>
                    <a:pt x="65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895;p32"/>
            <p:cNvSpPr/>
            <p:nvPr/>
          </p:nvSpPr>
          <p:spPr>
            <a:xfrm>
              <a:off x="1839729" y="1782143"/>
              <a:ext cx="179667" cy="10170"/>
            </a:xfrm>
            <a:custGeom>
              <a:avLst/>
              <a:gdLst/>
              <a:ahLst/>
              <a:cxnLst/>
              <a:rect l="l" t="t" r="r" b="b"/>
              <a:pathLst>
                <a:path w="6731" h="381" extrusionOk="0">
                  <a:moveTo>
                    <a:pt x="187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2"/>
                    <a:pt x="87" y="381"/>
                    <a:pt x="187" y="381"/>
                  </a:cubicBezTo>
                  <a:lnTo>
                    <a:pt x="6544" y="381"/>
                  </a:lnTo>
                  <a:cubicBezTo>
                    <a:pt x="6644" y="381"/>
                    <a:pt x="6730" y="302"/>
                    <a:pt x="6730" y="194"/>
                  </a:cubicBezTo>
                  <a:cubicBezTo>
                    <a:pt x="6730" y="87"/>
                    <a:pt x="6644" y="1"/>
                    <a:pt x="65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896;p32"/>
            <p:cNvSpPr/>
            <p:nvPr/>
          </p:nvSpPr>
          <p:spPr>
            <a:xfrm>
              <a:off x="1839729" y="1814868"/>
              <a:ext cx="179667" cy="10170"/>
            </a:xfrm>
            <a:custGeom>
              <a:avLst/>
              <a:gdLst/>
              <a:ahLst/>
              <a:cxnLst/>
              <a:rect l="l" t="t" r="r" b="b"/>
              <a:pathLst>
                <a:path w="6731" h="381" extrusionOk="0">
                  <a:moveTo>
                    <a:pt x="187" y="0"/>
                  </a:moveTo>
                  <a:cubicBezTo>
                    <a:pt x="87" y="0"/>
                    <a:pt x="1" y="79"/>
                    <a:pt x="1" y="187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6544" y="380"/>
                  </a:lnTo>
                  <a:cubicBezTo>
                    <a:pt x="6644" y="380"/>
                    <a:pt x="6730" y="294"/>
                    <a:pt x="6730" y="187"/>
                  </a:cubicBezTo>
                  <a:cubicBezTo>
                    <a:pt x="6730" y="79"/>
                    <a:pt x="6644" y="0"/>
                    <a:pt x="65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897;p32"/>
            <p:cNvSpPr/>
            <p:nvPr/>
          </p:nvSpPr>
          <p:spPr>
            <a:xfrm>
              <a:off x="1839729" y="1847380"/>
              <a:ext cx="179667" cy="10170"/>
            </a:xfrm>
            <a:custGeom>
              <a:avLst/>
              <a:gdLst/>
              <a:ahLst/>
              <a:cxnLst/>
              <a:rect l="l" t="t" r="r" b="b"/>
              <a:pathLst>
                <a:path w="6731" h="381" extrusionOk="0">
                  <a:moveTo>
                    <a:pt x="187" y="1"/>
                  </a:moveTo>
                  <a:cubicBezTo>
                    <a:pt x="87" y="1"/>
                    <a:pt x="1" y="87"/>
                    <a:pt x="1" y="187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6544" y="380"/>
                  </a:lnTo>
                  <a:cubicBezTo>
                    <a:pt x="6644" y="380"/>
                    <a:pt x="6730" y="294"/>
                    <a:pt x="6730" y="187"/>
                  </a:cubicBezTo>
                  <a:cubicBezTo>
                    <a:pt x="6730" y="79"/>
                    <a:pt x="6644" y="1"/>
                    <a:pt x="65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898;p32"/>
            <p:cNvSpPr/>
            <p:nvPr/>
          </p:nvSpPr>
          <p:spPr>
            <a:xfrm>
              <a:off x="1841651" y="1879891"/>
              <a:ext cx="177745" cy="10170"/>
            </a:xfrm>
            <a:custGeom>
              <a:avLst/>
              <a:gdLst/>
              <a:ahLst/>
              <a:cxnLst/>
              <a:rect l="l" t="t" r="r" b="b"/>
              <a:pathLst>
                <a:path w="6659" h="381" extrusionOk="0">
                  <a:moveTo>
                    <a:pt x="115" y="1"/>
                  </a:moveTo>
                  <a:cubicBezTo>
                    <a:pt x="72" y="1"/>
                    <a:pt x="29" y="15"/>
                    <a:pt x="1" y="37"/>
                  </a:cubicBezTo>
                  <a:lnTo>
                    <a:pt x="29" y="101"/>
                  </a:lnTo>
                  <a:lnTo>
                    <a:pt x="29" y="359"/>
                  </a:lnTo>
                  <a:cubicBezTo>
                    <a:pt x="58" y="374"/>
                    <a:pt x="87" y="381"/>
                    <a:pt x="115" y="381"/>
                  </a:cubicBezTo>
                  <a:lnTo>
                    <a:pt x="6472" y="381"/>
                  </a:lnTo>
                  <a:cubicBezTo>
                    <a:pt x="6572" y="381"/>
                    <a:pt x="6658" y="295"/>
                    <a:pt x="6658" y="187"/>
                  </a:cubicBezTo>
                  <a:cubicBezTo>
                    <a:pt x="6658" y="87"/>
                    <a:pt x="6572" y="1"/>
                    <a:pt x="64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899;p32"/>
            <p:cNvSpPr/>
            <p:nvPr/>
          </p:nvSpPr>
          <p:spPr>
            <a:xfrm>
              <a:off x="1842425" y="1912429"/>
              <a:ext cx="176971" cy="10143"/>
            </a:xfrm>
            <a:custGeom>
              <a:avLst/>
              <a:gdLst/>
              <a:ahLst/>
              <a:cxnLst/>
              <a:rect l="l" t="t" r="r" b="b"/>
              <a:pathLst>
                <a:path w="6630" h="380" extrusionOk="0">
                  <a:moveTo>
                    <a:pt x="86" y="0"/>
                  </a:moveTo>
                  <a:cubicBezTo>
                    <a:pt x="58" y="0"/>
                    <a:pt x="29" y="7"/>
                    <a:pt x="0" y="22"/>
                  </a:cubicBezTo>
                  <a:lnTo>
                    <a:pt x="0" y="358"/>
                  </a:lnTo>
                  <a:cubicBezTo>
                    <a:pt x="29" y="373"/>
                    <a:pt x="58" y="380"/>
                    <a:pt x="86" y="380"/>
                  </a:cubicBezTo>
                  <a:lnTo>
                    <a:pt x="6443" y="380"/>
                  </a:lnTo>
                  <a:cubicBezTo>
                    <a:pt x="6543" y="380"/>
                    <a:pt x="6629" y="294"/>
                    <a:pt x="6629" y="186"/>
                  </a:cubicBezTo>
                  <a:cubicBezTo>
                    <a:pt x="6629" y="86"/>
                    <a:pt x="6543" y="0"/>
                    <a:pt x="6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900;p32"/>
            <p:cNvSpPr/>
            <p:nvPr/>
          </p:nvSpPr>
          <p:spPr>
            <a:xfrm>
              <a:off x="1842425" y="1944941"/>
              <a:ext cx="176971" cy="10170"/>
            </a:xfrm>
            <a:custGeom>
              <a:avLst/>
              <a:gdLst/>
              <a:ahLst/>
              <a:cxnLst/>
              <a:rect l="l" t="t" r="r" b="b"/>
              <a:pathLst>
                <a:path w="6630" h="381" extrusionOk="0">
                  <a:moveTo>
                    <a:pt x="86" y="0"/>
                  </a:moveTo>
                  <a:cubicBezTo>
                    <a:pt x="58" y="0"/>
                    <a:pt x="29" y="8"/>
                    <a:pt x="0" y="22"/>
                  </a:cubicBezTo>
                  <a:lnTo>
                    <a:pt x="0" y="359"/>
                  </a:lnTo>
                  <a:cubicBezTo>
                    <a:pt x="29" y="373"/>
                    <a:pt x="58" y="380"/>
                    <a:pt x="86" y="380"/>
                  </a:cubicBezTo>
                  <a:lnTo>
                    <a:pt x="6443" y="380"/>
                  </a:lnTo>
                  <a:cubicBezTo>
                    <a:pt x="6543" y="380"/>
                    <a:pt x="6629" y="294"/>
                    <a:pt x="6629" y="187"/>
                  </a:cubicBezTo>
                  <a:cubicBezTo>
                    <a:pt x="6629" y="86"/>
                    <a:pt x="6543" y="0"/>
                    <a:pt x="6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901;p32"/>
            <p:cNvSpPr/>
            <p:nvPr/>
          </p:nvSpPr>
          <p:spPr>
            <a:xfrm>
              <a:off x="1804548" y="1825572"/>
              <a:ext cx="23730" cy="28721"/>
            </a:xfrm>
            <a:custGeom>
              <a:avLst/>
              <a:gdLst/>
              <a:ahLst/>
              <a:cxnLst/>
              <a:rect l="l" t="t" r="r" b="b"/>
              <a:pathLst>
                <a:path w="889" h="1076" extrusionOk="0">
                  <a:moveTo>
                    <a:pt x="759" y="1"/>
                  </a:moveTo>
                  <a:cubicBezTo>
                    <a:pt x="745" y="1"/>
                    <a:pt x="731" y="3"/>
                    <a:pt x="717" y="8"/>
                  </a:cubicBezTo>
                  <a:lnTo>
                    <a:pt x="86" y="223"/>
                  </a:lnTo>
                  <a:cubicBezTo>
                    <a:pt x="36" y="237"/>
                    <a:pt x="0" y="287"/>
                    <a:pt x="0" y="345"/>
                  </a:cubicBezTo>
                  <a:lnTo>
                    <a:pt x="0" y="1076"/>
                  </a:lnTo>
                  <a:lnTo>
                    <a:pt x="889" y="1076"/>
                  </a:lnTo>
                  <a:lnTo>
                    <a:pt x="889" y="130"/>
                  </a:lnTo>
                  <a:cubicBezTo>
                    <a:pt x="889" y="58"/>
                    <a:pt x="829" y="1"/>
                    <a:pt x="7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902;p32"/>
            <p:cNvSpPr/>
            <p:nvPr/>
          </p:nvSpPr>
          <p:spPr>
            <a:xfrm>
              <a:off x="1789627" y="1853492"/>
              <a:ext cx="53572" cy="29682"/>
            </a:xfrm>
            <a:custGeom>
              <a:avLst/>
              <a:gdLst/>
              <a:ahLst/>
              <a:cxnLst/>
              <a:rect l="l" t="t" r="r" b="b"/>
              <a:pathLst>
                <a:path w="2007" h="1112" extrusionOk="0">
                  <a:moveTo>
                    <a:pt x="559" y="1"/>
                  </a:moveTo>
                  <a:lnTo>
                    <a:pt x="0" y="1083"/>
                  </a:lnTo>
                  <a:lnTo>
                    <a:pt x="29" y="1112"/>
                  </a:lnTo>
                  <a:lnTo>
                    <a:pt x="1971" y="1112"/>
                  </a:lnTo>
                  <a:lnTo>
                    <a:pt x="2007" y="1083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903;p32"/>
            <p:cNvSpPr/>
            <p:nvPr/>
          </p:nvSpPr>
          <p:spPr>
            <a:xfrm>
              <a:off x="1789627" y="1882400"/>
              <a:ext cx="53572" cy="124147"/>
            </a:xfrm>
            <a:custGeom>
              <a:avLst/>
              <a:gdLst/>
              <a:ahLst/>
              <a:cxnLst/>
              <a:rect l="l" t="t" r="r" b="b"/>
              <a:pathLst>
                <a:path w="2007" h="4651" extrusionOk="0">
                  <a:moveTo>
                    <a:pt x="0" y="0"/>
                  </a:moveTo>
                  <a:lnTo>
                    <a:pt x="0" y="4264"/>
                  </a:lnTo>
                  <a:cubicBezTo>
                    <a:pt x="0" y="4479"/>
                    <a:pt x="172" y="4651"/>
                    <a:pt x="380" y="4651"/>
                  </a:cubicBezTo>
                  <a:lnTo>
                    <a:pt x="1620" y="4651"/>
                  </a:lnTo>
                  <a:cubicBezTo>
                    <a:pt x="1835" y="4651"/>
                    <a:pt x="2007" y="4479"/>
                    <a:pt x="2007" y="4264"/>
                  </a:cubicBezTo>
                  <a:lnTo>
                    <a:pt x="20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904;p32"/>
            <p:cNvSpPr/>
            <p:nvPr/>
          </p:nvSpPr>
          <p:spPr>
            <a:xfrm>
              <a:off x="1811248" y="1911842"/>
              <a:ext cx="10143" cy="65263"/>
            </a:xfrm>
            <a:custGeom>
              <a:avLst/>
              <a:gdLst/>
              <a:ahLst/>
              <a:cxnLst/>
              <a:rect l="l" t="t" r="r" b="b"/>
              <a:pathLst>
                <a:path w="380" h="2445" extrusionOk="0">
                  <a:moveTo>
                    <a:pt x="194" y="1"/>
                  </a:moveTo>
                  <a:cubicBezTo>
                    <a:pt x="86" y="1"/>
                    <a:pt x="0" y="87"/>
                    <a:pt x="0" y="187"/>
                  </a:cubicBezTo>
                  <a:lnTo>
                    <a:pt x="0" y="2258"/>
                  </a:lnTo>
                  <a:cubicBezTo>
                    <a:pt x="0" y="2358"/>
                    <a:pt x="86" y="2444"/>
                    <a:pt x="194" y="2444"/>
                  </a:cubicBezTo>
                  <a:cubicBezTo>
                    <a:pt x="294" y="2444"/>
                    <a:pt x="380" y="2358"/>
                    <a:pt x="380" y="2258"/>
                  </a:cubicBezTo>
                  <a:lnTo>
                    <a:pt x="380" y="187"/>
                  </a:lnTo>
                  <a:cubicBezTo>
                    <a:pt x="380" y="87"/>
                    <a:pt x="294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" name="Google Shape;312;p40"/>
          <p:cNvSpPr/>
          <p:nvPr/>
        </p:nvSpPr>
        <p:spPr>
          <a:xfrm rot="-6146075">
            <a:off x="-1426699" y="-1156463"/>
            <a:ext cx="3027518" cy="3027518"/>
          </a:xfrm>
          <a:prstGeom prst="ellipse">
            <a:avLst/>
          </a:prstGeom>
          <a:solidFill>
            <a:srgbClr val="FFFFFF">
              <a:alpha val="6188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" name="Google Shape;316;p40"/>
          <p:cNvSpPr/>
          <p:nvPr/>
        </p:nvSpPr>
        <p:spPr>
          <a:xfrm>
            <a:off x="7461135" y="3071836"/>
            <a:ext cx="2486100" cy="2486100"/>
          </a:xfrm>
          <a:prstGeom prst="donut">
            <a:avLst>
              <a:gd name="adj" fmla="val 159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puzzle with a missing piece&#10;&#10;Description automatically generated with low confidence">
            <a:extLst>
              <a:ext uri="{FF2B5EF4-FFF2-40B4-BE49-F238E27FC236}">
                <a16:creationId xmlns:a16="http://schemas.microsoft.com/office/drawing/2014/main" id="{6D778D2B-23D5-A857-06F8-07C43E916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05" y="1398057"/>
            <a:ext cx="1763256" cy="1479655"/>
          </a:xfrm>
          <a:prstGeom prst="rect">
            <a:avLst/>
          </a:prstGeom>
        </p:spPr>
      </p:pic>
      <p:pic>
        <p:nvPicPr>
          <p:cNvPr id="8" name="Picture 7" descr="A screenshot of a computer application&#10;&#10;Description automatically generated with low confidence">
            <a:extLst>
              <a:ext uri="{FF2B5EF4-FFF2-40B4-BE49-F238E27FC236}">
                <a16:creationId xmlns:a16="http://schemas.microsoft.com/office/drawing/2014/main" id="{701672DD-125D-B404-BD45-999001760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361" y="596339"/>
            <a:ext cx="2204474" cy="4384703"/>
          </a:xfrm>
          <a:prstGeom prst="rect">
            <a:avLst/>
          </a:prstGeom>
        </p:spPr>
      </p:pic>
      <p:pic>
        <p:nvPicPr>
          <p:cNvPr id="10" name="Picture 9" descr="A picture containing screenshot, text, colorfulness, graphics&#10;&#10;Description automatically generated">
            <a:extLst>
              <a:ext uri="{FF2B5EF4-FFF2-40B4-BE49-F238E27FC236}">
                <a16:creationId xmlns:a16="http://schemas.microsoft.com/office/drawing/2014/main" id="{C1C70C95-1D89-59A9-7778-EEF417FFB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792" y="1445280"/>
            <a:ext cx="1918436" cy="14324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0E3ADE-0E19-C533-6BA5-4E4D46101B55}"/>
              </a:ext>
            </a:extLst>
          </p:cNvPr>
          <p:cNvSpPr txBox="1"/>
          <p:nvPr/>
        </p:nvSpPr>
        <p:spPr>
          <a:xfrm>
            <a:off x="672240" y="2974774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Matched Job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0F8D36-8A7C-EBE9-9775-EF0FA71FAD93}"/>
              </a:ext>
            </a:extLst>
          </p:cNvPr>
          <p:cNvSpPr txBox="1"/>
          <p:nvPr/>
        </p:nvSpPr>
        <p:spPr>
          <a:xfrm>
            <a:off x="3823230" y="2974773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jobs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204673-9D48-CABD-0AEA-527055700636}"/>
              </a:ext>
            </a:extLst>
          </p:cNvPr>
          <p:cNvSpPr txBox="1"/>
          <p:nvPr/>
        </p:nvSpPr>
        <p:spPr>
          <a:xfrm>
            <a:off x="3753234" y="3955226"/>
            <a:ext cx="1321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on Apply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490D73C-C063-1EE5-2390-BF3669B5BAAF}"/>
              </a:ext>
            </a:extLst>
          </p:cNvPr>
          <p:cNvCxnSpPr/>
          <p:nvPr/>
        </p:nvCxnSpPr>
        <p:spPr>
          <a:xfrm flipH="1">
            <a:off x="8089627" y="2168727"/>
            <a:ext cx="740353" cy="54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2EBDF1-DEC2-2099-6821-3FF7E190C185}"/>
              </a:ext>
            </a:extLst>
          </p:cNvPr>
          <p:cNvCxnSpPr/>
          <p:nvPr/>
        </p:nvCxnSpPr>
        <p:spPr>
          <a:xfrm flipH="1">
            <a:off x="8089627" y="3761509"/>
            <a:ext cx="797797" cy="90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2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78750" y="519410"/>
            <a:ext cx="28245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75000"/>
                  </a:schemeClr>
                </a:solidFill>
              </a:rPr>
              <a:t>“Job Seeker </a:t>
            </a:r>
          </a:p>
          <a:p>
            <a:r>
              <a:rPr lang="en-US" sz="2800" b="1" dirty="0">
                <a:solidFill>
                  <a:schemeClr val="accent4">
                    <a:lumMod val="75000"/>
                  </a:schemeClr>
                </a:solidFill>
              </a:rPr>
              <a:t>   Scenario”</a:t>
            </a:r>
          </a:p>
        </p:txBody>
      </p:sp>
      <p:grpSp>
        <p:nvGrpSpPr>
          <p:cNvPr id="68" name="Google Shape;1831;p32"/>
          <p:cNvGrpSpPr/>
          <p:nvPr/>
        </p:nvGrpSpPr>
        <p:grpSpPr>
          <a:xfrm>
            <a:off x="8453824" y="224940"/>
            <a:ext cx="382838" cy="410308"/>
            <a:chOff x="1031934" y="1660879"/>
            <a:chExt cx="322525" cy="345668"/>
          </a:xfrm>
        </p:grpSpPr>
        <p:sp>
          <p:nvSpPr>
            <p:cNvPr id="69" name="Google Shape;1832;p32"/>
            <p:cNvSpPr/>
            <p:nvPr/>
          </p:nvSpPr>
          <p:spPr>
            <a:xfrm>
              <a:off x="1069811" y="1866118"/>
              <a:ext cx="284649" cy="140429"/>
            </a:xfrm>
            <a:custGeom>
              <a:avLst/>
              <a:gdLst/>
              <a:ahLst/>
              <a:cxnLst/>
              <a:rect l="l" t="t" r="r" b="b"/>
              <a:pathLst>
                <a:path w="10664" h="5261" extrusionOk="0">
                  <a:moveTo>
                    <a:pt x="1176" y="1"/>
                  </a:moveTo>
                  <a:cubicBezTo>
                    <a:pt x="524" y="1"/>
                    <a:pt x="0" y="524"/>
                    <a:pt x="0" y="1176"/>
                  </a:cubicBezTo>
                  <a:lnTo>
                    <a:pt x="0" y="2652"/>
                  </a:lnTo>
                  <a:lnTo>
                    <a:pt x="29" y="2681"/>
                  </a:lnTo>
                  <a:lnTo>
                    <a:pt x="2802" y="2681"/>
                  </a:lnTo>
                  <a:cubicBezTo>
                    <a:pt x="2860" y="2681"/>
                    <a:pt x="2910" y="2724"/>
                    <a:pt x="2910" y="2781"/>
                  </a:cubicBezTo>
                  <a:lnTo>
                    <a:pt x="2910" y="5232"/>
                  </a:lnTo>
                  <a:lnTo>
                    <a:pt x="2903" y="5232"/>
                  </a:lnTo>
                  <a:lnTo>
                    <a:pt x="2931" y="5261"/>
                  </a:lnTo>
                  <a:lnTo>
                    <a:pt x="4644" y="5261"/>
                  </a:lnTo>
                  <a:lnTo>
                    <a:pt x="4673" y="5232"/>
                  </a:lnTo>
                  <a:lnTo>
                    <a:pt x="4917" y="1520"/>
                  </a:lnTo>
                  <a:lnTo>
                    <a:pt x="5741" y="1520"/>
                  </a:lnTo>
                  <a:lnTo>
                    <a:pt x="5984" y="5232"/>
                  </a:lnTo>
                  <a:lnTo>
                    <a:pt x="6013" y="5261"/>
                  </a:lnTo>
                  <a:lnTo>
                    <a:pt x="10399" y="5261"/>
                  </a:lnTo>
                  <a:cubicBezTo>
                    <a:pt x="10549" y="5261"/>
                    <a:pt x="10664" y="5139"/>
                    <a:pt x="10664" y="4996"/>
                  </a:cubicBezTo>
                  <a:lnTo>
                    <a:pt x="10664" y="1169"/>
                  </a:lnTo>
                  <a:cubicBezTo>
                    <a:pt x="10664" y="524"/>
                    <a:pt x="10141" y="1"/>
                    <a:pt x="9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833;p32"/>
            <p:cNvSpPr/>
            <p:nvPr/>
          </p:nvSpPr>
          <p:spPr>
            <a:xfrm>
              <a:off x="1189927" y="1868226"/>
              <a:ext cx="44416" cy="38491"/>
            </a:xfrm>
            <a:custGeom>
              <a:avLst/>
              <a:gdLst/>
              <a:ahLst/>
              <a:cxnLst/>
              <a:rect l="l" t="t" r="r" b="b"/>
              <a:pathLst>
                <a:path w="1664" h="1442" extrusionOk="0">
                  <a:moveTo>
                    <a:pt x="832" y="1"/>
                  </a:moveTo>
                  <a:cubicBezTo>
                    <a:pt x="811" y="1"/>
                    <a:pt x="789" y="8"/>
                    <a:pt x="768" y="22"/>
                  </a:cubicBezTo>
                  <a:lnTo>
                    <a:pt x="1" y="631"/>
                  </a:lnTo>
                  <a:lnTo>
                    <a:pt x="395" y="1413"/>
                  </a:lnTo>
                  <a:lnTo>
                    <a:pt x="438" y="1441"/>
                  </a:lnTo>
                  <a:lnTo>
                    <a:pt x="1226" y="1441"/>
                  </a:lnTo>
                  <a:lnTo>
                    <a:pt x="1269" y="1413"/>
                  </a:lnTo>
                  <a:lnTo>
                    <a:pt x="1663" y="631"/>
                  </a:lnTo>
                  <a:lnTo>
                    <a:pt x="897" y="22"/>
                  </a:lnTo>
                  <a:cubicBezTo>
                    <a:pt x="882" y="8"/>
                    <a:pt x="854" y="1"/>
                    <a:pt x="832" y="1"/>
                  </a:cubicBezTo>
                  <a:close/>
                </a:path>
              </a:pathLst>
            </a:custGeom>
            <a:solidFill>
              <a:srgbClr val="00C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834;p32"/>
            <p:cNvSpPr/>
            <p:nvPr/>
          </p:nvSpPr>
          <p:spPr>
            <a:xfrm>
              <a:off x="1189927" y="1868226"/>
              <a:ext cx="44416" cy="38491"/>
            </a:xfrm>
            <a:custGeom>
              <a:avLst/>
              <a:gdLst/>
              <a:ahLst/>
              <a:cxnLst/>
              <a:rect l="l" t="t" r="r" b="b"/>
              <a:pathLst>
                <a:path w="1664" h="1442" extrusionOk="0">
                  <a:moveTo>
                    <a:pt x="832" y="1"/>
                  </a:moveTo>
                  <a:cubicBezTo>
                    <a:pt x="811" y="1"/>
                    <a:pt x="789" y="8"/>
                    <a:pt x="768" y="22"/>
                  </a:cubicBezTo>
                  <a:lnTo>
                    <a:pt x="1" y="631"/>
                  </a:lnTo>
                  <a:lnTo>
                    <a:pt x="395" y="1413"/>
                  </a:lnTo>
                  <a:lnTo>
                    <a:pt x="438" y="1441"/>
                  </a:lnTo>
                  <a:lnTo>
                    <a:pt x="1226" y="1441"/>
                  </a:lnTo>
                  <a:lnTo>
                    <a:pt x="1269" y="1413"/>
                  </a:lnTo>
                  <a:lnTo>
                    <a:pt x="1663" y="631"/>
                  </a:lnTo>
                  <a:lnTo>
                    <a:pt x="897" y="22"/>
                  </a:lnTo>
                  <a:cubicBezTo>
                    <a:pt x="882" y="8"/>
                    <a:pt x="854" y="1"/>
                    <a:pt x="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835;p32"/>
            <p:cNvSpPr/>
            <p:nvPr/>
          </p:nvSpPr>
          <p:spPr>
            <a:xfrm>
              <a:off x="1193771" y="1906103"/>
              <a:ext cx="36756" cy="100444"/>
            </a:xfrm>
            <a:custGeom>
              <a:avLst/>
              <a:gdLst/>
              <a:ahLst/>
              <a:cxnLst/>
              <a:rect l="l" t="t" r="r" b="b"/>
              <a:pathLst>
                <a:path w="1377" h="3763" extrusionOk="0">
                  <a:moveTo>
                    <a:pt x="251" y="1"/>
                  </a:moveTo>
                  <a:lnTo>
                    <a:pt x="0" y="3763"/>
                  </a:lnTo>
                  <a:lnTo>
                    <a:pt x="1376" y="3763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836;p32"/>
            <p:cNvSpPr/>
            <p:nvPr/>
          </p:nvSpPr>
          <p:spPr>
            <a:xfrm>
              <a:off x="1172710" y="1847753"/>
              <a:ext cx="78850" cy="48207"/>
            </a:xfrm>
            <a:custGeom>
              <a:avLst/>
              <a:gdLst/>
              <a:ahLst/>
              <a:cxnLst/>
              <a:rect l="l" t="t" r="r" b="b"/>
              <a:pathLst>
                <a:path w="2954" h="1806" extrusionOk="0">
                  <a:moveTo>
                    <a:pt x="1" y="1"/>
                  </a:moveTo>
                  <a:lnTo>
                    <a:pt x="1" y="1671"/>
                  </a:lnTo>
                  <a:cubicBezTo>
                    <a:pt x="1" y="1753"/>
                    <a:pt x="67" y="1805"/>
                    <a:pt x="133" y="1805"/>
                  </a:cubicBezTo>
                  <a:cubicBezTo>
                    <a:pt x="159" y="1805"/>
                    <a:pt x="186" y="1797"/>
                    <a:pt x="209" y="1778"/>
                  </a:cubicBezTo>
                  <a:lnTo>
                    <a:pt x="1427" y="811"/>
                  </a:lnTo>
                  <a:cubicBezTo>
                    <a:pt x="1441" y="800"/>
                    <a:pt x="1459" y="795"/>
                    <a:pt x="1477" y="795"/>
                  </a:cubicBezTo>
                  <a:cubicBezTo>
                    <a:pt x="1495" y="795"/>
                    <a:pt x="1513" y="800"/>
                    <a:pt x="1527" y="811"/>
                  </a:cubicBezTo>
                  <a:lnTo>
                    <a:pt x="2746" y="1778"/>
                  </a:lnTo>
                  <a:cubicBezTo>
                    <a:pt x="2768" y="1797"/>
                    <a:pt x="2795" y="1805"/>
                    <a:pt x="2821" y="1805"/>
                  </a:cubicBezTo>
                  <a:cubicBezTo>
                    <a:pt x="2888" y="1805"/>
                    <a:pt x="2953" y="1753"/>
                    <a:pt x="2953" y="1671"/>
                  </a:cubicBezTo>
                  <a:lnTo>
                    <a:pt x="2953" y="1"/>
                  </a:lnTo>
                  <a:cubicBezTo>
                    <a:pt x="2688" y="137"/>
                    <a:pt x="2394" y="216"/>
                    <a:pt x="2079" y="216"/>
                  </a:cubicBezTo>
                  <a:lnTo>
                    <a:pt x="875" y="216"/>
                  </a:lnTo>
                  <a:cubicBezTo>
                    <a:pt x="560" y="216"/>
                    <a:pt x="266" y="13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837;p32"/>
            <p:cNvSpPr/>
            <p:nvPr/>
          </p:nvSpPr>
          <p:spPr>
            <a:xfrm>
              <a:off x="1124717" y="1704308"/>
              <a:ext cx="44203" cy="56455"/>
            </a:xfrm>
            <a:custGeom>
              <a:avLst/>
              <a:gdLst/>
              <a:ahLst/>
              <a:cxnLst/>
              <a:rect l="l" t="t" r="r" b="b"/>
              <a:pathLst>
                <a:path w="1656" h="2115" extrusionOk="0">
                  <a:moveTo>
                    <a:pt x="509" y="0"/>
                  </a:moveTo>
                  <a:cubicBezTo>
                    <a:pt x="208" y="237"/>
                    <a:pt x="0" y="602"/>
                    <a:pt x="0" y="1046"/>
                  </a:cubicBezTo>
                  <a:lnTo>
                    <a:pt x="0" y="2114"/>
                  </a:lnTo>
                  <a:cubicBezTo>
                    <a:pt x="100" y="2064"/>
                    <a:pt x="215" y="2035"/>
                    <a:pt x="337" y="2035"/>
                  </a:cubicBezTo>
                  <a:lnTo>
                    <a:pt x="803" y="2035"/>
                  </a:lnTo>
                  <a:lnTo>
                    <a:pt x="803" y="1390"/>
                  </a:lnTo>
                  <a:cubicBezTo>
                    <a:pt x="803" y="975"/>
                    <a:pt x="1140" y="638"/>
                    <a:pt x="1555" y="638"/>
                  </a:cubicBezTo>
                  <a:lnTo>
                    <a:pt x="1656" y="638"/>
                  </a:lnTo>
                  <a:lnTo>
                    <a:pt x="1211" y="473"/>
                  </a:lnTo>
                  <a:cubicBezTo>
                    <a:pt x="939" y="373"/>
                    <a:pt x="702" y="208"/>
                    <a:pt x="509" y="0"/>
                  </a:cubicBezTo>
                  <a:close/>
                </a:path>
              </a:pathLst>
            </a:custGeom>
            <a:solidFill>
              <a:srgbClr val="BB5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838;p32"/>
            <p:cNvSpPr/>
            <p:nvPr/>
          </p:nvSpPr>
          <p:spPr>
            <a:xfrm>
              <a:off x="1124717" y="1660879"/>
              <a:ext cx="174863" cy="99883"/>
            </a:xfrm>
            <a:custGeom>
              <a:avLst/>
              <a:gdLst/>
              <a:ahLst/>
              <a:cxnLst/>
              <a:rect l="l" t="t" r="r" b="b"/>
              <a:pathLst>
                <a:path w="6551" h="3742" extrusionOk="0">
                  <a:moveTo>
                    <a:pt x="129" y="0"/>
                  </a:moveTo>
                  <a:cubicBezTo>
                    <a:pt x="57" y="0"/>
                    <a:pt x="0" y="58"/>
                    <a:pt x="0" y="137"/>
                  </a:cubicBezTo>
                  <a:lnTo>
                    <a:pt x="0" y="395"/>
                  </a:lnTo>
                  <a:cubicBezTo>
                    <a:pt x="0" y="1161"/>
                    <a:pt x="480" y="1857"/>
                    <a:pt x="1197" y="2122"/>
                  </a:cubicBezTo>
                  <a:lnTo>
                    <a:pt x="1577" y="2265"/>
                  </a:lnTo>
                  <a:lnTo>
                    <a:pt x="4995" y="2265"/>
                  </a:lnTo>
                  <a:cubicBezTo>
                    <a:pt x="5411" y="2265"/>
                    <a:pt x="5748" y="2602"/>
                    <a:pt x="5748" y="3017"/>
                  </a:cubicBezTo>
                  <a:lnTo>
                    <a:pt x="5748" y="3662"/>
                  </a:lnTo>
                  <a:lnTo>
                    <a:pt x="6213" y="3662"/>
                  </a:lnTo>
                  <a:cubicBezTo>
                    <a:pt x="6335" y="3662"/>
                    <a:pt x="6450" y="3691"/>
                    <a:pt x="6550" y="3741"/>
                  </a:cubicBezTo>
                  <a:lnTo>
                    <a:pt x="6550" y="1978"/>
                  </a:lnTo>
                  <a:cubicBezTo>
                    <a:pt x="6550" y="889"/>
                    <a:pt x="5669" y="0"/>
                    <a:pt x="4572" y="0"/>
                  </a:cubicBezTo>
                  <a:close/>
                </a:path>
              </a:pathLst>
            </a:custGeom>
            <a:solidFill>
              <a:srgbClr val="BB5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839;p32"/>
            <p:cNvSpPr/>
            <p:nvPr/>
          </p:nvSpPr>
          <p:spPr>
            <a:xfrm>
              <a:off x="1202552" y="1688052"/>
              <a:ext cx="39825" cy="33286"/>
            </a:xfrm>
            <a:custGeom>
              <a:avLst/>
              <a:gdLst/>
              <a:ahLst/>
              <a:cxnLst/>
              <a:rect l="l" t="t" r="r" b="b"/>
              <a:pathLst>
                <a:path w="1492" h="1247" extrusionOk="0">
                  <a:moveTo>
                    <a:pt x="194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609"/>
                    <a:pt x="187" y="989"/>
                    <a:pt x="474" y="1247"/>
                  </a:cubicBezTo>
                  <a:lnTo>
                    <a:pt x="1491" y="1247"/>
                  </a:lnTo>
                  <a:cubicBezTo>
                    <a:pt x="1470" y="1240"/>
                    <a:pt x="1448" y="1233"/>
                    <a:pt x="1427" y="1233"/>
                  </a:cubicBezTo>
                  <a:cubicBezTo>
                    <a:pt x="854" y="1233"/>
                    <a:pt x="381" y="767"/>
                    <a:pt x="381" y="186"/>
                  </a:cubicBezTo>
                  <a:cubicBezTo>
                    <a:pt x="381" y="86"/>
                    <a:pt x="295" y="0"/>
                    <a:pt x="194" y="0"/>
                  </a:cubicBezTo>
                  <a:close/>
                </a:path>
              </a:pathLst>
            </a:custGeom>
            <a:solidFill>
              <a:srgbClr val="88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840;p32"/>
            <p:cNvSpPr/>
            <p:nvPr/>
          </p:nvSpPr>
          <p:spPr>
            <a:xfrm>
              <a:off x="1171562" y="1688052"/>
              <a:ext cx="39825" cy="33286"/>
            </a:xfrm>
            <a:custGeom>
              <a:avLst/>
              <a:gdLst/>
              <a:ahLst/>
              <a:cxnLst/>
              <a:rect l="l" t="t" r="r" b="b"/>
              <a:pathLst>
                <a:path w="1492" h="1247" extrusionOk="0">
                  <a:moveTo>
                    <a:pt x="187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609"/>
                    <a:pt x="187" y="989"/>
                    <a:pt x="474" y="1247"/>
                  </a:cubicBezTo>
                  <a:lnTo>
                    <a:pt x="1492" y="1247"/>
                  </a:lnTo>
                  <a:cubicBezTo>
                    <a:pt x="1470" y="1240"/>
                    <a:pt x="1449" y="1233"/>
                    <a:pt x="1427" y="1233"/>
                  </a:cubicBezTo>
                  <a:cubicBezTo>
                    <a:pt x="847" y="1233"/>
                    <a:pt x="381" y="767"/>
                    <a:pt x="381" y="186"/>
                  </a:cubicBezTo>
                  <a:cubicBezTo>
                    <a:pt x="381" y="86"/>
                    <a:pt x="295" y="0"/>
                    <a:pt x="187" y="0"/>
                  </a:cubicBezTo>
                  <a:close/>
                </a:path>
              </a:pathLst>
            </a:custGeom>
            <a:solidFill>
              <a:srgbClr val="88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841;p32"/>
            <p:cNvSpPr/>
            <p:nvPr/>
          </p:nvSpPr>
          <p:spPr>
            <a:xfrm>
              <a:off x="1112839" y="1758040"/>
              <a:ext cx="33499" cy="49968"/>
            </a:xfrm>
            <a:custGeom>
              <a:avLst/>
              <a:gdLst/>
              <a:ahLst/>
              <a:cxnLst/>
              <a:rect l="l" t="t" r="r" b="b"/>
              <a:pathLst>
                <a:path w="1255" h="1872" extrusionOk="0">
                  <a:moveTo>
                    <a:pt x="782" y="1"/>
                  </a:moveTo>
                  <a:cubicBezTo>
                    <a:pt x="345" y="1"/>
                    <a:pt x="1" y="352"/>
                    <a:pt x="1" y="782"/>
                  </a:cubicBezTo>
                  <a:lnTo>
                    <a:pt x="1" y="1090"/>
                  </a:lnTo>
                  <a:cubicBezTo>
                    <a:pt x="1" y="1527"/>
                    <a:pt x="345" y="1871"/>
                    <a:pt x="782" y="1871"/>
                  </a:cubicBezTo>
                  <a:lnTo>
                    <a:pt x="1255" y="1871"/>
                  </a:lnTo>
                  <a:cubicBezTo>
                    <a:pt x="1248" y="1814"/>
                    <a:pt x="1241" y="1757"/>
                    <a:pt x="1241" y="1699"/>
                  </a:cubicBezTo>
                  <a:lnTo>
                    <a:pt x="1241" y="1"/>
                  </a:lnTo>
                  <a:close/>
                </a:path>
              </a:pathLst>
            </a:custGeom>
            <a:solidFill>
              <a:srgbClr val="F6A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842;p32"/>
            <p:cNvSpPr/>
            <p:nvPr/>
          </p:nvSpPr>
          <p:spPr>
            <a:xfrm>
              <a:off x="1277932" y="1758040"/>
              <a:ext cx="33499" cy="49968"/>
            </a:xfrm>
            <a:custGeom>
              <a:avLst/>
              <a:gdLst/>
              <a:ahLst/>
              <a:cxnLst/>
              <a:rect l="l" t="t" r="r" b="b"/>
              <a:pathLst>
                <a:path w="1255" h="1872" extrusionOk="0">
                  <a:moveTo>
                    <a:pt x="8" y="1"/>
                  </a:moveTo>
                  <a:lnTo>
                    <a:pt x="8" y="1699"/>
                  </a:lnTo>
                  <a:cubicBezTo>
                    <a:pt x="8" y="1757"/>
                    <a:pt x="8" y="1814"/>
                    <a:pt x="0" y="1871"/>
                  </a:cubicBezTo>
                  <a:lnTo>
                    <a:pt x="473" y="1871"/>
                  </a:lnTo>
                  <a:cubicBezTo>
                    <a:pt x="911" y="1871"/>
                    <a:pt x="1255" y="1527"/>
                    <a:pt x="1255" y="1090"/>
                  </a:cubicBezTo>
                  <a:lnTo>
                    <a:pt x="1255" y="782"/>
                  </a:lnTo>
                  <a:cubicBezTo>
                    <a:pt x="1255" y="352"/>
                    <a:pt x="911" y="1"/>
                    <a:pt x="473" y="1"/>
                  </a:cubicBezTo>
                  <a:close/>
                </a:path>
              </a:pathLst>
            </a:custGeom>
            <a:solidFill>
              <a:srgbClr val="FFBD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843;p32"/>
            <p:cNvSpPr/>
            <p:nvPr/>
          </p:nvSpPr>
          <p:spPr>
            <a:xfrm>
              <a:off x="1145377" y="1720564"/>
              <a:ext cx="133543" cy="133543"/>
            </a:xfrm>
            <a:custGeom>
              <a:avLst/>
              <a:gdLst/>
              <a:ahLst/>
              <a:cxnLst/>
              <a:rect l="l" t="t" r="r" b="b"/>
              <a:pathLst>
                <a:path w="5003" h="5003" extrusionOk="0">
                  <a:moveTo>
                    <a:pt x="781" y="0"/>
                  </a:moveTo>
                  <a:cubicBezTo>
                    <a:pt x="351" y="0"/>
                    <a:pt x="0" y="351"/>
                    <a:pt x="0" y="781"/>
                  </a:cubicBezTo>
                  <a:lnTo>
                    <a:pt x="0" y="3103"/>
                  </a:lnTo>
                  <a:cubicBezTo>
                    <a:pt x="0" y="4157"/>
                    <a:pt x="853" y="5002"/>
                    <a:pt x="1899" y="5002"/>
                  </a:cubicBezTo>
                  <a:lnTo>
                    <a:pt x="3103" y="5002"/>
                  </a:lnTo>
                  <a:cubicBezTo>
                    <a:pt x="4149" y="5002"/>
                    <a:pt x="5002" y="4157"/>
                    <a:pt x="5002" y="3103"/>
                  </a:cubicBezTo>
                  <a:lnTo>
                    <a:pt x="5002" y="781"/>
                  </a:lnTo>
                  <a:cubicBezTo>
                    <a:pt x="5002" y="351"/>
                    <a:pt x="4651" y="0"/>
                    <a:pt x="4221" y="0"/>
                  </a:cubicBezTo>
                  <a:close/>
                </a:path>
              </a:pathLst>
            </a:custGeom>
            <a:solidFill>
              <a:srgbClr val="FED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844;p32"/>
            <p:cNvSpPr/>
            <p:nvPr/>
          </p:nvSpPr>
          <p:spPr>
            <a:xfrm>
              <a:off x="1175406" y="1754410"/>
              <a:ext cx="10170" cy="25278"/>
            </a:xfrm>
            <a:custGeom>
              <a:avLst/>
              <a:gdLst/>
              <a:ahLst/>
              <a:cxnLst/>
              <a:rect l="l" t="t" r="r" b="b"/>
              <a:pathLst>
                <a:path w="381" h="947" extrusionOk="0">
                  <a:moveTo>
                    <a:pt x="187" y="1"/>
                  </a:moveTo>
                  <a:cubicBezTo>
                    <a:pt x="86" y="1"/>
                    <a:pt x="0" y="87"/>
                    <a:pt x="0" y="187"/>
                  </a:cubicBezTo>
                  <a:lnTo>
                    <a:pt x="0" y="753"/>
                  </a:lnTo>
                  <a:cubicBezTo>
                    <a:pt x="0" y="861"/>
                    <a:pt x="86" y="947"/>
                    <a:pt x="187" y="947"/>
                  </a:cubicBezTo>
                  <a:cubicBezTo>
                    <a:pt x="294" y="947"/>
                    <a:pt x="380" y="861"/>
                    <a:pt x="380" y="753"/>
                  </a:cubicBezTo>
                  <a:lnTo>
                    <a:pt x="380" y="187"/>
                  </a:lnTo>
                  <a:cubicBezTo>
                    <a:pt x="380" y="80"/>
                    <a:pt x="294" y="1"/>
                    <a:pt x="187" y="1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845;p32"/>
            <p:cNvSpPr/>
            <p:nvPr/>
          </p:nvSpPr>
          <p:spPr>
            <a:xfrm>
              <a:off x="1238721" y="1754410"/>
              <a:ext cx="10170" cy="25278"/>
            </a:xfrm>
            <a:custGeom>
              <a:avLst/>
              <a:gdLst/>
              <a:ahLst/>
              <a:cxnLst/>
              <a:rect l="l" t="t" r="r" b="b"/>
              <a:pathLst>
                <a:path w="381" h="947" extrusionOk="0">
                  <a:moveTo>
                    <a:pt x="194" y="1"/>
                  </a:moveTo>
                  <a:cubicBezTo>
                    <a:pt x="86" y="1"/>
                    <a:pt x="0" y="87"/>
                    <a:pt x="0" y="187"/>
                  </a:cubicBezTo>
                  <a:lnTo>
                    <a:pt x="0" y="753"/>
                  </a:lnTo>
                  <a:cubicBezTo>
                    <a:pt x="0" y="861"/>
                    <a:pt x="86" y="947"/>
                    <a:pt x="194" y="947"/>
                  </a:cubicBezTo>
                  <a:cubicBezTo>
                    <a:pt x="294" y="947"/>
                    <a:pt x="380" y="861"/>
                    <a:pt x="380" y="753"/>
                  </a:cubicBezTo>
                  <a:lnTo>
                    <a:pt x="380" y="187"/>
                  </a:lnTo>
                  <a:cubicBezTo>
                    <a:pt x="380" y="80"/>
                    <a:pt x="294" y="1"/>
                    <a:pt x="194" y="1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846;p32"/>
            <p:cNvSpPr/>
            <p:nvPr/>
          </p:nvSpPr>
          <p:spPr>
            <a:xfrm>
              <a:off x="1198175" y="1765647"/>
              <a:ext cx="19726" cy="36435"/>
            </a:xfrm>
            <a:custGeom>
              <a:avLst/>
              <a:gdLst/>
              <a:ahLst/>
              <a:cxnLst/>
              <a:rect l="l" t="t" r="r" b="b"/>
              <a:pathLst>
                <a:path w="739" h="1365" extrusionOk="0">
                  <a:moveTo>
                    <a:pt x="525" y="0"/>
                  </a:moveTo>
                  <a:cubicBezTo>
                    <a:pt x="453" y="0"/>
                    <a:pt x="383" y="42"/>
                    <a:pt x="351" y="110"/>
                  </a:cubicBezTo>
                  <a:lnTo>
                    <a:pt x="36" y="805"/>
                  </a:lnTo>
                  <a:cubicBezTo>
                    <a:pt x="0" y="884"/>
                    <a:pt x="22" y="970"/>
                    <a:pt x="79" y="1027"/>
                  </a:cubicBezTo>
                  <a:lnTo>
                    <a:pt x="394" y="1314"/>
                  </a:lnTo>
                  <a:cubicBezTo>
                    <a:pt x="430" y="1343"/>
                    <a:pt x="480" y="1364"/>
                    <a:pt x="523" y="1364"/>
                  </a:cubicBezTo>
                  <a:cubicBezTo>
                    <a:pt x="573" y="1364"/>
                    <a:pt x="624" y="1343"/>
                    <a:pt x="659" y="1300"/>
                  </a:cubicBezTo>
                  <a:cubicBezTo>
                    <a:pt x="731" y="1221"/>
                    <a:pt x="724" y="1099"/>
                    <a:pt x="652" y="1027"/>
                  </a:cubicBezTo>
                  <a:lnTo>
                    <a:pt x="437" y="841"/>
                  </a:lnTo>
                  <a:lnTo>
                    <a:pt x="695" y="268"/>
                  </a:lnTo>
                  <a:cubicBezTo>
                    <a:pt x="738" y="175"/>
                    <a:pt x="695" y="60"/>
                    <a:pt x="602" y="17"/>
                  </a:cubicBezTo>
                  <a:cubicBezTo>
                    <a:pt x="577" y="6"/>
                    <a:pt x="551" y="0"/>
                    <a:pt x="525" y="0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847;p32"/>
            <p:cNvSpPr/>
            <p:nvPr/>
          </p:nvSpPr>
          <p:spPr>
            <a:xfrm>
              <a:off x="1193370" y="1818125"/>
              <a:ext cx="37530" cy="10143"/>
            </a:xfrm>
            <a:custGeom>
              <a:avLst/>
              <a:gdLst/>
              <a:ahLst/>
              <a:cxnLst/>
              <a:rect l="l" t="t" r="r" b="b"/>
              <a:pathLst>
                <a:path w="1406" h="380" extrusionOk="0">
                  <a:moveTo>
                    <a:pt x="187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1219" y="380"/>
                  </a:lnTo>
                  <a:cubicBezTo>
                    <a:pt x="1319" y="380"/>
                    <a:pt x="1405" y="294"/>
                    <a:pt x="1405" y="186"/>
                  </a:cubicBezTo>
                  <a:cubicBezTo>
                    <a:pt x="1405" y="86"/>
                    <a:pt x="1319" y="0"/>
                    <a:pt x="1219" y="0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848;p32"/>
            <p:cNvSpPr/>
            <p:nvPr/>
          </p:nvSpPr>
          <p:spPr>
            <a:xfrm>
              <a:off x="1259941" y="1970966"/>
              <a:ext cx="65637" cy="35581"/>
            </a:xfrm>
            <a:custGeom>
              <a:avLst/>
              <a:gdLst/>
              <a:ahLst/>
              <a:cxnLst/>
              <a:rect l="l" t="t" r="r" b="b"/>
              <a:pathLst>
                <a:path w="2459" h="1333" extrusionOk="0">
                  <a:moveTo>
                    <a:pt x="130" y="0"/>
                  </a:moveTo>
                  <a:cubicBezTo>
                    <a:pt x="58" y="0"/>
                    <a:pt x="1" y="57"/>
                    <a:pt x="1" y="129"/>
                  </a:cubicBezTo>
                  <a:lnTo>
                    <a:pt x="1" y="1333"/>
                  </a:lnTo>
                  <a:lnTo>
                    <a:pt x="2459" y="1333"/>
                  </a:lnTo>
                  <a:lnTo>
                    <a:pt x="2459" y="129"/>
                  </a:lnTo>
                  <a:cubicBezTo>
                    <a:pt x="2459" y="57"/>
                    <a:pt x="2401" y="0"/>
                    <a:pt x="2330" y="0"/>
                  </a:cubicBezTo>
                  <a:close/>
                </a:path>
              </a:pathLst>
            </a:custGeom>
            <a:solidFill>
              <a:srgbClr val="2E333A">
                <a:alpha val="20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849;p32"/>
            <p:cNvSpPr/>
            <p:nvPr/>
          </p:nvSpPr>
          <p:spPr>
            <a:xfrm>
              <a:off x="1300701" y="1954683"/>
              <a:ext cx="10143" cy="34086"/>
            </a:xfrm>
            <a:custGeom>
              <a:avLst/>
              <a:gdLst/>
              <a:ahLst/>
              <a:cxnLst/>
              <a:rect l="l" t="t" r="r" b="b"/>
              <a:pathLst>
                <a:path w="380" h="1277" extrusionOk="0">
                  <a:moveTo>
                    <a:pt x="187" y="1"/>
                  </a:moveTo>
                  <a:cubicBezTo>
                    <a:pt x="79" y="1"/>
                    <a:pt x="0" y="87"/>
                    <a:pt x="0" y="187"/>
                  </a:cubicBezTo>
                  <a:lnTo>
                    <a:pt x="0" y="1083"/>
                  </a:lnTo>
                  <a:cubicBezTo>
                    <a:pt x="0" y="1191"/>
                    <a:pt x="86" y="1277"/>
                    <a:pt x="187" y="1277"/>
                  </a:cubicBezTo>
                  <a:cubicBezTo>
                    <a:pt x="294" y="1277"/>
                    <a:pt x="380" y="1191"/>
                    <a:pt x="380" y="1083"/>
                  </a:cubicBezTo>
                  <a:lnTo>
                    <a:pt x="380" y="187"/>
                  </a:lnTo>
                  <a:cubicBezTo>
                    <a:pt x="380" y="87"/>
                    <a:pt x="294" y="1"/>
                    <a:pt x="1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850;p32"/>
            <p:cNvSpPr/>
            <p:nvPr/>
          </p:nvSpPr>
          <p:spPr>
            <a:xfrm>
              <a:off x="1031934" y="1971153"/>
              <a:ext cx="116139" cy="35394"/>
            </a:xfrm>
            <a:custGeom>
              <a:avLst/>
              <a:gdLst/>
              <a:ahLst/>
              <a:cxnLst/>
              <a:rect l="l" t="t" r="r" b="b"/>
              <a:pathLst>
                <a:path w="4351" h="1326" extrusionOk="0">
                  <a:moveTo>
                    <a:pt x="58" y="0"/>
                  </a:moveTo>
                  <a:lnTo>
                    <a:pt x="1" y="22"/>
                  </a:lnTo>
                  <a:lnTo>
                    <a:pt x="1" y="1197"/>
                  </a:lnTo>
                  <a:cubicBezTo>
                    <a:pt x="1" y="1269"/>
                    <a:pt x="65" y="1326"/>
                    <a:pt x="137" y="1326"/>
                  </a:cubicBezTo>
                  <a:lnTo>
                    <a:pt x="4350" y="1326"/>
                  </a:lnTo>
                  <a:lnTo>
                    <a:pt x="4350" y="22"/>
                  </a:lnTo>
                  <a:lnTo>
                    <a:pt x="43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851;p32"/>
            <p:cNvSpPr/>
            <p:nvPr/>
          </p:nvSpPr>
          <p:spPr>
            <a:xfrm>
              <a:off x="1031934" y="1971713"/>
              <a:ext cx="116139" cy="17430"/>
            </a:xfrm>
            <a:custGeom>
              <a:avLst/>
              <a:gdLst/>
              <a:ahLst/>
              <a:cxnLst/>
              <a:rect l="l" t="t" r="r" b="b"/>
              <a:pathLst>
                <a:path w="4351" h="653" extrusionOk="0">
                  <a:moveTo>
                    <a:pt x="1" y="1"/>
                  </a:moveTo>
                  <a:lnTo>
                    <a:pt x="1" y="653"/>
                  </a:lnTo>
                  <a:lnTo>
                    <a:pt x="4350" y="653"/>
                  </a:lnTo>
                  <a:lnTo>
                    <a:pt x="43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852;p32"/>
            <p:cNvSpPr/>
            <p:nvPr/>
          </p:nvSpPr>
          <p:spPr>
            <a:xfrm>
              <a:off x="1031934" y="1936906"/>
              <a:ext cx="116139" cy="34834"/>
            </a:xfrm>
            <a:custGeom>
              <a:avLst/>
              <a:gdLst/>
              <a:ahLst/>
              <a:cxnLst/>
              <a:rect l="l" t="t" r="r" b="b"/>
              <a:pathLst>
                <a:path w="4351" h="1305" extrusionOk="0">
                  <a:moveTo>
                    <a:pt x="137" y="0"/>
                  </a:moveTo>
                  <a:cubicBezTo>
                    <a:pt x="65" y="0"/>
                    <a:pt x="1" y="65"/>
                    <a:pt x="1" y="137"/>
                  </a:cubicBezTo>
                  <a:lnTo>
                    <a:pt x="1" y="1305"/>
                  </a:lnTo>
                  <a:lnTo>
                    <a:pt x="4350" y="1305"/>
                  </a:lnTo>
                  <a:lnTo>
                    <a:pt x="4350" y="137"/>
                  </a:lnTo>
                  <a:cubicBezTo>
                    <a:pt x="4350" y="65"/>
                    <a:pt x="4293" y="0"/>
                    <a:pt x="42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853;p32"/>
            <p:cNvSpPr/>
            <p:nvPr/>
          </p:nvSpPr>
          <p:spPr>
            <a:xfrm>
              <a:off x="1031934" y="1936906"/>
              <a:ext cx="116139" cy="17430"/>
            </a:xfrm>
            <a:custGeom>
              <a:avLst/>
              <a:gdLst/>
              <a:ahLst/>
              <a:cxnLst/>
              <a:rect l="l" t="t" r="r" b="b"/>
              <a:pathLst>
                <a:path w="4351" h="653" extrusionOk="0">
                  <a:moveTo>
                    <a:pt x="137" y="0"/>
                  </a:moveTo>
                  <a:cubicBezTo>
                    <a:pt x="65" y="0"/>
                    <a:pt x="1" y="58"/>
                    <a:pt x="1" y="129"/>
                  </a:cubicBezTo>
                  <a:lnTo>
                    <a:pt x="1" y="653"/>
                  </a:lnTo>
                  <a:lnTo>
                    <a:pt x="4350" y="653"/>
                  </a:lnTo>
                  <a:lnTo>
                    <a:pt x="4350" y="129"/>
                  </a:lnTo>
                  <a:cubicBezTo>
                    <a:pt x="4350" y="58"/>
                    <a:pt x="4293" y="0"/>
                    <a:pt x="4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1878;p32"/>
          <p:cNvGrpSpPr/>
          <p:nvPr/>
        </p:nvGrpSpPr>
        <p:grpSpPr>
          <a:xfrm>
            <a:off x="8758437" y="659838"/>
            <a:ext cx="385563" cy="410308"/>
            <a:chOff x="1789627" y="1660879"/>
            <a:chExt cx="324821" cy="345668"/>
          </a:xfrm>
        </p:grpSpPr>
        <p:sp>
          <p:nvSpPr>
            <p:cNvPr id="92" name="Google Shape;1879;p32"/>
            <p:cNvSpPr/>
            <p:nvPr/>
          </p:nvSpPr>
          <p:spPr>
            <a:xfrm>
              <a:off x="1816026" y="1672170"/>
              <a:ext cx="227073" cy="40386"/>
            </a:xfrm>
            <a:custGeom>
              <a:avLst/>
              <a:gdLst/>
              <a:ahLst/>
              <a:cxnLst/>
              <a:rect l="l" t="t" r="r" b="b"/>
              <a:pathLst>
                <a:path w="8507" h="1513" extrusionOk="0">
                  <a:moveTo>
                    <a:pt x="258" y="0"/>
                  </a:moveTo>
                  <a:cubicBezTo>
                    <a:pt x="115" y="0"/>
                    <a:pt x="0" y="115"/>
                    <a:pt x="0" y="258"/>
                  </a:cubicBezTo>
                  <a:lnTo>
                    <a:pt x="0" y="1491"/>
                  </a:lnTo>
                  <a:lnTo>
                    <a:pt x="108" y="1512"/>
                  </a:lnTo>
                  <a:lnTo>
                    <a:pt x="8399" y="1512"/>
                  </a:lnTo>
                  <a:lnTo>
                    <a:pt x="8507" y="1491"/>
                  </a:lnTo>
                  <a:lnTo>
                    <a:pt x="8507" y="258"/>
                  </a:lnTo>
                  <a:cubicBezTo>
                    <a:pt x="8507" y="115"/>
                    <a:pt x="8392" y="0"/>
                    <a:pt x="82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880;p32"/>
            <p:cNvSpPr/>
            <p:nvPr/>
          </p:nvSpPr>
          <p:spPr>
            <a:xfrm>
              <a:off x="1816026" y="1711755"/>
              <a:ext cx="227073" cy="281232"/>
            </a:xfrm>
            <a:custGeom>
              <a:avLst/>
              <a:gdLst/>
              <a:ahLst/>
              <a:cxnLst/>
              <a:rect l="l" t="t" r="r" b="b"/>
              <a:pathLst>
                <a:path w="8507" h="10536" extrusionOk="0">
                  <a:moveTo>
                    <a:pt x="0" y="1"/>
                  </a:moveTo>
                  <a:lnTo>
                    <a:pt x="0" y="4394"/>
                  </a:lnTo>
                  <a:lnTo>
                    <a:pt x="294" y="4300"/>
                  </a:lnTo>
                  <a:cubicBezTo>
                    <a:pt x="308" y="4293"/>
                    <a:pt x="316" y="4293"/>
                    <a:pt x="330" y="4293"/>
                  </a:cubicBezTo>
                  <a:cubicBezTo>
                    <a:pt x="387" y="4293"/>
                    <a:pt x="430" y="4336"/>
                    <a:pt x="430" y="4394"/>
                  </a:cubicBezTo>
                  <a:lnTo>
                    <a:pt x="430" y="5318"/>
                  </a:lnTo>
                  <a:lnTo>
                    <a:pt x="989" y="6400"/>
                  </a:lnTo>
                  <a:lnTo>
                    <a:pt x="989" y="10535"/>
                  </a:lnTo>
                  <a:lnTo>
                    <a:pt x="8378" y="10535"/>
                  </a:lnTo>
                  <a:cubicBezTo>
                    <a:pt x="8449" y="10535"/>
                    <a:pt x="8507" y="10478"/>
                    <a:pt x="8507" y="10406"/>
                  </a:cubicBezTo>
                  <a:lnTo>
                    <a:pt x="8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881;p32"/>
            <p:cNvSpPr/>
            <p:nvPr/>
          </p:nvSpPr>
          <p:spPr>
            <a:xfrm>
              <a:off x="1839729" y="1660879"/>
              <a:ext cx="10170" cy="32939"/>
            </a:xfrm>
            <a:custGeom>
              <a:avLst/>
              <a:gdLst/>
              <a:ahLst/>
              <a:cxnLst/>
              <a:rect l="l" t="t" r="r" b="b"/>
              <a:pathLst>
                <a:path w="381" h="1234" extrusionOk="0">
                  <a:moveTo>
                    <a:pt x="187" y="0"/>
                  </a:moveTo>
                  <a:cubicBezTo>
                    <a:pt x="87" y="0"/>
                    <a:pt x="1" y="86"/>
                    <a:pt x="1" y="187"/>
                  </a:cubicBezTo>
                  <a:lnTo>
                    <a:pt x="1" y="1040"/>
                  </a:lnTo>
                  <a:cubicBezTo>
                    <a:pt x="1" y="1147"/>
                    <a:pt x="87" y="1233"/>
                    <a:pt x="187" y="1233"/>
                  </a:cubicBezTo>
                  <a:cubicBezTo>
                    <a:pt x="295" y="1233"/>
                    <a:pt x="381" y="1147"/>
                    <a:pt x="381" y="1040"/>
                  </a:cubicBezTo>
                  <a:lnTo>
                    <a:pt x="381" y="187"/>
                  </a:lnTo>
                  <a:cubicBezTo>
                    <a:pt x="381" y="86"/>
                    <a:pt x="295" y="0"/>
                    <a:pt x="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882;p32"/>
            <p:cNvSpPr/>
            <p:nvPr/>
          </p:nvSpPr>
          <p:spPr>
            <a:xfrm>
              <a:off x="1863832" y="1660879"/>
              <a:ext cx="10170" cy="32939"/>
            </a:xfrm>
            <a:custGeom>
              <a:avLst/>
              <a:gdLst/>
              <a:ahLst/>
              <a:cxnLst/>
              <a:rect l="l" t="t" r="r" b="b"/>
              <a:pathLst>
                <a:path w="381" h="1234" extrusionOk="0">
                  <a:moveTo>
                    <a:pt x="194" y="0"/>
                  </a:moveTo>
                  <a:cubicBezTo>
                    <a:pt x="87" y="0"/>
                    <a:pt x="1" y="86"/>
                    <a:pt x="1" y="187"/>
                  </a:cubicBezTo>
                  <a:lnTo>
                    <a:pt x="1" y="1040"/>
                  </a:lnTo>
                  <a:cubicBezTo>
                    <a:pt x="1" y="1147"/>
                    <a:pt x="87" y="1233"/>
                    <a:pt x="194" y="1233"/>
                  </a:cubicBezTo>
                  <a:cubicBezTo>
                    <a:pt x="302" y="1233"/>
                    <a:pt x="381" y="1147"/>
                    <a:pt x="381" y="1040"/>
                  </a:cubicBezTo>
                  <a:lnTo>
                    <a:pt x="381" y="187"/>
                  </a:lnTo>
                  <a:cubicBezTo>
                    <a:pt x="381" y="86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883;p32"/>
            <p:cNvSpPr/>
            <p:nvPr/>
          </p:nvSpPr>
          <p:spPr>
            <a:xfrm>
              <a:off x="1888123" y="1660879"/>
              <a:ext cx="10170" cy="32939"/>
            </a:xfrm>
            <a:custGeom>
              <a:avLst/>
              <a:gdLst/>
              <a:ahLst/>
              <a:cxnLst/>
              <a:rect l="l" t="t" r="r" b="b"/>
              <a:pathLst>
                <a:path w="381" h="1234" extrusionOk="0">
                  <a:moveTo>
                    <a:pt x="194" y="0"/>
                  </a:moveTo>
                  <a:cubicBezTo>
                    <a:pt x="87" y="0"/>
                    <a:pt x="1" y="86"/>
                    <a:pt x="1" y="187"/>
                  </a:cubicBezTo>
                  <a:lnTo>
                    <a:pt x="1" y="1040"/>
                  </a:lnTo>
                  <a:cubicBezTo>
                    <a:pt x="1" y="1147"/>
                    <a:pt x="87" y="1233"/>
                    <a:pt x="194" y="1233"/>
                  </a:cubicBezTo>
                  <a:cubicBezTo>
                    <a:pt x="295" y="1233"/>
                    <a:pt x="381" y="1147"/>
                    <a:pt x="381" y="1040"/>
                  </a:cubicBezTo>
                  <a:lnTo>
                    <a:pt x="381" y="187"/>
                  </a:lnTo>
                  <a:cubicBezTo>
                    <a:pt x="381" y="86"/>
                    <a:pt x="295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884;p32"/>
            <p:cNvSpPr/>
            <p:nvPr/>
          </p:nvSpPr>
          <p:spPr>
            <a:xfrm>
              <a:off x="1912439" y="1660879"/>
              <a:ext cx="10143" cy="32939"/>
            </a:xfrm>
            <a:custGeom>
              <a:avLst/>
              <a:gdLst/>
              <a:ahLst/>
              <a:cxnLst/>
              <a:rect l="l" t="t" r="r" b="b"/>
              <a:pathLst>
                <a:path w="380" h="1234" extrusionOk="0">
                  <a:moveTo>
                    <a:pt x="186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86" y="1233"/>
                  </a:cubicBezTo>
                  <a:cubicBezTo>
                    <a:pt x="294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885;p32"/>
            <p:cNvSpPr/>
            <p:nvPr/>
          </p:nvSpPr>
          <p:spPr>
            <a:xfrm>
              <a:off x="1936543" y="1660879"/>
              <a:ext cx="10143" cy="32939"/>
            </a:xfrm>
            <a:custGeom>
              <a:avLst/>
              <a:gdLst/>
              <a:ahLst/>
              <a:cxnLst/>
              <a:rect l="l" t="t" r="r" b="b"/>
              <a:pathLst>
                <a:path w="380" h="1234" extrusionOk="0">
                  <a:moveTo>
                    <a:pt x="194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94" y="1233"/>
                  </a:cubicBezTo>
                  <a:cubicBezTo>
                    <a:pt x="294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886;p32"/>
            <p:cNvSpPr/>
            <p:nvPr/>
          </p:nvSpPr>
          <p:spPr>
            <a:xfrm>
              <a:off x="1960833" y="1660879"/>
              <a:ext cx="10143" cy="32939"/>
            </a:xfrm>
            <a:custGeom>
              <a:avLst/>
              <a:gdLst/>
              <a:ahLst/>
              <a:cxnLst/>
              <a:rect l="l" t="t" r="r" b="b"/>
              <a:pathLst>
                <a:path w="380" h="1234" extrusionOk="0">
                  <a:moveTo>
                    <a:pt x="186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86" y="1233"/>
                  </a:cubicBezTo>
                  <a:cubicBezTo>
                    <a:pt x="294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887;p32"/>
            <p:cNvSpPr/>
            <p:nvPr/>
          </p:nvSpPr>
          <p:spPr>
            <a:xfrm>
              <a:off x="1984936" y="1660879"/>
              <a:ext cx="10143" cy="32939"/>
            </a:xfrm>
            <a:custGeom>
              <a:avLst/>
              <a:gdLst/>
              <a:ahLst/>
              <a:cxnLst/>
              <a:rect l="l" t="t" r="r" b="b"/>
              <a:pathLst>
                <a:path w="380" h="1234" extrusionOk="0">
                  <a:moveTo>
                    <a:pt x="194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94" y="1233"/>
                  </a:cubicBezTo>
                  <a:cubicBezTo>
                    <a:pt x="301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888;p32"/>
            <p:cNvSpPr/>
            <p:nvPr/>
          </p:nvSpPr>
          <p:spPr>
            <a:xfrm>
              <a:off x="2009226" y="1660879"/>
              <a:ext cx="10170" cy="32939"/>
            </a:xfrm>
            <a:custGeom>
              <a:avLst/>
              <a:gdLst/>
              <a:ahLst/>
              <a:cxnLst/>
              <a:rect l="l" t="t" r="r" b="b"/>
              <a:pathLst>
                <a:path w="381" h="1234" extrusionOk="0">
                  <a:moveTo>
                    <a:pt x="194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94" y="1233"/>
                  </a:cubicBezTo>
                  <a:cubicBezTo>
                    <a:pt x="294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889;p32"/>
            <p:cNvSpPr/>
            <p:nvPr/>
          </p:nvSpPr>
          <p:spPr>
            <a:xfrm>
              <a:off x="2072141" y="1953936"/>
              <a:ext cx="10170" cy="20687"/>
            </a:xfrm>
            <a:custGeom>
              <a:avLst/>
              <a:gdLst/>
              <a:ahLst/>
              <a:cxnLst/>
              <a:rect l="l" t="t" r="r" b="b"/>
              <a:pathLst>
                <a:path w="381" h="775" extrusionOk="0">
                  <a:moveTo>
                    <a:pt x="1" y="0"/>
                  </a:moveTo>
                  <a:lnTo>
                    <a:pt x="1" y="581"/>
                  </a:lnTo>
                  <a:cubicBezTo>
                    <a:pt x="1" y="688"/>
                    <a:pt x="87" y="774"/>
                    <a:pt x="194" y="774"/>
                  </a:cubicBezTo>
                  <a:cubicBezTo>
                    <a:pt x="295" y="774"/>
                    <a:pt x="381" y="688"/>
                    <a:pt x="381" y="581"/>
                  </a:cubicBezTo>
                  <a:lnTo>
                    <a:pt x="381" y="0"/>
                  </a:lnTo>
                  <a:cubicBezTo>
                    <a:pt x="323" y="29"/>
                    <a:pt x="259" y="43"/>
                    <a:pt x="194" y="43"/>
                  </a:cubicBezTo>
                  <a:cubicBezTo>
                    <a:pt x="123" y="43"/>
                    <a:pt x="58" y="2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890;p32"/>
            <p:cNvSpPr/>
            <p:nvPr/>
          </p:nvSpPr>
          <p:spPr>
            <a:xfrm>
              <a:off x="2088797" y="1740823"/>
              <a:ext cx="25651" cy="71002"/>
            </a:xfrm>
            <a:custGeom>
              <a:avLst/>
              <a:gdLst/>
              <a:ahLst/>
              <a:cxnLst/>
              <a:rect l="l" t="t" r="r" b="b"/>
              <a:pathLst>
                <a:path w="961" h="2660" extrusionOk="0">
                  <a:moveTo>
                    <a:pt x="29" y="1"/>
                  </a:moveTo>
                  <a:lnTo>
                    <a:pt x="0" y="30"/>
                  </a:lnTo>
                  <a:lnTo>
                    <a:pt x="0" y="359"/>
                  </a:lnTo>
                  <a:lnTo>
                    <a:pt x="29" y="381"/>
                  </a:lnTo>
                  <a:lnTo>
                    <a:pt x="344" y="381"/>
                  </a:lnTo>
                  <a:cubicBezTo>
                    <a:pt x="473" y="381"/>
                    <a:pt x="581" y="488"/>
                    <a:pt x="581" y="617"/>
                  </a:cubicBezTo>
                  <a:lnTo>
                    <a:pt x="581" y="2466"/>
                  </a:lnTo>
                  <a:cubicBezTo>
                    <a:pt x="581" y="2574"/>
                    <a:pt x="667" y="2660"/>
                    <a:pt x="774" y="2660"/>
                  </a:cubicBezTo>
                  <a:cubicBezTo>
                    <a:pt x="875" y="2660"/>
                    <a:pt x="961" y="2574"/>
                    <a:pt x="961" y="2466"/>
                  </a:cubicBezTo>
                  <a:lnTo>
                    <a:pt x="961" y="617"/>
                  </a:lnTo>
                  <a:cubicBezTo>
                    <a:pt x="961" y="280"/>
                    <a:pt x="688" y="1"/>
                    <a:pt x="3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891;p32"/>
            <p:cNvSpPr/>
            <p:nvPr/>
          </p:nvSpPr>
          <p:spPr>
            <a:xfrm>
              <a:off x="2064880" y="1715972"/>
              <a:ext cx="24717" cy="25651"/>
            </a:xfrm>
            <a:custGeom>
              <a:avLst/>
              <a:gdLst/>
              <a:ahLst/>
              <a:cxnLst/>
              <a:rect l="l" t="t" r="r" b="b"/>
              <a:pathLst>
                <a:path w="926" h="961" extrusionOk="0">
                  <a:moveTo>
                    <a:pt x="466" y="0"/>
                  </a:moveTo>
                  <a:cubicBezTo>
                    <a:pt x="208" y="0"/>
                    <a:pt x="1" y="201"/>
                    <a:pt x="1" y="459"/>
                  </a:cubicBezTo>
                  <a:lnTo>
                    <a:pt x="1" y="932"/>
                  </a:lnTo>
                  <a:lnTo>
                    <a:pt x="51" y="961"/>
                  </a:lnTo>
                  <a:lnTo>
                    <a:pt x="882" y="961"/>
                  </a:lnTo>
                  <a:lnTo>
                    <a:pt x="925" y="932"/>
                  </a:lnTo>
                  <a:lnTo>
                    <a:pt x="925" y="459"/>
                  </a:lnTo>
                  <a:cubicBezTo>
                    <a:pt x="925" y="201"/>
                    <a:pt x="717" y="0"/>
                    <a:pt x="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892;p32"/>
            <p:cNvSpPr/>
            <p:nvPr/>
          </p:nvSpPr>
          <p:spPr>
            <a:xfrm>
              <a:off x="2065067" y="1896173"/>
              <a:ext cx="24530" cy="59684"/>
            </a:xfrm>
            <a:custGeom>
              <a:avLst/>
              <a:gdLst/>
              <a:ahLst/>
              <a:cxnLst/>
              <a:rect l="l" t="t" r="r" b="b"/>
              <a:pathLst>
                <a:path w="919" h="2236" extrusionOk="0">
                  <a:moveTo>
                    <a:pt x="22" y="0"/>
                  </a:moveTo>
                  <a:lnTo>
                    <a:pt x="1" y="22"/>
                  </a:lnTo>
                  <a:lnTo>
                    <a:pt x="1" y="1777"/>
                  </a:lnTo>
                  <a:cubicBezTo>
                    <a:pt x="1" y="2028"/>
                    <a:pt x="201" y="2236"/>
                    <a:pt x="459" y="2236"/>
                  </a:cubicBezTo>
                  <a:cubicBezTo>
                    <a:pt x="710" y="2236"/>
                    <a:pt x="918" y="2028"/>
                    <a:pt x="918" y="1777"/>
                  </a:cubicBezTo>
                  <a:lnTo>
                    <a:pt x="918" y="2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893;p32"/>
            <p:cNvSpPr/>
            <p:nvPr/>
          </p:nvSpPr>
          <p:spPr>
            <a:xfrm>
              <a:off x="2064880" y="1740823"/>
              <a:ext cx="24717" cy="155938"/>
            </a:xfrm>
            <a:custGeom>
              <a:avLst/>
              <a:gdLst/>
              <a:ahLst/>
              <a:cxnLst/>
              <a:rect l="l" t="t" r="r" b="b"/>
              <a:pathLst>
                <a:path w="926" h="5842" extrusionOk="0">
                  <a:moveTo>
                    <a:pt x="1" y="1"/>
                  </a:moveTo>
                  <a:lnTo>
                    <a:pt x="1" y="5842"/>
                  </a:lnTo>
                  <a:lnTo>
                    <a:pt x="925" y="5842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894;p32"/>
            <p:cNvSpPr/>
            <p:nvPr/>
          </p:nvSpPr>
          <p:spPr>
            <a:xfrm>
              <a:off x="1839729" y="1749632"/>
              <a:ext cx="179667" cy="10170"/>
            </a:xfrm>
            <a:custGeom>
              <a:avLst/>
              <a:gdLst/>
              <a:ahLst/>
              <a:cxnLst/>
              <a:rect l="l" t="t" r="r" b="b"/>
              <a:pathLst>
                <a:path w="6731" h="381" extrusionOk="0">
                  <a:moveTo>
                    <a:pt x="187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6544" y="380"/>
                  </a:lnTo>
                  <a:cubicBezTo>
                    <a:pt x="6644" y="380"/>
                    <a:pt x="6730" y="294"/>
                    <a:pt x="6730" y="194"/>
                  </a:cubicBezTo>
                  <a:cubicBezTo>
                    <a:pt x="6730" y="87"/>
                    <a:pt x="6644" y="1"/>
                    <a:pt x="65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895;p32"/>
            <p:cNvSpPr/>
            <p:nvPr/>
          </p:nvSpPr>
          <p:spPr>
            <a:xfrm>
              <a:off x="1839729" y="1782143"/>
              <a:ext cx="179667" cy="10170"/>
            </a:xfrm>
            <a:custGeom>
              <a:avLst/>
              <a:gdLst/>
              <a:ahLst/>
              <a:cxnLst/>
              <a:rect l="l" t="t" r="r" b="b"/>
              <a:pathLst>
                <a:path w="6731" h="381" extrusionOk="0">
                  <a:moveTo>
                    <a:pt x="187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2"/>
                    <a:pt x="87" y="381"/>
                    <a:pt x="187" y="381"/>
                  </a:cubicBezTo>
                  <a:lnTo>
                    <a:pt x="6544" y="381"/>
                  </a:lnTo>
                  <a:cubicBezTo>
                    <a:pt x="6644" y="381"/>
                    <a:pt x="6730" y="302"/>
                    <a:pt x="6730" y="194"/>
                  </a:cubicBezTo>
                  <a:cubicBezTo>
                    <a:pt x="6730" y="87"/>
                    <a:pt x="6644" y="1"/>
                    <a:pt x="65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896;p32"/>
            <p:cNvSpPr/>
            <p:nvPr/>
          </p:nvSpPr>
          <p:spPr>
            <a:xfrm>
              <a:off x="1839729" y="1814868"/>
              <a:ext cx="179667" cy="10170"/>
            </a:xfrm>
            <a:custGeom>
              <a:avLst/>
              <a:gdLst/>
              <a:ahLst/>
              <a:cxnLst/>
              <a:rect l="l" t="t" r="r" b="b"/>
              <a:pathLst>
                <a:path w="6731" h="381" extrusionOk="0">
                  <a:moveTo>
                    <a:pt x="187" y="0"/>
                  </a:moveTo>
                  <a:cubicBezTo>
                    <a:pt x="87" y="0"/>
                    <a:pt x="1" y="79"/>
                    <a:pt x="1" y="187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6544" y="380"/>
                  </a:lnTo>
                  <a:cubicBezTo>
                    <a:pt x="6644" y="380"/>
                    <a:pt x="6730" y="294"/>
                    <a:pt x="6730" y="187"/>
                  </a:cubicBezTo>
                  <a:cubicBezTo>
                    <a:pt x="6730" y="79"/>
                    <a:pt x="6644" y="0"/>
                    <a:pt x="65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897;p32"/>
            <p:cNvSpPr/>
            <p:nvPr/>
          </p:nvSpPr>
          <p:spPr>
            <a:xfrm>
              <a:off x="1839729" y="1847380"/>
              <a:ext cx="179667" cy="10170"/>
            </a:xfrm>
            <a:custGeom>
              <a:avLst/>
              <a:gdLst/>
              <a:ahLst/>
              <a:cxnLst/>
              <a:rect l="l" t="t" r="r" b="b"/>
              <a:pathLst>
                <a:path w="6731" h="381" extrusionOk="0">
                  <a:moveTo>
                    <a:pt x="187" y="1"/>
                  </a:moveTo>
                  <a:cubicBezTo>
                    <a:pt x="87" y="1"/>
                    <a:pt x="1" y="87"/>
                    <a:pt x="1" y="187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6544" y="380"/>
                  </a:lnTo>
                  <a:cubicBezTo>
                    <a:pt x="6644" y="380"/>
                    <a:pt x="6730" y="294"/>
                    <a:pt x="6730" y="187"/>
                  </a:cubicBezTo>
                  <a:cubicBezTo>
                    <a:pt x="6730" y="79"/>
                    <a:pt x="6644" y="1"/>
                    <a:pt x="65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898;p32"/>
            <p:cNvSpPr/>
            <p:nvPr/>
          </p:nvSpPr>
          <p:spPr>
            <a:xfrm>
              <a:off x="1841651" y="1879891"/>
              <a:ext cx="177745" cy="10170"/>
            </a:xfrm>
            <a:custGeom>
              <a:avLst/>
              <a:gdLst/>
              <a:ahLst/>
              <a:cxnLst/>
              <a:rect l="l" t="t" r="r" b="b"/>
              <a:pathLst>
                <a:path w="6659" h="381" extrusionOk="0">
                  <a:moveTo>
                    <a:pt x="115" y="1"/>
                  </a:moveTo>
                  <a:cubicBezTo>
                    <a:pt x="72" y="1"/>
                    <a:pt x="29" y="15"/>
                    <a:pt x="1" y="37"/>
                  </a:cubicBezTo>
                  <a:lnTo>
                    <a:pt x="29" y="101"/>
                  </a:lnTo>
                  <a:lnTo>
                    <a:pt x="29" y="359"/>
                  </a:lnTo>
                  <a:cubicBezTo>
                    <a:pt x="58" y="374"/>
                    <a:pt x="87" y="381"/>
                    <a:pt x="115" y="381"/>
                  </a:cubicBezTo>
                  <a:lnTo>
                    <a:pt x="6472" y="381"/>
                  </a:lnTo>
                  <a:cubicBezTo>
                    <a:pt x="6572" y="381"/>
                    <a:pt x="6658" y="295"/>
                    <a:pt x="6658" y="187"/>
                  </a:cubicBezTo>
                  <a:cubicBezTo>
                    <a:pt x="6658" y="87"/>
                    <a:pt x="6572" y="1"/>
                    <a:pt x="64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899;p32"/>
            <p:cNvSpPr/>
            <p:nvPr/>
          </p:nvSpPr>
          <p:spPr>
            <a:xfrm>
              <a:off x="1842425" y="1912429"/>
              <a:ext cx="176971" cy="10143"/>
            </a:xfrm>
            <a:custGeom>
              <a:avLst/>
              <a:gdLst/>
              <a:ahLst/>
              <a:cxnLst/>
              <a:rect l="l" t="t" r="r" b="b"/>
              <a:pathLst>
                <a:path w="6630" h="380" extrusionOk="0">
                  <a:moveTo>
                    <a:pt x="86" y="0"/>
                  </a:moveTo>
                  <a:cubicBezTo>
                    <a:pt x="58" y="0"/>
                    <a:pt x="29" y="7"/>
                    <a:pt x="0" y="22"/>
                  </a:cubicBezTo>
                  <a:lnTo>
                    <a:pt x="0" y="358"/>
                  </a:lnTo>
                  <a:cubicBezTo>
                    <a:pt x="29" y="373"/>
                    <a:pt x="58" y="380"/>
                    <a:pt x="86" y="380"/>
                  </a:cubicBezTo>
                  <a:lnTo>
                    <a:pt x="6443" y="380"/>
                  </a:lnTo>
                  <a:cubicBezTo>
                    <a:pt x="6543" y="380"/>
                    <a:pt x="6629" y="294"/>
                    <a:pt x="6629" y="186"/>
                  </a:cubicBezTo>
                  <a:cubicBezTo>
                    <a:pt x="6629" y="86"/>
                    <a:pt x="6543" y="0"/>
                    <a:pt x="6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900;p32"/>
            <p:cNvSpPr/>
            <p:nvPr/>
          </p:nvSpPr>
          <p:spPr>
            <a:xfrm>
              <a:off x="1842425" y="1944941"/>
              <a:ext cx="176971" cy="10170"/>
            </a:xfrm>
            <a:custGeom>
              <a:avLst/>
              <a:gdLst/>
              <a:ahLst/>
              <a:cxnLst/>
              <a:rect l="l" t="t" r="r" b="b"/>
              <a:pathLst>
                <a:path w="6630" h="381" extrusionOk="0">
                  <a:moveTo>
                    <a:pt x="86" y="0"/>
                  </a:moveTo>
                  <a:cubicBezTo>
                    <a:pt x="58" y="0"/>
                    <a:pt x="29" y="8"/>
                    <a:pt x="0" y="22"/>
                  </a:cubicBezTo>
                  <a:lnTo>
                    <a:pt x="0" y="359"/>
                  </a:lnTo>
                  <a:cubicBezTo>
                    <a:pt x="29" y="373"/>
                    <a:pt x="58" y="380"/>
                    <a:pt x="86" y="380"/>
                  </a:cubicBezTo>
                  <a:lnTo>
                    <a:pt x="6443" y="380"/>
                  </a:lnTo>
                  <a:cubicBezTo>
                    <a:pt x="6543" y="380"/>
                    <a:pt x="6629" y="294"/>
                    <a:pt x="6629" y="187"/>
                  </a:cubicBezTo>
                  <a:cubicBezTo>
                    <a:pt x="6629" y="86"/>
                    <a:pt x="6543" y="0"/>
                    <a:pt x="6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901;p32"/>
            <p:cNvSpPr/>
            <p:nvPr/>
          </p:nvSpPr>
          <p:spPr>
            <a:xfrm>
              <a:off x="1804548" y="1825572"/>
              <a:ext cx="23730" cy="28721"/>
            </a:xfrm>
            <a:custGeom>
              <a:avLst/>
              <a:gdLst/>
              <a:ahLst/>
              <a:cxnLst/>
              <a:rect l="l" t="t" r="r" b="b"/>
              <a:pathLst>
                <a:path w="889" h="1076" extrusionOk="0">
                  <a:moveTo>
                    <a:pt x="759" y="1"/>
                  </a:moveTo>
                  <a:cubicBezTo>
                    <a:pt x="745" y="1"/>
                    <a:pt x="731" y="3"/>
                    <a:pt x="717" y="8"/>
                  </a:cubicBezTo>
                  <a:lnTo>
                    <a:pt x="86" y="223"/>
                  </a:lnTo>
                  <a:cubicBezTo>
                    <a:pt x="36" y="237"/>
                    <a:pt x="0" y="287"/>
                    <a:pt x="0" y="345"/>
                  </a:cubicBezTo>
                  <a:lnTo>
                    <a:pt x="0" y="1076"/>
                  </a:lnTo>
                  <a:lnTo>
                    <a:pt x="889" y="1076"/>
                  </a:lnTo>
                  <a:lnTo>
                    <a:pt x="889" y="130"/>
                  </a:lnTo>
                  <a:cubicBezTo>
                    <a:pt x="889" y="58"/>
                    <a:pt x="829" y="1"/>
                    <a:pt x="7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902;p32"/>
            <p:cNvSpPr/>
            <p:nvPr/>
          </p:nvSpPr>
          <p:spPr>
            <a:xfrm>
              <a:off x="1789627" y="1853492"/>
              <a:ext cx="53572" cy="29682"/>
            </a:xfrm>
            <a:custGeom>
              <a:avLst/>
              <a:gdLst/>
              <a:ahLst/>
              <a:cxnLst/>
              <a:rect l="l" t="t" r="r" b="b"/>
              <a:pathLst>
                <a:path w="2007" h="1112" extrusionOk="0">
                  <a:moveTo>
                    <a:pt x="559" y="1"/>
                  </a:moveTo>
                  <a:lnTo>
                    <a:pt x="0" y="1083"/>
                  </a:lnTo>
                  <a:lnTo>
                    <a:pt x="29" y="1112"/>
                  </a:lnTo>
                  <a:lnTo>
                    <a:pt x="1971" y="1112"/>
                  </a:lnTo>
                  <a:lnTo>
                    <a:pt x="2007" y="1083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903;p32"/>
            <p:cNvSpPr/>
            <p:nvPr/>
          </p:nvSpPr>
          <p:spPr>
            <a:xfrm>
              <a:off x="1789627" y="1882400"/>
              <a:ext cx="53572" cy="124147"/>
            </a:xfrm>
            <a:custGeom>
              <a:avLst/>
              <a:gdLst/>
              <a:ahLst/>
              <a:cxnLst/>
              <a:rect l="l" t="t" r="r" b="b"/>
              <a:pathLst>
                <a:path w="2007" h="4651" extrusionOk="0">
                  <a:moveTo>
                    <a:pt x="0" y="0"/>
                  </a:moveTo>
                  <a:lnTo>
                    <a:pt x="0" y="4264"/>
                  </a:lnTo>
                  <a:cubicBezTo>
                    <a:pt x="0" y="4479"/>
                    <a:pt x="172" y="4651"/>
                    <a:pt x="380" y="4651"/>
                  </a:cubicBezTo>
                  <a:lnTo>
                    <a:pt x="1620" y="4651"/>
                  </a:lnTo>
                  <a:cubicBezTo>
                    <a:pt x="1835" y="4651"/>
                    <a:pt x="2007" y="4479"/>
                    <a:pt x="2007" y="4264"/>
                  </a:cubicBezTo>
                  <a:lnTo>
                    <a:pt x="20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904;p32"/>
            <p:cNvSpPr/>
            <p:nvPr/>
          </p:nvSpPr>
          <p:spPr>
            <a:xfrm>
              <a:off x="1811248" y="1911842"/>
              <a:ext cx="10143" cy="65263"/>
            </a:xfrm>
            <a:custGeom>
              <a:avLst/>
              <a:gdLst/>
              <a:ahLst/>
              <a:cxnLst/>
              <a:rect l="l" t="t" r="r" b="b"/>
              <a:pathLst>
                <a:path w="380" h="2445" extrusionOk="0">
                  <a:moveTo>
                    <a:pt x="194" y="1"/>
                  </a:moveTo>
                  <a:cubicBezTo>
                    <a:pt x="86" y="1"/>
                    <a:pt x="0" y="87"/>
                    <a:pt x="0" y="187"/>
                  </a:cubicBezTo>
                  <a:lnTo>
                    <a:pt x="0" y="2258"/>
                  </a:lnTo>
                  <a:cubicBezTo>
                    <a:pt x="0" y="2358"/>
                    <a:pt x="86" y="2444"/>
                    <a:pt x="194" y="2444"/>
                  </a:cubicBezTo>
                  <a:cubicBezTo>
                    <a:pt x="294" y="2444"/>
                    <a:pt x="380" y="2358"/>
                    <a:pt x="380" y="2258"/>
                  </a:cubicBezTo>
                  <a:lnTo>
                    <a:pt x="380" y="187"/>
                  </a:lnTo>
                  <a:cubicBezTo>
                    <a:pt x="380" y="87"/>
                    <a:pt x="294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" name="Google Shape;312;p40"/>
          <p:cNvSpPr/>
          <p:nvPr/>
        </p:nvSpPr>
        <p:spPr>
          <a:xfrm rot="-6146075">
            <a:off x="-1426699" y="-1156463"/>
            <a:ext cx="3027518" cy="3027518"/>
          </a:xfrm>
          <a:prstGeom prst="ellipse">
            <a:avLst/>
          </a:prstGeom>
          <a:solidFill>
            <a:srgbClr val="FFFFFF">
              <a:alpha val="6188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" name="Google Shape;316;p40"/>
          <p:cNvSpPr/>
          <p:nvPr/>
        </p:nvSpPr>
        <p:spPr>
          <a:xfrm>
            <a:off x="7461135" y="3071836"/>
            <a:ext cx="2486100" cy="2486100"/>
          </a:xfrm>
          <a:prstGeom prst="donut">
            <a:avLst>
              <a:gd name="adj" fmla="val 159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 descr="A picture containing hand glass, text, mirror&#10;&#10;Description automatically generated">
            <a:extLst>
              <a:ext uri="{FF2B5EF4-FFF2-40B4-BE49-F238E27FC236}">
                <a16:creationId xmlns:a16="http://schemas.microsoft.com/office/drawing/2014/main" id="{EA8A0ECE-AAED-8D20-DE0D-36ED36E3F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359" y="1887789"/>
            <a:ext cx="2061006" cy="1371506"/>
          </a:xfrm>
          <a:prstGeom prst="rect">
            <a:avLst/>
          </a:prstGeom>
        </p:spPr>
      </p:pic>
      <p:pic>
        <p:nvPicPr>
          <p:cNvPr id="9" name="Picture 8" descr="A screenshot of a survey&#10;&#10;Description automatically generated with medium confidence">
            <a:extLst>
              <a:ext uri="{FF2B5EF4-FFF2-40B4-BE49-F238E27FC236}">
                <a16:creationId xmlns:a16="http://schemas.microsoft.com/office/drawing/2014/main" id="{82E4B60A-6650-280E-13C2-3E0D59216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950" y="635249"/>
            <a:ext cx="2213552" cy="44305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C41DD1-E24F-81AF-2FBC-EB8CD9AAC24A}"/>
              </a:ext>
            </a:extLst>
          </p:cNvPr>
          <p:cNvSpPr txBox="1"/>
          <p:nvPr/>
        </p:nvSpPr>
        <p:spPr>
          <a:xfrm>
            <a:off x="1428313" y="3547687"/>
            <a:ext cx="3039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for a job with </a:t>
            </a:r>
            <a:r>
              <a:rPr lang="en-US" dirty="0" err="1"/>
              <a:t>job_title</a:t>
            </a:r>
            <a:r>
              <a:rPr lang="en-US" dirty="0"/>
              <a:t> and </a:t>
            </a:r>
          </a:p>
          <a:p>
            <a:r>
              <a:rPr lang="en-US" dirty="0"/>
              <a:t>Filter based on </a:t>
            </a:r>
            <a:r>
              <a:rPr lang="en-US" dirty="0" err="1"/>
              <a:t>job_tybe</a:t>
            </a:r>
            <a:r>
              <a:rPr lang="en-US" dirty="0"/>
              <a:t> , Level ,city</a:t>
            </a:r>
          </a:p>
        </p:txBody>
      </p:sp>
    </p:spTree>
    <p:extLst>
      <p:ext uri="{BB962C8B-B14F-4D97-AF65-F5344CB8AC3E}">
        <p14:creationId xmlns:p14="http://schemas.microsoft.com/office/powerpoint/2010/main" val="3447493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9683EE-70F3-4731-9172-3F6A6FC2BD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303" y="1694412"/>
            <a:ext cx="1561882" cy="15618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78750" y="519410"/>
            <a:ext cx="28245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75000"/>
                  </a:schemeClr>
                </a:solidFill>
              </a:rPr>
              <a:t>“Job Seeker </a:t>
            </a:r>
          </a:p>
          <a:p>
            <a:r>
              <a:rPr lang="en-US" sz="2800" b="1" dirty="0">
                <a:solidFill>
                  <a:schemeClr val="accent4">
                    <a:lumMod val="75000"/>
                  </a:schemeClr>
                </a:solidFill>
              </a:rPr>
              <a:t>   Scenario”</a:t>
            </a:r>
          </a:p>
        </p:txBody>
      </p:sp>
      <p:grpSp>
        <p:nvGrpSpPr>
          <p:cNvPr id="68" name="Google Shape;1831;p32"/>
          <p:cNvGrpSpPr/>
          <p:nvPr/>
        </p:nvGrpSpPr>
        <p:grpSpPr>
          <a:xfrm>
            <a:off x="8453824" y="224940"/>
            <a:ext cx="382838" cy="410308"/>
            <a:chOff x="1031934" y="1660879"/>
            <a:chExt cx="322525" cy="345668"/>
          </a:xfrm>
        </p:grpSpPr>
        <p:sp>
          <p:nvSpPr>
            <p:cNvPr id="69" name="Google Shape;1832;p32"/>
            <p:cNvSpPr/>
            <p:nvPr/>
          </p:nvSpPr>
          <p:spPr>
            <a:xfrm>
              <a:off x="1069811" y="1866118"/>
              <a:ext cx="284649" cy="140429"/>
            </a:xfrm>
            <a:custGeom>
              <a:avLst/>
              <a:gdLst/>
              <a:ahLst/>
              <a:cxnLst/>
              <a:rect l="l" t="t" r="r" b="b"/>
              <a:pathLst>
                <a:path w="10664" h="5261" extrusionOk="0">
                  <a:moveTo>
                    <a:pt x="1176" y="1"/>
                  </a:moveTo>
                  <a:cubicBezTo>
                    <a:pt x="524" y="1"/>
                    <a:pt x="0" y="524"/>
                    <a:pt x="0" y="1176"/>
                  </a:cubicBezTo>
                  <a:lnTo>
                    <a:pt x="0" y="2652"/>
                  </a:lnTo>
                  <a:lnTo>
                    <a:pt x="29" y="2681"/>
                  </a:lnTo>
                  <a:lnTo>
                    <a:pt x="2802" y="2681"/>
                  </a:lnTo>
                  <a:cubicBezTo>
                    <a:pt x="2860" y="2681"/>
                    <a:pt x="2910" y="2724"/>
                    <a:pt x="2910" y="2781"/>
                  </a:cubicBezTo>
                  <a:lnTo>
                    <a:pt x="2910" y="5232"/>
                  </a:lnTo>
                  <a:lnTo>
                    <a:pt x="2903" y="5232"/>
                  </a:lnTo>
                  <a:lnTo>
                    <a:pt x="2931" y="5261"/>
                  </a:lnTo>
                  <a:lnTo>
                    <a:pt x="4644" y="5261"/>
                  </a:lnTo>
                  <a:lnTo>
                    <a:pt x="4673" y="5232"/>
                  </a:lnTo>
                  <a:lnTo>
                    <a:pt x="4917" y="1520"/>
                  </a:lnTo>
                  <a:lnTo>
                    <a:pt x="5741" y="1520"/>
                  </a:lnTo>
                  <a:lnTo>
                    <a:pt x="5984" y="5232"/>
                  </a:lnTo>
                  <a:lnTo>
                    <a:pt x="6013" y="5261"/>
                  </a:lnTo>
                  <a:lnTo>
                    <a:pt x="10399" y="5261"/>
                  </a:lnTo>
                  <a:cubicBezTo>
                    <a:pt x="10549" y="5261"/>
                    <a:pt x="10664" y="5139"/>
                    <a:pt x="10664" y="4996"/>
                  </a:cubicBezTo>
                  <a:lnTo>
                    <a:pt x="10664" y="1169"/>
                  </a:lnTo>
                  <a:cubicBezTo>
                    <a:pt x="10664" y="524"/>
                    <a:pt x="10141" y="1"/>
                    <a:pt x="9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833;p32"/>
            <p:cNvSpPr/>
            <p:nvPr/>
          </p:nvSpPr>
          <p:spPr>
            <a:xfrm>
              <a:off x="1189927" y="1868226"/>
              <a:ext cx="44416" cy="38491"/>
            </a:xfrm>
            <a:custGeom>
              <a:avLst/>
              <a:gdLst/>
              <a:ahLst/>
              <a:cxnLst/>
              <a:rect l="l" t="t" r="r" b="b"/>
              <a:pathLst>
                <a:path w="1664" h="1442" extrusionOk="0">
                  <a:moveTo>
                    <a:pt x="832" y="1"/>
                  </a:moveTo>
                  <a:cubicBezTo>
                    <a:pt x="811" y="1"/>
                    <a:pt x="789" y="8"/>
                    <a:pt x="768" y="22"/>
                  </a:cubicBezTo>
                  <a:lnTo>
                    <a:pt x="1" y="631"/>
                  </a:lnTo>
                  <a:lnTo>
                    <a:pt x="395" y="1413"/>
                  </a:lnTo>
                  <a:lnTo>
                    <a:pt x="438" y="1441"/>
                  </a:lnTo>
                  <a:lnTo>
                    <a:pt x="1226" y="1441"/>
                  </a:lnTo>
                  <a:lnTo>
                    <a:pt x="1269" y="1413"/>
                  </a:lnTo>
                  <a:lnTo>
                    <a:pt x="1663" y="631"/>
                  </a:lnTo>
                  <a:lnTo>
                    <a:pt x="897" y="22"/>
                  </a:lnTo>
                  <a:cubicBezTo>
                    <a:pt x="882" y="8"/>
                    <a:pt x="854" y="1"/>
                    <a:pt x="832" y="1"/>
                  </a:cubicBezTo>
                  <a:close/>
                </a:path>
              </a:pathLst>
            </a:custGeom>
            <a:solidFill>
              <a:srgbClr val="00C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834;p32"/>
            <p:cNvSpPr/>
            <p:nvPr/>
          </p:nvSpPr>
          <p:spPr>
            <a:xfrm>
              <a:off x="1189927" y="1868226"/>
              <a:ext cx="44416" cy="38491"/>
            </a:xfrm>
            <a:custGeom>
              <a:avLst/>
              <a:gdLst/>
              <a:ahLst/>
              <a:cxnLst/>
              <a:rect l="l" t="t" r="r" b="b"/>
              <a:pathLst>
                <a:path w="1664" h="1442" extrusionOk="0">
                  <a:moveTo>
                    <a:pt x="832" y="1"/>
                  </a:moveTo>
                  <a:cubicBezTo>
                    <a:pt x="811" y="1"/>
                    <a:pt x="789" y="8"/>
                    <a:pt x="768" y="22"/>
                  </a:cubicBezTo>
                  <a:lnTo>
                    <a:pt x="1" y="631"/>
                  </a:lnTo>
                  <a:lnTo>
                    <a:pt x="395" y="1413"/>
                  </a:lnTo>
                  <a:lnTo>
                    <a:pt x="438" y="1441"/>
                  </a:lnTo>
                  <a:lnTo>
                    <a:pt x="1226" y="1441"/>
                  </a:lnTo>
                  <a:lnTo>
                    <a:pt x="1269" y="1413"/>
                  </a:lnTo>
                  <a:lnTo>
                    <a:pt x="1663" y="631"/>
                  </a:lnTo>
                  <a:lnTo>
                    <a:pt x="897" y="22"/>
                  </a:lnTo>
                  <a:cubicBezTo>
                    <a:pt x="882" y="8"/>
                    <a:pt x="854" y="1"/>
                    <a:pt x="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835;p32"/>
            <p:cNvSpPr/>
            <p:nvPr/>
          </p:nvSpPr>
          <p:spPr>
            <a:xfrm>
              <a:off x="1193771" y="1906103"/>
              <a:ext cx="36756" cy="100444"/>
            </a:xfrm>
            <a:custGeom>
              <a:avLst/>
              <a:gdLst/>
              <a:ahLst/>
              <a:cxnLst/>
              <a:rect l="l" t="t" r="r" b="b"/>
              <a:pathLst>
                <a:path w="1377" h="3763" extrusionOk="0">
                  <a:moveTo>
                    <a:pt x="251" y="1"/>
                  </a:moveTo>
                  <a:lnTo>
                    <a:pt x="0" y="3763"/>
                  </a:lnTo>
                  <a:lnTo>
                    <a:pt x="1376" y="3763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836;p32"/>
            <p:cNvSpPr/>
            <p:nvPr/>
          </p:nvSpPr>
          <p:spPr>
            <a:xfrm>
              <a:off x="1172710" y="1847753"/>
              <a:ext cx="78850" cy="48207"/>
            </a:xfrm>
            <a:custGeom>
              <a:avLst/>
              <a:gdLst/>
              <a:ahLst/>
              <a:cxnLst/>
              <a:rect l="l" t="t" r="r" b="b"/>
              <a:pathLst>
                <a:path w="2954" h="1806" extrusionOk="0">
                  <a:moveTo>
                    <a:pt x="1" y="1"/>
                  </a:moveTo>
                  <a:lnTo>
                    <a:pt x="1" y="1671"/>
                  </a:lnTo>
                  <a:cubicBezTo>
                    <a:pt x="1" y="1753"/>
                    <a:pt x="67" y="1805"/>
                    <a:pt x="133" y="1805"/>
                  </a:cubicBezTo>
                  <a:cubicBezTo>
                    <a:pt x="159" y="1805"/>
                    <a:pt x="186" y="1797"/>
                    <a:pt x="209" y="1778"/>
                  </a:cubicBezTo>
                  <a:lnTo>
                    <a:pt x="1427" y="811"/>
                  </a:lnTo>
                  <a:cubicBezTo>
                    <a:pt x="1441" y="800"/>
                    <a:pt x="1459" y="795"/>
                    <a:pt x="1477" y="795"/>
                  </a:cubicBezTo>
                  <a:cubicBezTo>
                    <a:pt x="1495" y="795"/>
                    <a:pt x="1513" y="800"/>
                    <a:pt x="1527" y="811"/>
                  </a:cubicBezTo>
                  <a:lnTo>
                    <a:pt x="2746" y="1778"/>
                  </a:lnTo>
                  <a:cubicBezTo>
                    <a:pt x="2768" y="1797"/>
                    <a:pt x="2795" y="1805"/>
                    <a:pt x="2821" y="1805"/>
                  </a:cubicBezTo>
                  <a:cubicBezTo>
                    <a:pt x="2888" y="1805"/>
                    <a:pt x="2953" y="1753"/>
                    <a:pt x="2953" y="1671"/>
                  </a:cubicBezTo>
                  <a:lnTo>
                    <a:pt x="2953" y="1"/>
                  </a:lnTo>
                  <a:cubicBezTo>
                    <a:pt x="2688" y="137"/>
                    <a:pt x="2394" y="216"/>
                    <a:pt x="2079" y="216"/>
                  </a:cubicBezTo>
                  <a:lnTo>
                    <a:pt x="875" y="216"/>
                  </a:lnTo>
                  <a:cubicBezTo>
                    <a:pt x="560" y="216"/>
                    <a:pt x="266" y="13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837;p32"/>
            <p:cNvSpPr/>
            <p:nvPr/>
          </p:nvSpPr>
          <p:spPr>
            <a:xfrm>
              <a:off x="1124717" y="1704308"/>
              <a:ext cx="44203" cy="56455"/>
            </a:xfrm>
            <a:custGeom>
              <a:avLst/>
              <a:gdLst/>
              <a:ahLst/>
              <a:cxnLst/>
              <a:rect l="l" t="t" r="r" b="b"/>
              <a:pathLst>
                <a:path w="1656" h="2115" extrusionOk="0">
                  <a:moveTo>
                    <a:pt x="509" y="0"/>
                  </a:moveTo>
                  <a:cubicBezTo>
                    <a:pt x="208" y="237"/>
                    <a:pt x="0" y="602"/>
                    <a:pt x="0" y="1046"/>
                  </a:cubicBezTo>
                  <a:lnTo>
                    <a:pt x="0" y="2114"/>
                  </a:lnTo>
                  <a:cubicBezTo>
                    <a:pt x="100" y="2064"/>
                    <a:pt x="215" y="2035"/>
                    <a:pt x="337" y="2035"/>
                  </a:cubicBezTo>
                  <a:lnTo>
                    <a:pt x="803" y="2035"/>
                  </a:lnTo>
                  <a:lnTo>
                    <a:pt x="803" y="1390"/>
                  </a:lnTo>
                  <a:cubicBezTo>
                    <a:pt x="803" y="975"/>
                    <a:pt x="1140" y="638"/>
                    <a:pt x="1555" y="638"/>
                  </a:cubicBezTo>
                  <a:lnTo>
                    <a:pt x="1656" y="638"/>
                  </a:lnTo>
                  <a:lnTo>
                    <a:pt x="1211" y="473"/>
                  </a:lnTo>
                  <a:cubicBezTo>
                    <a:pt x="939" y="373"/>
                    <a:pt x="702" y="208"/>
                    <a:pt x="509" y="0"/>
                  </a:cubicBezTo>
                  <a:close/>
                </a:path>
              </a:pathLst>
            </a:custGeom>
            <a:solidFill>
              <a:srgbClr val="BB5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838;p32"/>
            <p:cNvSpPr/>
            <p:nvPr/>
          </p:nvSpPr>
          <p:spPr>
            <a:xfrm>
              <a:off x="1124717" y="1660879"/>
              <a:ext cx="174863" cy="99883"/>
            </a:xfrm>
            <a:custGeom>
              <a:avLst/>
              <a:gdLst/>
              <a:ahLst/>
              <a:cxnLst/>
              <a:rect l="l" t="t" r="r" b="b"/>
              <a:pathLst>
                <a:path w="6551" h="3742" extrusionOk="0">
                  <a:moveTo>
                    <a:pt x="129" y="0"/>
                  </a:moveTo>
                  <a:cubicBezTo>
                    <a:pt x="57" y="0"/>
                    <a:pt x="0" y="58"/>
                    <a:pt x="0" y="137"/>
                  </a:cubicBezTo>
                  <a:lnTo>
                    <a:pt x="0" y="395"/>
                  </a:lnTo>
                  <a:cubicBezTo>
                    <a:pt x="0" y="1161"/>
                    <a:pt x="480" y="1857"/>
                    <a:pt x="1197" y="2122"/>
                  </a:cubicBezTo>
                  <a:lnTo>
                    <a:pt x="1577" y="2265"/>
                  </a:lnTo>
                  <a:lnTo>
                    <a:pt x="4995" y="2265"/>
                  </a:lnTo>
                  <a:cubicBezTo>
                    <a:pt x="5411" y="2265"/>
                    <a:pt x="5748" y="2602"/>
                    <a:pt x="5748" y="3017"/>
                  </a:cubicBezTo>
                  <a:lnTo>
                    <a:pt x="5748" y="3662"/>
                  </a:lnTo>
                  <a:lnTo>
                    <a:pt x="6213" y="3662"/>
                  </a:lnTo>
                  <a:cubicBezTo>
                    <a:pt x="6335" y="3662"/>
                    <a:pt x="6450" y="3691"/>
                    <a:pt x="6550" y="3741"/>
                  </a:cubicBezTo>
                  <a:lnTo>
                    <a:pt x="6550" y="1978"/>
                  </a:lnTo>
                  <a:cubicBezTo>
                    <a:pt x="6550" y="889"/>
                    <a:pt x="5669" y="0"/>
                    <a:pt x="4572" y="0"/>
                  </a:cubicBezTo>
                  <a:close/>
                </a:path>
              </a:pathLst>
            </a:custGeom>
            <a:solidFill>
              <a:srgbClr val="BB5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839;p32"/>
            <p:cNvSpPr/>
            <p:nvPr/>
          </p:nvSpPr>
          <p:spPr>
            <a:xfrm>
              <a:off x="1202552" y="1688052"/>
              <a:ext cx="39825" cy="33286"/>
            </a:xfrm>
            <a:custGeom>
              <a:avLst/>
              <a:gdLst/>
              <a:ahLst/>
              <a:cxnLst/>
              <a:rect l="l" t="t" r="r" b="b"/>
              <a:pathLst>
                <a:path w="1492" h="1247" extrusionOk="0">
                  <a:moveTo>
                    <a:pt x="194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609"/>
                    <a:pt x="187" y="989"/>
                    <a:pt x="474" y="1247"/>
                  </a:cubicBezTo>
                  <a:lnTo>
                    <a:pt x="1491" y="1247"/>
                  </a:lnTo>
                  <a:cubicBezTo>
                    <a:pt x="1470" y="1240"/>
                    <a:pt x="1448" y="1233"/>
                    <a:pt x="1427" y="1233"/>
                  </a:cubicBezTo>
                  <a:cubicBezTo>
                    <a:pt x="854" y="1233"/>
                    <a:pt x="381" y="767"/>
                    <a:pt x="381" y="186"/>
                  </a:cubicBezTo>
                  <a:cubicBezTo>
                    <a:pt x="381" y="86"/>
                    <a:pt x="295" y="0"/>
                    <a:pt x="194" y="0"/>
                  </a:cubicBezTo>
                  <a:close/>
                </a:path>
              </a:pathLst>
            </a:custGeom>
            <a:solidFill>
              <a:srgbClr val="88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840;p32"/>
            <p:cNvSpPr/>
            <p:nvPr/>
          </p:nvSpPr>
          <p:spPr>
            <a:xfrm>
              <a:off x="1171562" y="1688052"/>
              <a:ext cx="39825" cy="33286"/>
            </a:xfrm>
            <a:custGeom>
              <a:avLst/>
              <a:gdLst/>
              <a:ahLst/>
              <a:cxnLst/>
              <a:rect l="l" t="t" r="r" b="b"/>
              <a:pathLst>
                <a:path w="1492" h="1247" extrusionOk="0">
                  <a:moveTo>
                    <a:pt x="187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609"/>
                    <a:pt x="187" y="989"/>
                    <a:pt x="474" y="1247"/>
                  </a:cubicBezTo>
                  <a:lnTo>
                    <a:pt x="1492" y="1247"/>
                  </a:lnTo>
                  <a:cubicBezTo>
                    <a:pt x="1470" y="1240"/>
                    <a:pt x="1449" y="1233"/>
                    <a:pt x="1427" y="1233"/>
                  </a:cubicBezTo>
                  <a:cubicBezTo>
                    <a:pt x="847" y="1233"/>
                    <a:pt x="381" y="767"/>
                    <a:pt x="381" y="186"/>
                  </a:cubicBezTo>
                  <a:cubicBezTo>
                    <a:pt x="381" y="86"/>
                    <a:pt x="295" y="0"/>
                    <a:pt x="187" y="0"/>
                  </a:cubicBezTo>
                  <a:close/>
                </a:path>
              </a:pathLst>
            </a:custGeom>
            <a:solidFill>
              <a:srgbClr val="88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841;p32"/>
            <p:cNvSpPr/>
            <p:nvPr/>
          </p:nvSpPr>
          <p:spPr>
            <a:xfrm>
              <a:off x="1112839" y="1758040"/>
              <a:ext cx="33499" cy="49968"/>
            </a:xfrm>
            <a:custGeom>
              <a:avLst/>
              <a:gdLst/>
              <a:ahLst/>
              <a:cxnLst/>
              <a:rect l="l" t="t" r="r" b="b"/>
              <a:pathLst>
                <a:path w="1255" h="1872" extrusionOk="0">
                  <a:moveTo>
                    <a:pt x="782" y="1"/>
                  </a:moveTo>
                  <a:cubicBezTo>
                    <a:pt x="345" y="1"/>
                    <a:pt x="1" y="352"/>
                    <a:pt x="1" y="782"/>
                  </a:cubicBezTo>
                  <a:lnTo>
                    <a:pt x="1" y="1090"/>
                  </a:lnTo>
                  <a:cubicBezTo>
                    <a:pt x="1" y="1527"/>
                    <a:pt x="345" y="1871"/>
                    <a:pt x="782" y="1871"/>
                  </a:cubicBezTo>
                  <a:lnTo>
                    <a:pt x="1255" y="1871"/>
                  </a:lnTo>
                  <a:cubicBezTo>
                    <a:pt x="1248" y="1814"/>
                    <a:pt x="1241" y="1757"/>
                    <a:pt x="1241" y="1699"/>
                  </a:cubicBezTo>
                  <a:lnTo>
                    <a:pt x="1241" y="1"/>
                  </a:lnTo>
                  <a:close/>
                </a:path>
              </a:pathLst>
            </a:custGeom>
            <a:solidFill>
              <a:srgbClr val="F6A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842;p32"/>
            <p:cNvSpPr/>
            <p:nvPr/>
          </p:nvSpPr>
          <p:spPr>
            <a:xfrm>
              <a:off x="1277932" y="1758040"/>
              <a:ext cx="33499" cy="49968"/>
            </a:xfrm>
            <a:custGeom>
              <a:avLst/>
              <a:gdLst/>
              <a:ahLst/>
              <a:cxnLst/>
              <a:rect l="l" t="t" r="r" b="b"/>
              <a:pathLst>
                <a:path w="1255" h="1872" extrusionOk="0">
                  <a:moveTo>
                    <a:pt x="8" y="1"/>
                  </a:moveTo>
                  <a:lnTo>
                    <a:pt x="8" y="1699"/>
                  </a:lnTo>
                  <a:cubicBezTo>
                    <a:pt x="8" y="1757"/>
                    <a:pt x="8" y="1814"/>
                    <a:pt x="0" y="1871"/>
                  </a:cubicBezTo>
                  <a:lnTo>
                    <a:pt x="473" y="1871"/>
                  </a:lnTo>
                  <a:cubicBezTo>
                    <a:pt x="911" y="1871"/>
                    <a:pt x="1255" y="1527"/>
                    <a:pt x="1255" y="1090"/>
                  </a:cubicBezTo>
                  <a:lnTo>
                    <a:pt x="1255" y="782"/>
                  </a:lnTo>
                  <a:cubicBezTo>
                    <a:pt x="1255" y="352"/>
                    <a:pt x="911" y="1"/>
                    <a:pt x="473" y="1"/>
                  </a:cubicBezTo>
                  <a:close/>
                </a:path>
              </a:pathLst>
            </a:custGeom>
            <a:solidFill>
              <a:srgbClr val="FFBD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843;p32"/>
            <p:cNvSpPr/>
            <p:nvPr/>
          </p:nvSpPr>
          <p:spPr>
            <a:xfrm>
              <a:off x="1145377" y="1720564"/>
              <a:ext cx="133543" cy="133543"/>
            </a:xfrm>
            <a:custGeom>
              <a:avLst/>
              <a:gdLst/>
              <a:ahLst/>
              <a:cxnLst/>
              <a:rect l="l" t="t" r="r" b="b"/>
              <a:pathLst>
                <a:path w="5003" h="5003" extrusionOk="0">
                  <a:moveTo>
                    <a:pt x="781" y="0"/>
                  </a:moveTo>
                  <a:cubicBezTo>
                    <a:pt x="351" y="0"/>
                    <a:pt x="0" y="351"/>
                    <a:pt x="0" y="781"/>
                  </a:cubicBezTo>
                  <a:lnTo>
                    <a:pt x="0" y="3103"/>
                  </a:lnTo>
                  <a:cubicBezTo>
                    <a:pt x="0" y="4157"/>
                    <a:pt x="853" y="5002"/>
                    <a:pt x="1899" y="5002"/>
                  </a:cubicBezTo>
                  <a:lnTo>
                    <a:pt x="3103" y="5002"/>
                  </a:lnTo>
                  <a:cubicBezTo>
                    <a:pt x="4149" y="5002"/>
                    <a:pt x="5002" y="4157"/>
                    <a:pt x="5002" y="3103"/>
                  </a:cubicBezTo>
                  <a:lnTo>
                    <a:pt x="5002" y="781"/>
                  </a:lnTo>
                  <a:cubicBezTo>
                    <a:pt x="5002" y="351"/>
                    <a:pt x="4651" y="0"/>
                    <a:pt x="4221" y="0"/>
                  </a:cubicBezTo>
                  <a:close/>
                </a:path>
              </a:pathLst>
            </a:custGeom>
            <a:solidFill>
              <a:srgbClr val="FED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844;p32"/>
            <p:cNvSpPr/>
            <p:nvPr/>
          </p:nvSpPr>
          <p:spPr>
            <a:xfrm>
              <a:off x="1175406" y="1754410"/>
              <a:ext cx="10170" cy="25278"/>
            </a:xfrm>
            <a:custGeom>
              <a:avLst/>
              <a:gdLst/>
              <a:ahLst/>
              <a:cxnLst/>
              <a:rect l="l" t="t" r="r" b="b"/>
              <a:pathLst>
                <a:path w="381" h="947" extrusionOk="0">
                  <a:moveTo>
                    <a:pt x="187" y="1"/>
                  </a:moveTo>
                  <a:cubicBezTo>
                    <a:pt x="86" y="1"/>
                    <a:pt x="0" y="87"/>
                    <a:pt x="0" y="187"/>
                  </a:cubicBezTo>
                  <a:lnTo>
                    <a:pt x="0" y="753"/>
                  </a:lnTo>
                  <a:cubicBezTo>
                    <a:pt x="0" y="861"/>
                    <a:pt x="86" y="947"/>
                    <a:pt x="187" y="947"/>
                  </a:cubicBezTo>
                  <a:cubicBezTo>
                    <a:pt x="294" y="947"/>
                    <a:pt x="380" y="861"/>
                    <a:pt x="380" y="753"/>
                  </a:cubicBezTo>
                  <a:lnTo>
                    <a:pt x="380" y="187"/>
                  </a:lnTo>
                  <a:cubicBezTo>
                    <a:pt x="380" y="80"/>
                    <a:pt x="294" y="1"/>
                    <a:pt x="187" y="1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845;p32"/>
            <p:cNvSpPr/>
            <p:nvPr/>
          </p:nvSpPr>
          <p:spPr>
            <a:xfrm>
              <a:off x="1238721" y="1754410"/>
              <a:ext cx="10170" cy="25278"/>
            </a:xfrm>
            <a:custGeom>
              <a:avLst/>
              <a:gdLst/>
              <a:ahLst/>
              <a:cxnLst/>
              <a:rect l="l" t="t" r="r" b="b"/>
              <a:pathLst>
                <a:path w="381" h="947" extrusionOk="0">
                  <a:moveTo>
                    <a:pt x="194" y="1"/>
                  </a:moveTo>
                  <a:cubicBezTo>
                    <a:pt x="86" y="1"/>
                    <a:pt x="0" y="87"/>
                    <a:pt x="0" y="187"/>
                  </a:cubicBezTo>
                  <a:lnTo>
                    <a:pt x="0" y="753"/>
                  </a:lnTo>
                  <a:cubicBezTo>
                    <a:pt x="0" y="861"/>
                    <a:pt x="86" y="947"/>
                    <a:pt x="194" y="947"/>
                  </a:cubicBezTo>
                  <a:cubicBezTo>
                    <a:pt x="294" y="947"/>
                    <a:pt x="380" y="861"/>
                    <a:pt x="380" y="753"/>
                  </a:cubicBezTo>
                  <a:lnTo>
                    <a:pt x="380" y="187"/>
                  </a:lnTo>
                  <a:cubicBezTo>
                    <a:pt x="380" y="80"/>
                    <a:pt x="294" y="1"/>
                    <a:pt x="194" y="1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846;p32"/>
            <p:cNvSpPr/>
            <p:nvPr/>
          </p:nvSpPr>
          <p:spPr>
            <a:xfrm>
              <a:off x="1198175" y="1765647"/>
              <a:ext cx="19726" cy="36435"/>
            </a:xfrm>
            <a:custGeom>
              <a:avLst/>
              <a:gdLst/>
              <a:ahLst/>
              <a:cxnLst/>
              <a:rect l="l" t="t" r="r" b="b"/>
              <a:pathLst>
                <a:path w="739" h="1365" extrusionOk="0">
                  <a:moveTo>
                    <a:pt x="525" y="0"/>
                  </a:moveTo>
                  <a:cubicBezTo>
                    <a:pt x="453" y="0"/>
                    <a:pt x="383" y="42"/>
                    <a:pt x="351" y="110"/>
                  </a:cubicBezTo>
                  <a:lnTo>
                    <a:pt x="36" y="805"/>
                  </a:lnTo>
                  <a:cubicBezTo>
                    <a:pt x="0" y="884"/>
                    <a:pt x="22" y="970"/>
                    <a:pt x="79" y="1027"/>
                  </a:cubicBezTo>
                  <a:lnTo>
                    <a:pt x="394" y="1314"/>
                  </a:lnTo>
                  <a:cubicBezTo>
                    <a:pt x="430" y="1343"/>
                    <a:pt x="480" y="1364"/>
                    <a:pt x="523" y="1364"/>
                  </a:cubicBezTo>
                  <a:cubicBezTo>
                    <a:pt x="573" y="1364"/>
                    <a:pt x="624" y="1343"/>
                    <a:pt x="659" y="1300"/>
                  </a:cubicBezTo>
                  <a:cubicBezTo>
                    <a:pt x="731" y="1221"/>
                    <a:pt x="724" y="1099"/>
                    <a:pt x="652" y="1027"/>
                  </a:cubicBezTo>
                  <a:lnTo>
                    <a:pt x="437" y="841"/>
                  </a:lnTo>
                  <a:lnTo>
                    <a:pt x="695" y="268"/>
                  </a:lnTo>
                  <a:cubicBezTo>
                    <a:pt x="738" y="175"/>
                    <a:pt x="695" y="60"/>
                    <a:pt x="602" y="17"/>
                  </a:cubicBezTo>
                  <a:cubicBezTo>
                    <a:pt x="577" y="6"/>
                    <a:pt x="551" y="0"/>
                    <a:pt x="525" y="0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847;p32"/>
            <p:cNvSpPr/>
            <p:nvPr/>
          </p:nvSpPr>
          <p:spPr>
            <a:xfrm>
              <a:off x="1193370" y="1818125"/>
              <a:ext cx="37530" cy="10143"/>
            </a:xfrm>
            <a:custGeom>
              <a:avLst/>
              <a:gdLst/>
              <a:ahLst/>
              <a:cxnLst/>
              <a:rect l="l" t="t" r="r" b="b"/>
              <a:pathLst>
                <a:path w="1406" h="380" extrusionOk="0">
                  <a:moveTo>
                    <a:pt x="187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1219" y="380"/>
                  </a:lnTo>
                  <a:cubicBezTo>
                    <a:pt x="1319" y="380"/>
                    <a:pt x="1405" y="294"/>
                    <a:pt x="1405" y="186"/>
                  </a:cubicBezTo>
                  <a:cubicBezTo>
                    <a:pt x="1405" y="86"/>
                    <a:pt x="1319" y="0"/>
                    <a:pt x="1219" y="0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848;p32"/>
            <p:cNvSpPr/>
            <p:nvPr/>
          </p:nvSpPr>
          <p:spPr>
            <a:xfrm>
              <a:off x="1259941" y="1970966"/>
              <a:ext cx="65637" cy="35581"/>
            </a:xfrm>
            <a:custGeom>
              <a:avLst/>
              <a:gdLst/>
              <a:ahLst/>
              <a:cxnLst/>
              <a:rect l="l" t="t" r="r" b="b"/>
              <a:pathLst>
                <a:path w="2459" h="1333" extrusionOk="0">
                  <a:moveTo>
                    <a:pt x="130" y="0"/>
                  </a:moveTo>
                  <a:cubicBezTo>
                    <a:pt x="58" y="0"/>
                    <a:pt x="1" y="57"/>
                    <a:pt x="1" y="129"/>
                  </a:cubicBezTo>
                  <a:lnTo>
                    <a:pt x="1" y="1333"/>
                  </a:lnTo>
                  <a:lnTo>
                    <a:pt x="2459" y="1333"/>
                  </a:lnTo>
                  <a:lnTo>
                    <a:pt x="2459" y="129"/>
                  </a:lnTo>
                  <a:cubicBezTo>
                    <a:pt x="2459" y="57"/>
                    <a:pt x="2401" y="0"/>
                    <a:pt x="2330" y="0"/>
                  </a:cubicBezTo>
                  <a:close/>
                </a:path>
              </a:pathLst>
            </a:custGeom>
            <a:solidFill>
              <a:srgbClr val="2E333A">
                <a:alpha val="20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849;p32"/>
            <p:cNvSpPr/>
            <p:nvPr/>
          </p:nvSpPr>
          <p:spPr>
            <a:xfrm>
              <a:off x="1300701" y="1954683"/>
              <a:ext cx="10143" cy="34086"/>
            </a:xfrm>
            <a:custGeom>
              <a:avLst/>
              <a:gdLst/>
              <a:ahLst/>
              <a:cxnLst/>
              <a:rect l="l" t="t" r="r" b="b"/>
              <a:pathLst>
                <a:path w="380" h="1277" extrusionOk="0">
                  <a:moveTo>
                    <a:pt x="187" y="1"/>
                  </a:moveTo>
                  <a:cubicBezTo>
                    <a:pt x="79" y="1"/>
                    <a:pt x="0" y="87"/>
                    <a:pt x="0" y="187"/>
                  </a:cubicBezTo>
                  <a:lnTo>
                    <a:pt x="0" y="1083"/>
                  </a:lnTo>
                  <a:cubicBezTo>
                    <a:pt x="0" y="1191"/>
                    <a:pt x="86" y="1277"/>
                    <a:pt x="187" y="1277"/>
                  </a:cubicBezTo>
                  <a:cubicBezTo>
                    <a:pt x="294" y="1277"/>
                    <a:pt x="380" y="1191"/>
                    <a:pt x="380" y="1083"/>
                  </a:cubicBezTo>
                  <a:lnTo>
                    <a:pt x="380" y="187"/>
                  </a:lnTo>
                  <a:cubicBezTo>
                    <a:pt x="380" y="87"/>
                    <a:pt x="294" y="1"/>
                    <a:pt x="1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850;p32"/>
            <p:cNvSpPr/>
            <p:nvPr/>
          </p:nvSpPr>
          <p:spPr>
            <a:xfrm>
              <a:off x="1031934" y="1971153"/>
              <a:ext cx="116139" cy="35394"/>
            </a:xfrm>
            <a:custGeom>
              <a:avLst/>
              <a:gdLst/>
              <a:ahLst/>
              <a:cxnLst/>
              <a:rect l="l" t="t" r="r" b="b"/>
              <a:pathLst>
                <a:path w="4351" h="1326" extrusionOk="0">
                  <a:moveTo>
                    <a:pt x="58" y="0"/>
                  </a:moveTo>
                  <a:lnTo>
                    <a:pt x="1" y="22"/>
                  </a:lnTo>
                  <a:lnTo>
                    <a:pt x="1" y="1197"/>
                  </a:lnTo>
                  <a:cubicBezTo>
                    <a:pt x="1" y="1269"/>
                    <a:pt x="65" y="1326"/>
                    <a:pt x="137" y="1326"/>
                  </a:cubicBezTo>
                  <a:lnTo>
                    <a:pt x="4350" y="1326"/>
                  </a:lnTo>
                  <a:lnTo>
                    <a:pt x="4350" y="22"/>
                  </a:lnTo>
                  <a:lnTo>
                    <a:pt x="43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851;p32"/>
            <p:cNvSpPr/>
            <p:nvPr/>
          </p:nvSpPr>
          <p:spPr>
            <a:xfrm>
              <a:off x="1031934" y="1971713"/>
              <a:ext cx="116139" cy="17430"/>
            </a:xfrm>
            <a:custGeom>
              <a:avLst/>
              <a:gdLst/>
              <a:ahLst/>
              <a:cxnLst/>
              <a:rect l="l" t="t" r="r" b="b"/>
              <a:pathLst>
                <a:path w="4351" h="653" extrusionOk="0">
                  <a:moveTo>
                    <a:pt x="1" y="1"/>
                  </a:moveTo>
                  <a:lnTo>
                    <a:pt x="1" y="653"/>
                  </a:lnTo>
                  <a:lnTo>
                    <a:pt x="4350" y="653"/>
                  </a:lnTo>
                  <a:lnTo>
                    <a:pt x="43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852;p32"/>
            <p:cNvSpPr/>
            <p:nvPr/>
          </p:nvSpPr>
          <p:spPr>
            <a:xfrm>
              <a:off x="1031934" y="1936906"/>
              <a:ext cx="116139" cy="34834"/>
            </a:xfrm>
            <a:custGeom>
              <a:avLst/>
              <a:gdLst/>
              <a:ahLst/>
              <a:cxnLst/>
              <a:rect l="l" t="t" r="r" b="b"/>
              <a:pathLst>
                <a:path w="4351" h="1305" extrusionOk="0">
                  <a:moveTo>
                    <a:pt x="137" y="0"/>
                  </a:moveTo>
                  <a:cubicBezTo>
                    <a:pt x="65" y="0"/>
                    <a:pt x="1" y="65"/>
                    <a:pt x="1" y="137"/>
                  </a:cubicBezTo>
                  <a:lnTo>
                    <a:pt x="1" y="1305"/>
                  </a:lnTo>
                  <a:lnTo>
                    <a:pt x="4350" y="1305"/>
                  </a:lnTo>
                  <a:lnTo>
                    <a:pt x="4350" y="137"/>
                  </a:lnTo>
                  <a:cubicBezTo>
                    <a:pt x="4350" y="65"/>
                    <a:pt x="4293" y="0"/>
                    <a:pt x="42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853;p32"/>
            <p:cNvSpPr/>
            <p:nvPr/>
          </p:nvSpPr>
          <p:spPr>
            <a:xfrm>
              <a:off x="1031934" y="1936906"/>
              <a:ext cx="116139" cy="17430"/>
            </a:xfrm>
            <a:custGeom>
              <a:avLst/>
              <a:gdLst/>
              <a:ahLst/>
              <a:cxnLst/>
              <a:rect l="l" t="t" r="r" b="b"/>
              <a:pathLst>
                <a:path w="4351" h="653" extrusionOk="0">
                  <a:moveTo>
                    <a:pt x="137" y="0"/>
                  </a:moveTo>
                  <a:cubicBezTo>
                    <a:pt x="65" y="0"/>
                    <a:pt x="1" y="58"/>
                    <a:pt x="1" y="129"/>
                  </a:cubicBezTo>
                  <a:lnTo>
                    <a:pt x="1" y="653"/>
                  </a:lnTo>
                  <a:lnTo>
                    <a:pt x="4350" y="653"/>
                  </a:lnTo>
                  <a:lnTo>
                    <a:pt x="4350" y="129"/>
                  </a:lnTo>
                  <a:cubicBezTo>
                    <a:pt x="4350" y="58"/>
                    <a:pt x="4293" y="0"/>
                    <a:pt x="4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1878;p32"/>
          <p:cNvGrpSpPr/>
          <p:nvPr/>
        </p:nvGrpSpPr>
        <p:grpSpPr>
          <a:xfrm>
            <a:off x="8758437" y="659838"/>
            <a:ext cx="385563" cy="410308"/>
            <a:chOff x="1789627" y="1660879"/>
            <a:chExt cx="324821" cy="345668"/>
          </a:xfrm>
        </p:grpSpPr>
        <p:sp>
          <p:nvSpPr>
            <p:cNvPr id="92" name="Google Shape;1879;p32"/>
            <p:cNvSpPr/>
            <p:nvPr/>
          </p:nvSpPr>
          <p:spPr>
            <a:xfrm>
              <a:off x="1816026" y="1672170"/>
              <a:ext cx="227073" cy="40386"/>
            </a:xfrm>
            <a:custGeom>
              <a:avLst/>
              <a:gdLst/>
              <a:ahLst/>
              <a:cxnLst/>
              <a:rect l="l" t="t" r="r" b="b"/>
              <a:pathLst>
                <a:path w="8507" h="1513" extrusionOk="0">
                  <a:moveTo>
                    <a:pt x="258" y="0"/>
                  </a:moveTo>
                  <a:cubicBezTo>
                    <a:pt x="115" y="0"/>
                    <a:pt x="0" y="115"/>
                    <a:pt x="0" y="258"/>
                  </a:cubicBezTo>
                  <a:lnTo>
                    <a:pt x="0" y="1491"/>
                  </a:lnTo>
                  <a:lnTo>
                    <a:pt x="108" y="1512"/>
                  </a:lnTo>
                  <a:lnTo>
                    <a:pt x="8399" y="1512"/>
                  </a:lnTo>
                  <a:lnTo>
                    <a:pt x="8507" y="1491"/>
                  </a:lnTo>
                  <a:lnTo>
                    <a:pt x="8507" y="258"/>
                  </a:lnTo>
                  <a:cubicBezTo>
                    <a:pt x="8507" y="115"/>
                    <a:pt x="8392" y="0"/>
                    <a:pt x="82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880;p32"/>
            <p:cNvSpPr/>
            <p:nvPr/>
          </p:nvSpPr>
          <p:spPr>
            <a:xfrm>
              <a:off x="1816026" y="1711755"/>
              <a:ext cx="227073" cy="281232"/>
            </a:xfrm>
            <a:custGeom>
              <a:avLst/>
              <a:gdLst/>
              <a:ahLst/>
              <a:cxnLst/>
              <a:rect l="l" t="t" r="r" b="b"/>
              <a:pathLst>
                <a:path w="8507" h="10536" extrusionOk="0">
                  <a:moveTo>
                    <a:pt x="0" y="1"/>
                  </a:moveTo>
                  <a:lnTo>
                    <a:pt x="0" y="4394"/>
                  </a:lnTo>
                  <a:lnTo>
                    <a:pt x="294" y="4300"/>
                  </a:lnTo>
                  <a:cubicBezTo>
                    <a:pt x="308" y="4293"/>
                    <a:pt x="316" y="4293"/>
                    <a:pt x="330" y="4293"/>
                  </a:cubicBezTo>
                  <a:cubicBezTo>
                    <a:pt x="387" y="4293"/>
                    <a:pt x="430" y="4336"/>
                    <a:pt x="430" y="4394"/>
                  </a:cubicBezTo>
                  <a:lnTo>
                    <a:pt x="430" y="5318"/>
                  </a:lnTo>
                  <a:lnTo>
                    <a:pt x="989" y="6400"/>
                  </a:lnTo>
                  <a:lnTo>
                    <a:pt x="989" y="10535"/>
                  </a:lnTo>
                  <a:lnTo>
                    <a:pt x="8378" y="10535"/>
                  </a:lnTo>
                  <a:cubicBezTo>
                    <a:pt x="8449" y="10535"/>
                    <a:pt x="8507" y="10478"/>
                    <a:pt x="8507" y="10406"/>
                  </a:cubicBezTo>
                  <a:lnTo>
                    <a:pt x="8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881;p32"/>
            <p:cNvSpPr/>
            <p:nvPr/>
          </p:nvSpPr>
          <p:spPr>
            <a:xfrm>
              <a:off x="1839729" y="1660879"/>
              <a:ext cx="10170" cy="32939"/>
            </a:xfrm>
            <a:custGeom>
              <a:avLst/>
              <a:gdLst/>
              <a:ahLst/>
              <a:cxnLst/>
              <a:rect l="l" t="t" r="r" b="b"/>
              <a:pathLst>
                <a:path w="381" h="1234" extrusionOk="0">
                  <a:moveTo>
                    <a:pt x="187" y="0"/>
                  </a:moveTo>
                  <a:cubicBezTo>
                    <a:pt x="87" y="0"/>
                    <a:pt x="1" y="86"/>
                    <a:pt x="1" y="187"/>
                  </a:cubicBezTo>
                  <a:lnTo>
                    <a:pt x="1" y="1040"/>
                  </a:lnTo>
                  <a:cubicBezTo>
                    <a:pt x="1" y="1147"/>
                    <a:pt x="87" y="1233"/>
                    <a:pt x="187" y="1233"/>
                  </a:cubicBezTo>
                  <a:cubicBezTo>
                    <a:pt x="295" y="1233"/>
                    <a:pt x="381" y="1147"/>
                    <a:pt x="381" y="1040"/>
                  </a:cubicBezTo>
                  <a:lnTo>
                    <a:pt x="381" y="187"/>
                  </a:lnTo>
                  <a:cubicBezTo>
                    <a:pt x="381" y="86"/>
                    <a:pt x="295" y="0"/>
                    <a:pt x="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882;p32"/>
            <p:cNvSpPr/>
            <p:nvPr/>
          </p:nvSpPr>
          <p:spPr>
            <a:xfrm>
              <a:off x="1863832" y="1660879"/>
              <a:ext cx="10170" cy="32939"/>
            </a:xfrm>
            <a:custGeom>
              <a:avLst/>
              <a:gdLst/>
              <a:ahLst/>
              <a:cxnLst/>
              <a:rect l="l" t="t" r="r" b="b"/>
              <a:pathLst>
                <a:path w="381" h="1234" extrusionOk="0">
                  <a:moveTo>
                    <a:pt x="194" y="0"/>
                  </a:moveTo>
                  <a:cubicBezTo>
                    <a:pt x="87" y="0"/>
                    <a:pt x="1" y="86"/>
                    <a:pt x="1" y="187"/>
                  </a:cubicBezTo>
                  <a:lnTo>
                    <a:pt x="1" y="1040"/>
                  </a:lnTo>
                  <a:cubicBezTo>
                    <a:pt x="1" y="1147"/>
                    <a:pt x="87" y="1233"/>
                    <a:pt x="194" y="1233"/>
                  </a:cubicBezTo>
                  <a:cubicBezTo>
                    <a:pt x="302" y="1233"/>
                    <a:pt x="381" y="1147"/>
                    <a:pt x="381" y="1040"/>
                  </a:cubicBezTo>
                  <a:lnTo>
                    <a:pt x="381" y="187"/>
                  </a:lnTo>
                  <a:cubicBezTo>
                    <a:pt x="381" y="86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883;p32"/>
            <p:cNvSpPr/>
            <p:nvPr/>
          </p:nvSpPr>
          <p:spPr>
            <a:xfrm>
              <a:off x="1888123" y="1660879"/>
              <a:ext cx="10170" cy="32939"/>
            </a:xfrm>
            <a:custGeom>
              <a:avLst/>
              <a:gdLst/>
              <a:ahLst/>
              <a:cxnLst/>
              <a:rect l="l" t="t" r="r" b="b"/>
              <a:pathLst>
                <a:path w="381" h="1234" extrusionOk="0">
                  <a:moveTo>
                    <a:pt x="194" y="0"/>
                  </a:moveTo>
                  <a:cubicBezTo>
                    <a:pt x="87" y="0"/>
                    <a:pt x="1" y="86"/>
                    <a:pt x="1" y="187"/>
                  </a:cubicBezTo>
                  <a:lnTo>
                    <a:pt x="1" y="1040"/>
                  </a:lnTo>
                  <a:cubicBezTo>
                    <a:pt x="1" y="1147"/>
                    <a:pt x="87" y="1233"/>
                    <a:pt x="194" y="1233"/>
                  </a:cubicBezTo>
                  <a:cubicBezTo>
                    <a:pt x="295" y="1233"/>
                    <a:pt x="381" y="1147"/>
                    <a:pt x="381" y="1040"/>
                  </a:cubicBezTo>
                  <a:lnTo>
                    <a:pt x="381" y="187"/>
                  </a:lnTo>
                  <a:cubicBezTo>
                    <a:pt x="381" y="86"/>
                    <a:pt x="295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884;p32"/>
            <p:cNvSpPr/>
            <p:nvPr/>
          </p:nvSpPr>
          <p:spPr>
            <a:xfrm>
              <a:off x="1912439" y="1660879"/>
              <a:ext cx="10143" cy="32939"/>
            </a:xfrm>
            <a:custGeom>
              <a:avLst/>
              <a:gdLst/>
              <a:ahLst/>
              <a:cxnLst/>
              <a:rect l="l" t="t" r="r" b="b"/>
              <a:pathLst>
                <a:path w="380" h="1234" extrusionOk="0">
                  <a:moveTo>
                    <a:pt x="186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86" y="1233"/>
                  </a:cubicBezTo>
                  <a:cubicBezTo>
                    <a:pt x="294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885;p32"/>
            <p:cNvSpPr/>
            <p:nvPr/>
          </p:nvSpPr>
          <p:spPr>
            <a:xfrm>
              <a:off x="1936543" y="1660879"/>
              <a:ext cx="10143" cy="32939"/>
            </a:xfrm>
            <a:custGeom>
              <a:avLst/>
              <a:gdLst/>
              <a:ahLst/>
              <a:cxnLst/>
              <a:rect l="l" t="t" r="r" b="b"/>
              <a:pathLst>
                <a:path w="380" h="1234" extrusionOk="0">
                  <a:moveTo>
                    <a:pt x="194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94" y="1233"/>
                  </a:cubicBezTo>
                  <a:cubicBezTo>
                    <a:pt x="294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886;p32"/>
            <p:cNvSpPr/>
            <p:nvPr/>
          </p:nvSpPr>
          <p:spPr>
            <a:xfrm>
              <a:off x="1960833" y="1660879"/>
              <a:ext cx="10143" cy="32939"/>
            </a:xfrm>
            <a:custGeom>
              <a:avLst/>
              <a:gdLst/>
              <a:ahLst/>
              <a:cxnLst/>
              <a:rect l="l" t="t" r="r" b="b"/>
              <a:pathLst>
                <a:path w="380" h="1234" extrusionOk="0">
                  <a:moveTo>
                    <a:pt x="186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86" y="1233"/>
                  </a:cubicBezTo>
                  <a:cubicBezTo>
                    <a:pt x="294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887;p32"/>
            <p:cNvSpPr/>
            <p:nvPr/>
          </p:nvSpPr>
          <p:spPr>
            <a:xfrm>
              <a:off x="1984936" y="1660879"/>
              <a:ext cx="10143" cy="32939"/>
            </a:xfrm>
            <a:custGeom>
              <a:avLst/>
              <a:gdLst/>
              <a:ahLst/>
              <a:cxnLst/>
              <a:rect l="l" t="t" r="r" b="b"/>
              <a:pathLst>
                <a:path w="380" h="1234" extrusionOk="0">
                  <a:moveTo>
                    <a:pt x="194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94" y="1233"/>
                  </a:cubicBezTo>
                  <a:cubicBezTo>
                    <a:pt x="301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888;p32"/>
            <p:cNvSpPr/>
            <p:nvPr/>
          </p:nvSpPr>
          <p:spPr>
            <a:xfrm>
              <a:off x="2009226" y="1660879"/>
              <a:ext cx="10170" cy="32939"/>
            </a:xfrm>
            <a:custGeom>
              <a:avLst/>
              <a:gdLst/>
              <a:ahLst/>
              <a:cxnLst/>
              <a:rect l="l" t="t" r="r" b="b"/>
              <a:pathLst>
                <a:path w="381" h="1234" extrusionOk="0">
                  <a:moveTo>
                    <a:pt x="194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94" y="1233"/>
                  </a:cubicBezTo>
                  <a:cubicBezTo>
                    <a:pt x="294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889;p32"/>
            <p:cNvSpPr/>
            <p:nvPr/>
          </p:nvSpPr>
          <p:spPr>
            <a:xfrm>
              <a:off x="2072141" y="1953936"/>
              <a:ext cx="10170" cy="20687"/>
            </a:xfrm>
            <a:custGeom>
              <a:avLst/>
              <a:gdLst/>
              <a:ahLst/>
              <a:cxnLst/>
              <a:rect l="l" t="t" r="r" b="b"/>
              <a:pathLst>
                <a:path w="381" h="775" extrusionOk="0">
                  <a:moveTo>
                    <a:pt x="1" y="0"/>
                  </a:moveTo>
                  <a:lnTo>
                    <a:pt x="1" y="581"/>
                  </a:lnTo>
                  <a:cubicBezTo>
                    <a:pt x="1" y="688"/>
                    <a:pt x="87" y="774"/>
                    <a:pt x="194" y="774"/>
                  </a:cubicBezTo>
                  <a:cubicBezTo>
                    <a:pt x="295" y="774"/>
                    <a:pt x="381" y="688"/>
                    <a:pt x="381" y="581"/>
                  </a:cubicBezTo>
                  <a:lnTo>
                    <a:pt x="381" y="0"/>
                  </a:lnTo>
                  <a:cubicBezTo>
                    <a:pt x="323" y="29"/>
                    <a:pt x="259" y="43"/>
                    <a:pt x="194" y="43"/>
                  </a:cubicBezTo>
                  <a:cubicBezTo>
                    <a:pt x="123" y="43"/>
                    <a:pt x="58" y="2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890;p32"/>
            <p:cNvSpPr/>
            <p:nvPr/>
          </p:nvSpPr>
          <p:spPr>
            <a:xfrm>
              <a:off x="2088797" y="1740823"/>
              <a:ext cx="25651" cy="71002"/>
            </a:xfrm>
            <a:custGeom>
              <a:avLst/>
              <a:gdLst/>
              <a:ahLst/>
              <a:cxnLst/>
              <a:rect l="l" t="t" r="r" b="b"/>
              <a:pathLst>
                <a:path w="961" h="2660" extrusionOk="0">
                  <a:moveTo>
                    <a:pt x="29" y="1"/>
                  </a:moveTo>
                  <a:lnTo>
                    <a:pt x="0" y="30"/>
                  </a:lnTo>
                  <a:lnTo>
                    <a:pt x="0" y="359"/>
                  </a:lnTo>
                  <a:lnTo>
                    <a:pt x="29" y="381"/>
                  </a:lnTo>
                  <a:lnTo>
                    <a:pt x="344" y="381"/>
                  </a:lnTo>
                  <a:cubicBezTo>
                    <a:pt x="473" y="381"/>
                    <a:pt x="581" y="488"/>
                    <a:pt x="581" y="617"/>
                  </a:cubicBezTo>
                  <a:lnTo>
                    <a:pt x="581" y="2466"/>
                  </a:lnTo>
                  <a:cubicBezTo>
                    <a:pt x="581" y="2574"/>
                    <a:pt x="667" y="2660"/>
                    <a:pt x="774" y="2660"/>
                  </a:cubicBezTo>
                  <a:cubicBezTo>
                    <a:pt x="875" y="2660"/>
                    <a:pt x="961" y="2574"/>
                    <a:pt x="961" y="2466"/>
                  </a:cubicBezTo>
                  <a:lnTo>
                    <a:pt x="961" y="617"/>
                  </a:lnTo>
                  <a:cubicBezTo>
                    <a:pt x="961" y="280"/>
                    <a:pt x="688" y="1"/>
                    <a:pt x="3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891;p32"/>
            <p:cNvSpPr/>
            <p:nvPr/>
          </p:nvSpPr>
          <p:spPr>
            <a:xfrm>
              <a:off x="2064880" y="1715972"/>
              <a:ext cx="24717" cy="25651"/>
            </a:xfrm>
            <a:custGeom>
              <a:avLst/>
              <a:gdLst/>
              <a:ahLst/>
              <a:cxnLst/>
              <a:rect l="l" t="t" r="r" b="b"/>
              <a:pathLst>
                <a:path w="926" h="961" extrusionOk="0">
                  <a:moveTo>
                    <a:pt x="466" y="0"/>
                  </a:moveTo>
                  <a:cubicBezTo>
                    <a:pt x="208" y="0"/>
                    <a:pt x="1" y="201"/>
                    <a:pt x="1" y="459"/>
                  </a:cubicBezTo>
                  <a:lnTo>
                    <a:pt x="1" y="932"/>
                  </a:lnTo>
                  <a:lnTo>
                    <a:pt x="51" y="961"/>
                  </a:lnTo>
                  <a:lnTo>
                    <a:pt x="882" y="961"/>
                  </a:lnTo>
                  <a:lnTo>
                    <a:pt x="925" y="932"/>
                  </a:lnTo>
                  <a:lnTo>
                    <a:pt x="925" y="459"/>
                  </a:lnTo>
                  <a:cubicBezTo>
                    <a:pt x="925" y="201"/>
                    <a:pt x="717" y="0"/>
                    <a:pt x="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892;p32"/>
            <p:cNvSpPr/>
            <p:nvPr/>
          </p:nvSpPr>
          <p:spPr>
            <a:xfrm>
              <a:off x="2065067" y="1896173"/>
              <a:ext cx="24530" cy="59684"/>
            </a:xfrm>
            <a:custGeom>
              <a:avLst/>
              <a:gdLst/>
              <a:ahLst/>
              <a:cxnLst/>
              <a:rect l="l" t="t" r="r" b="b"/>
              <a:pathLst>
                <a:path w="919" h="2236" extrusionOk="0">
                  <a:moveTo>
                    <a:pt x="22" y="0"/>
                  </a:moveTo>
                  <a:lnTo>
                    <a:pt x="1" y="22"/>
                  </a:lnTo>
                  <a:lnTo>
                    <a:pt x="1" y="1777"/>
                  </a:lnTo>
                  <a:cubicBezTo>
                    <a:pt x="1" y="2028"/>
                    <a:pt x="201" y="2236"/>
                    <a:pt x="459" y="2236"/>
                  </a:cubicBezTo>
                  <a:cubicBezTo>
                    <a:pt x="710" y="2236"/>
                    <a:pt x="918" y="2028"/>
                    <a:pt x="918" y="1777"/>
                  </a:cubicBezTo>
                  <a:lnTo>
                    <a:pt x="918" y="2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893;p32"/>
            <p:cNvSpPr/>
            <p:nvPr/>
          </p:nvSpPr>
          <p:spPr>
            <a:xfrm>
              <a:off x="2064880" y="1740823"/>
              <a:ext cx="24717" cy="155938"/>
            </a:xfrm>
            <a:custGeom>
              <a:avLst/>
              <a:gdLst/>
              <a:ahLst/>
              <a:cxnLst/>
              <a:rect l="l" t="t" r="r" b="b"/>
              <a:pathLst>
                <a:path w="926" h="5842" extrusionOk="0">
                  <a:moveTo>
                    <a:pt x="1" y="1"/>
                  </a:moveTo>
                  <a:lnTo>
                    <a:pt x="1" y="5842"/>
                  </a:lnTo>
                  <a:lnTo>
                    <a:pt x="925" y="5842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894;p32"/>
            <p:cNvSpPr/>
            <p:nvPr/>
          </p:nvSpPr>
          <p:spPr>
            <a:xfrm>
              <a:off x="1839729" y="1749632"/>
              <a:ext cx="179667" cy="10170"/>
            </a:xfrm>
            <a:custGeom>
              <a:avLst/>
              <a:gdLst/>
              <a:ahLst/>
              <a:cxnLst/>
              <a:rect l="l" t="t" r="r" b="b"/>
              <a:pathLst>
                <a:path w="6731" h="381" extrusionOk="0">
                  <a:moveTo>
                    <a:pt x="187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6544" y="380"/>
                  </a:lnTo>
                  <a:cubicBezTo>
                    <a:pt x="6644" y="380"/>
                    <a:pt x="6730" y="294"/>
                    <a:pt x="6730" y="194"/>
                  </a:cubicBezTo>
                  <a:cubicBezTo>
                    <a:pt x="6730" y="87"/>
                    <a:pt x="6644" y="1"/>
                    <a:pt x="65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895;p32"/>
            <p:cNvSpPr/>
            <p:nvPr/>
          </p:nvSpPr>
          <p:spPr>
            <a:xfrm>
              <a:off x="1839729" y="1782143"/>
              <a:ext cx="179667" cy="10170"/>
            </a:xfrm>
            <a:custGeom>
              <a:avLst/>
              <a:gdLst/>
              <a:ahLst/>
              <a:cxnLst/>
              <a:rect l="l" t="t" r="r" b="b"/>
              <a:pathLst>
                <a:path w="6731" h="381" extrusionOk="0">
                  <a:moveTo>
                    <a:pt x="187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2"/>
                    <a:pt x="87" y="381"/>
                    <a:pt x="187" y="381"/>
                  </a:cubicBezTo>
                  <a:lnTo>
                    <a:pt x="6544" y="381"/>
                  </a:lnTo>
                  <a:cubicBezTo>
                    <a:pt x="6644" y="381"/>
                    <a:pt x="6730" y="302"/>
                    <a:pt x="6730" y="194"/>
                  </a:cubicBezTo>
                  <a:cubicBezTo>
                    <a:pt x="6730" y="87"/>
                    <a:pt x="6644" y="1"/>
                    <a:pt x="65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896;p32"/>
            <p:cNvSpPr/>
            <p:nvPr/>
          </p:nvSpPr>
          <p:spPr>
            <a:xfrm>
              <a:off x="1839729" y="1814868"/>
              <a:ext cx="179667" cy="10170"/>
            </a:xfrm>
            <a:custGeom>
              <a:avLst/>
              <a:gdLst/>
              <a:ahLst/>
              <a:cxnLst/>
              <a:rect l="l" t="t" r="r" b="b"/>
              <a:pathLst>
                <a:path w="6731" h="381" extrusionOk="0">
                  <a:moveTo>
                    <a:pt x="187" y="0"/>
                  </a:moveTo>
                  <a:cubicBezTo>
                    <a:pt x="87" y="0"/>
                    <a:pt x="1" y="79"/>
                    <a:pt x="1" y="187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6544" y="380"/>
                  </a:lnTo>
                  <a:cubicBezTo>
                    <a:pt x="6644" y="380"/>
                    <a:pt x="6730" y="294"/>
                    <a:pt x="6730" y="187"/>
                  </a:cubicBezTo>
                  <a:cubicBezTo>
                    <a:pt x="6730" y="79"/>
                    <a:pt x="6644" y="0"/>
                    <a:pt x="65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897;p32"/>
            <p:cNvSpPr/>
            <p:nvPr/>
          </p:nvSpPr>
          <p:spPr>
            <a:xfrm>
              <a:off x="1839729" y="1847380"/>
              <a:ext cx="179667" cy="10170"/>
            </a:xfrm>
            <a:custGeom>
              <a:avLst/>
              <a:gdLst/>
              <a:ahLst/>
              <a:cxnLst/>
              <a:rect l="l" t="t" r="r" b="b"/>
              <a:pathLst>
                <a:path w="6731" h="381" extrusionOk="0">
                  <a:moveTo>
                    <a:pt x="187" y="1"/>
                  </a:moveTo>
                  <a:cubicBezTo>
                    <a:pt x="87" y="1"/>
                    <a:pt x="1" y="87"/>
                    <a:pt x="1" y="187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6544" y="380"/>
                  </a:lnTo>
                  <a:cubicBezTo>
                    <a:pt x="6644" y="380"/>
                    <a:pt x="6730" y="294"/>
                    <a:pt x="6730" y="187"/>
                  </a:cubicBezTo>
                  <a:cubicBezTo>
                    <a:pt x="6730" y="79"/>
                    <a:pt x="6644" y="1"/>
                    <a:pt x="65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898;p32"/>
            <p:cNvSpPr/>
            <p:nvPr/>
          </p:nvSpPr>
          <p:spPr>
            <a:xfrm>
              <a:off x="1841651" y="1879891"/>
              <a:ext cx="177745" cy="10170"/>
            </a:xfrm>
            <a:custGeom>
              <a:avLst/>
              <a:gdLst/>
              <a:ahLst/>
              <a:cxnLst/>
              <a:rect l="l" t="t" r="r" b="b"/>
              <a:pathLst>
                <a:path w="6659" h="381" extrusionOk="0">
                  <a:moveTo>
                    <a:pt x="115" y="1"/>
                  </a:moveTo>
                  <a:cubicBezTo>
                    <a:pt x="72" y="1"/>
                    <a:pt x="29" y="15"/>
                    <a:pt x="1" y="37"/>
                  </a:cubicBezTo>
                  <a:lnTo>
                    <a:pt x="29" y="101"/>
                  </a:lnTo>
                  <a:lnTo>
                    <a:pt x="29" y="359"/>
                  </a:lnTo>
                  <a:cubicBezTo>
                    <a:pt x="58" y="374"/>
                    <a:pt x="87" y="381"/>
                    <a:pt x="115" y="381"/>
                  </a:cubicBezTo>
                  <a:lnTo>
                    <a:pt x="6472" y="381"/>
                  </a:lnTo>
                  <a:cubicBezTo>
                    <a:pt x="6572" y="381"/>
                    <a:pt x="6658" y="295"/>
                    <a:pt x="6658" y="187"/>
                  </a:cubicBezTo>
                  <a:cubicBezTo>
                    <a:pt x="6658" y="87"/>
                    <a:pt x="6572" y="1"/>
                    <a:pt x="64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899;p32"/>
            <p:cNvSpPr/>
            <p:nvPr/>
          </p:nvSpPr>
          <p:spPr>
            <a:xfrm>
              <a:off x="1842425" y="1912429"/>
              <a:ext cx="176971" cy="10143"/>
            </a:xfrm>
            <a:custGeom>
              <a:avLst/>
              <a:gdLst/>
              <a:ahLst/>
              <a:cxnLst/>
              <a:rect l="l" t="t" r="r" b="b"/>
              <a:pathLst>
                <a:path w="6630" h="380" extrusionOk="0">
                  <a:moveTo>
                    <a:pt x="86" y="0"/>
                  </a:moveTo>
                  <a:cubicBezTo>
                    <a:pt x="58" y="0"/>
                    <a:pt x="29" y="7"/>
                    <a:pt x="0" y="22"/>
                  </a:cubicBezTo>
                  <a:lnTo>
                    <a:pt x="0" y="358"/>
                  </a:lnTo>
                  <a:cubicBezTo>
                    <a:pt x="29" y="373"/>
                    <a:pt x="58" y="380"/>
                    <a:pt x="86" y="380"/>
                  </a:cubicBezTo>
                  <a:lnTo>
                    <a:pt x="6443" y="380"/>
                  </a:lnTo>
                  <a:cubicBezTo>
                    <a:pt x="6543" y="380"/>
                    <a:pt x="6629" y="294"/>
                    <a:pt x="6629" y="186"/>
                  </a:cubicBezTo>
                  <a:cubicBezTo>
                    <a:pt x="6629" y="86"/>
                    <a:pt x="6543" y="0"/>
                    <a:pt x="6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900;p32"/>
            <p:cNvSpPr/>
            <p:nvPr/>
          </p:nvSpPr>
          <p:spPr>
            <a:xfrm>
              <a:off x="1842425" y="1944941"/>
              <a:ext cx="176971" cy="10170"/>
            </a:xfrm>
            <a:custGeom>
              <a:avLst/>
              <a:gdLst/>
              <a:ahLst/>
              <a:cxnLst/>
              <a:rect l="l" t="t" r="r" b="b"/>
              <a:pathLst>
                <a:path w="6630" h="381" extrusionOk="0">
                  <a:moveTo>
                    <a:pt x="86" y="0"/>
                  </a:moveTo>
                  <a:cubicBezTo>
                    <a:pt x="58" y="0"/>
                    <a:pt x="29" y="8"/>
                    <a:pt x="0" y="22"/>
                  </a:cubicBezTo>
                  <a:lnTo>
                    <a:pt x="0" y="359"/>
                  </a:lnTo>
                  <a:cubicBezTo>
                    <a:pt x="29" y="373"/>
                    <a:pt x="58" y="380"/>
                    <a:pt x="86" y="380"/>
                  </a:cubicBezTo>
                  <a:lnTo>
                    <a:pt x="6443" y="380"/>
                  </a:lnTo>
                  <a:cubicBezTo>
                    <a:pt x="6543" y="380"/>
                    <a:pt x="6629" y="294"/>
                    <a:pt x="6629" y="187"/>
                  </a:cubicBezTo>
                  <a:cubicBezTo>
                    <a:pt x="6629" y="86"/>
                    <a:pt x="6543" y="0"/>
                    <a:pt x="6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901;p32"/>
            <p:cNvSpPr/>
            <p:nvPr/>
          </p:nvSpPr>
          <p:spPr>
            <a:xfrm>
              <a:off x="1804548" y="1825572"/>
              <a:ext cx="23730" cy="28721"/>
            </a:xfrm>
            <a:custGeom>
              <a:avLst/>
              <a:gdLst/>
              <a:ahLst/>
              <a:cxnLst/>
              <a:rect l="l" t="t" r="r" b="b"/>
              <a:pathLst>
                <a:path w="889" h="1076" extrusionOk="0">
                  <a:moveTo>
                    <a:pt x="759" y="1"/>
                  </a:moveTo>
                  <a:cubicBezTo>
                    <a:pt x="745" y="1"/>
                    <a:pt x="731" y="3"/>
                    <a:pt x="717" y="8"/>
                  </a:cubicBezTo>
                  <a:lnTo>
                    <a:pt x="86" y="223"/>
                  </a:lnTo>
                  <a:cubicBezTo>
                    <a:pt x="36" y="237"/>
                    <a:pt x="0" y="287"/>
                    <a:pt x="0" y="345"/>
                  </a:cubicBezTo>
                  <a:lnTo>
                    <a:pt x="0" y="1076"/>
                  </a:lnTo>
                  <a:lnTo>
                    <a:pt x="889" y="1076"/>
                  </a:lnTo>
                  <a:lnTo>
                    <a:pt x="889" y="130"/>
                  </a:lnTo>
                  <a:cubicBezTo>
                    <a:pt x="889" y="58"/>
                    <a:pt x="829" y="1"/>
                    <a:pt x="7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902;p32"/>
            <p:cNvSpPr/>
            <p:nvPr/>
          </p:nvSpPr>
          <p:spPr>
            <a:xfrm>
              <a:off x="1789627" y="1853492"/>
              <a:ext cx="53572" cy="29682"/>
            </a:xfrm>
            <a:custGeom>
              <a:avLst/>
              <a:gdLst/>
              <a:ahLst/>
              <a:cxnLst/>
              <a:rect l="l" t="t" r="r" b="b"/>
              <a:pathLst>
                <a:path w="2007" h="1112" extrusionOk="0">
                  <a:moveTo>
                    <a:pt x="559" y="1"/>
                  </a:moveTo>
                  <a:lnTo>
                    <a:pt x="0" y="1083"/>
                  </a:lnTo>
                  <a:lnTo>
                    <a:pt x="29" y="1112"/>
                  </a:lnTo>
                  <a:lnTo>
                    <a:pt x="1971" y="1112"/>
                  </a:lnTo>
                  <a:lnTo>
                    <a:pt x="2007" y="1083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903;p32"/>
            <p:cNvSpPr/>
            <p:nvPr/>
          </p:nvSpPr>
          <p:spPr>
            <a:xfrm>
              <a:off x="1789627" y="1882400"/>
              <a:ext cx="53572" cy="124147"/>
            </a:xfrm>
            <a:custGeom>
              <a:avLst/>
              <a:gdLst/>
              <a:ahLst/>
              <a:cxnLst/>
              <a:rect l="l" t="t" r="r" b="b"/>
              <a:pathLst>
                <a:path w="2007" h="4651" extrusionOk="0">
                  <a:moveTo>
                    <a:pt x="0" y="0"/>
                  </a:moveTo>
                  <a:lnTo>
                    <a:pt x="0" y="4264"/>
                  </a:lnTo>
                  <a:cubicBezTo>
                    <a:pt x="0" y="4479"/>
                    <a:pt x="172" y="4651"/>
                    <a:pt x="380" y="4651"/>
                  </a:cubicBezTo>
                  <a:lnTo>
                    <a:pt x="1620" y="4651"/>
                  </a:lnTo>
                  <a:cubicBezTo>
                    <a:pt x="1835" y="4651"/>
                    <a:pt x="2007" y="4479"/>
                    <a:pt x="2007" y="4264"/>
                  </a:cubicBezTo>
                  <a:lnTo>
                    <a:pt x="20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904;p32"/>
            <p:cNvSpPr/>
            <p:nvPr/>
          </p:nvSpPr>
          <p:spPr>
            <a:xfrm>
              <a:off x="1811248" y="1911842"/>
              <a:ext cx="10143" cy="65263"/>
            </a:xfrm>
            <a:custGeom>
              <a:avLst/>
              <a:gdLst/>
              <a:ahLst/>
              <a:cxnLst/>
              <a:rect l="l" t="t" r="r" b="b"/>
              <a:pathLst>
                <a:path w="380" h="2445" extrusionOk="0">
                  <a:moveTo>
                    <a:pt x="194" y="1"/>
                  </a:moveTo>
                  <a:cubicBezTo>
                    <a:pt x="86" y="1"/>
                    <a:pt x="0" y="87"/>
                    <a:pt x="0" y="187"/>
                  </a:cubicBezTo>
                  <a:lnTo>
                    <a:pt x="0" y="2258"/>
                  </a:lnTo>
                  <a:cubicBezTo>
                    <a:pt x="0" y="2358"/>
                    <a:pt x="86" y="2444"/>
                    <a:pt x="194" y="2444"/>
                  </a:cubicBezTo>
                  <a:cubicBezTo>
                    <a:pt x="294" y="2444"/>
                    <a:pt x="380" y="2358"/>
                    <a:pt x="380" y="2258"/>
                  </a:cubicBezTo>
                  <a:lnTo>
                    <a:pt x="380" y="187"/>
                  </a:lnTo>
                  <a:cubicBezTo>
                    <a:pt x="380" y="87"/>
                    <a:pt x="294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" name="Google Shape;312;p40"/>
          <p:cNvSpPr/>
          <p:nvPr/>
        </p:nvSpPr>
        <p:spPr>
          <a:xfrm rot="-6146075">
            <a:off x="-1426699" y="-1156463"/>
            <a:ext cx="3027518" cy="3027518"/>
          </a:xfrm>
          <a:prstGeom prst="ellipse">
            <a:avLst/>
          </a:prstGeom>
          <a:solidFill>
            <a:srgbClr val="FFFFFF">
              <a:alpha val="6188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" name="Google Shape;316;p40"/>
          <p:cNvSpPr/>
          <p:nvPr/>
        </p:nvSpPr>
        <p:spPr>
          <a:xfrm>
            <a:off x="7461135" y="3071836"/>
            <a:ext cx="2486100" cy="2486100"/>
          </a:xfrm>
          <a:prstGeom prst="donut">
            <a:avLst>
              <a:gd name="adj" fmla="val 159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2A842-AE3F-CCAD-6F68-6345C5CCBED4}"/>
              </a:ext>
            </a:extLst>
          </p:cNvPr>
          <p:cNvSpPr txBox="1"/>
          <p:nvPr/>
        </p:nvSpPr>
        <p:spPr>
          <a:xfrm>
            <a:off x="5523938" y="3499761"/>
            <a:ext cx="2093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Feedback and the</a:t>
            </a:r>
          </a:p>
          <a:p>
            <a:r>
              <a:rPr lang="en-US" dirty="0"/>
              <a:t>Admin will receive it</a:t>
            </a:r>
          </a:p>
        </p:txBody>
      </p:sp>
      <p:pic>
        <p:nvPicPr>
          <p:cNvPr id="7" name="Picture 6" descr="A blue circle with a person and a pencil&#10;&#10;Description automatically generated with medium confidence">
            <a:extLst>
              <a:ext uri="{FF2B5EF4-FFF2-40B4-BE49-F238E27FC236}">
                <a16:creationId xmlns:a16="http://schemas.microsoft.com/office/drawing/2014/main" id="{3336040F-D7E1-0C96-698D-BBA6B3E05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537" y="1694412"/>
            <a:ext cx="1561883" cy="16868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6B249A-8139-5D42-CF09-B3ED065F0F1D}"/>
              </a:ext>
            </a:extLst>
          </p:cNvPr>
          <p:cNvSpPr txBox="1"/>
          <p:nvPr/>
        </p:nvSpPr>
        <p:spPr>
          <a:xfrm>
            <a:off x="1891260" y="3715204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 Profile</a:t>
            </a:r>
          </a:p>
        </p:txBody>
      </p:sp>
    </p:spTree>
    <p:extLst>
      <p:ext uri="{BB962C8B-B14F-4D97-AF65-F5344CB8AC3E}">
        <p14:creationId xmlns:p14="http://schemas.microsoft.com/office/powerpoint/2010/main" val="407089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78750" y="519410"/>
            <a:ext cx="28245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75000"/>
                  </a:schemeClr>
                </a:solidFill>
              </a:rPr>
              <a:t>“Job Seeker </a:t>
            </a:r>
          </a:p>
          <a:p>
            <a:r>
              <a:rPr lang="en-US" sz="2800" b="1" dirty="0">
                <a:solidFill>
                  <a:schemeClr val="accent4">
                    <a:lumMod val="75000"/>
                  </a:schemeClr>
                </a:solidFill>
              </a:rPr>
              <a:t>   Scenario”</a:t>
            </a:r>
          </a:p>
        </p:txBody>
      </p:sp>
      <p:grpSp>
        <p:nvGrpSpPr>
          <p:cNvPr id="68" name="Google Shape;1831;p32"/>
          <p:cNvGrpSpPr/>
          <p:nvPr/>
        </p:nvGrpSpPr>
        <p:grpSpPr>
          <a:xfrm>
            <a:off x="8453824" y="224940"/>
            <a:ext cx="382838" cy="410308"/>
            <a:chOff x="1031934" y="1660879"/>
            <a:chExt cx="322525" cy="345668"/>
          </a:xfrm>
        </p:grpSpPr>
        <p:sp>
          <p:nvSpPr>
            <p:cNvPr id="69" name="Google Shape;1832;p32"/>
            <p:cNvSpPr/>
            <p:nvPr/>
          </p:nvSpPr>
          <p:spPr>
            <a:xfrm>
              <a:off x="1069811" y="1866118"/>
              <a:ext cx="284649" cy="140429"/>
            </a:xfrm>
            <a:custGeom>
              <a:avLst/>
              <a:gdLst/>
              <a:ahLst/>
              <a:cxnLst/>
              <a:rect l="l" t="t" r="r" b="b"/>
              <a:pathLst>
                <a:path w="10664" h="5261" extrusionOk="0">
                  <a:moveTo>
                    <a:pt x="1176" y="1"/>
                  </a:moveTo>
                  <a:cubicBezTo>
                    <a:pt x="524" y="1"/>
                    <a:pt x="0" y="524"/>
                    <a:pt x="0" y="1176"/>
                  </a:cubicBezTo>
                  <a:lnTo>
                    <a:pt x="0" y="2652"/>
                  </a:lnTo>
                  <a:lnTo>
                    <a:pt x="29" y="2681"/>
                  </a:lnTo>
                  <a:lnTo>
                    <a:pt x="2802" y="2681"/>
                  </a:lnTo>
                  <a:cubicBezTo>
                    <a:pt x="2860" y="2681"/>
                    <a:pt x="2910" y="2724"/>
                    <a:pt x="2910" y="2781"/>
                  </a:cubicBezTo>
                  <a:lnTo>
                    <a:pt x="2910" y="5232"/>
                  </a:lnTo>
                  <a:lnTo>
                    <a:pt x="2903" y="5232"/>
                  </a:lnTo>
                  <a:lnTo>
                    <a:pt x="2931" y="5261"/>
                  </a:lnTo>
                  <a:lnTo>
                    <a:pt x="4644" y="5261"/>
                  </a:lnTo>
                  <a:lnTo>
                    <a:pt x="4673" y="5232"/>
                  </a:lnTo>
                  <a:lnTo>
                    <a:pt x="4917" y="1520"/>
                  </a:lnTo>
                  <a:lnTo>
                    <a:pt x="5741" y="1520"/>
                  </a:lnTo>
                  <a:lnTo>
                    <a:pt x="5984" y="5232"/>
                  </a:lnTo>
                  <a:lnTo>
                    <a:pt x="6013" y="5261"/>
                  </a:lnTo>
                  <a:lnTo>
                    <a:pt x="10399" y="5261"/>
                  </a:lnTo>
                  <a:cubicBezTo>
                    <a:pt x="10549" y="5261"/>
                    <a:pt x="10664" y="5139"/>
                    <a:pt x="10664" y="4996"/>
                  </a:cubicBezTo>
                  <a:lnTo>
                    <a:pt x="10664" y="1169"/>
                  </a:lnTo>
                  <a:cubicBezTo>
                    <a:pt x="10664" y="524"/>
                    <a:pt x="10141" y="1"/>
                    <a:pt x="9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833;p32"/>
            <p:cNvSpPr/>
            <p:nvPr/>
          </p:nvSpPr>
          <p:spPr>
            <a:xfrm>
              <a:off x="1189927" y="1868226"/>
              <a:ext cx="44416" cy="38491"/>
            </a:xfrm>
            <a:custGeom>
              <a:avLst/>
              <a:gdLst/>
              <a:ahLst/>
              <a:cxnLst/>
              <a:rect l="l" t="t" r="r" b="b"/>
              <a:pathLst>
                <a:path w="1664" h="1442" extrusionOk="0">
                  <a:moveTo>
                    <a:pt x="832" y="1"/>
                  </a:moveTo>
                  <a:cubicBezTo>
                    <a:pt x="811" y="1"/>
                    <a:pt x="789" y="8"/>
                    <a:pt x="768" y="22"/>
                  </a:cubicBezTo>
                  <a:lnTo>
                    <a:pt x="1" y="631"/>
                  </a:lnTo>
                  <a:lnTo>
                    <a:pt x="395" y="1413"/>
                  </a:lnTo>
                  <a:lnTo>
                    <a:pt x="438" y="1441"/>
                  </a:lnTo>
                  <a:lnTo>
                    <a:pt x="1226" y="1441"/>
                  </a:lnTo>
                  <a:lnTo>
                    <a:pt x="1269" y="1413"/>
                  </a:lnTo>
                  <a:lnTo>
                    <a:pt x="1663" y="631"/>
                  </a:lnTo>
                  <a:lnTo>
                    <a:pt x="897" y="22"/>
                  </a:lnTo>
                  <a:cubicBezTo>
                    <a:pt x="882" y="8"/>
                    <a:pt x="854" y="1"/>
                    <a:pt x="832" y="1"/>
                  </a:cubicBezTo>
                  <a:close/>
                </a:path>
              </a:pathLst>
            </a:custGeom>
            <a:solidFill>
              <a:srgbClr val="00C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834;p32"/>
            <p:cNvSpPr/>
            <p:nvPr/>
          </p:nvSpPr>
          <p:spPr>
            <a:xfrm>
              <a:off x="1189927" y="1868226"/>
              <a:ext cx="44416" cy="38491"/>
            </a:xfrm>
            <a:custGeom>
              <a:avLst/>
              <a:gdLst/>
              <a:ahLst/>
              <a:cxnLst/>
              <a:rect l="l" t="t" r="r" b="b"/>
              <a:pathLst>
                <a:path w="1664" h="1442" extrusionOk="0">
                  <a:moveTo>
                    <a:pt x="832" y="1"/>
                  </a:moveTo>
                  <a:cubicBezTo>
                    <a:pt x="811" y="1"/>
                    <a:pt x="789" y="8"/>
                    <a:pt x="768" y="22"/>
                  </a:cubicBezTo>
                  <a:lnTo>
                    <a:pt x="1" y="631"/>
                  </a:lnTo>
                  <a:lnTo>
                    <a:pt x="395" y="1413"/>
                  </a:lnTo>
                  <a:lnTo>
                    <a:pt x="438" y="1441"/>
                  </a:lnTo>
                  <a:lnTo>
                    <a:pt x="1226" y="1441"/>
                  </a:lnTo>
                  <a:lnTo>
                    <a:pt x="1269" y="1413"/>
                  </a:lnTo>
                  <a:lnTo>
                    <a:pt x="1663" y="631"/>
                  </a:lnTo>
                  <a:lnTo>
                    <a:pt x="897" y="22"/>
                  </a:lnTo>
                  <a:cubicBezTo>
                    <a:pt x="882" y="8"/>
                    <a:pt x="854" y="1"/>
                    <a:pt x="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835;p32"/>
            <p:cNvSpPr/>
            <p:nvPr/>
          </p:nvSpPr>
          <p:spPr>
            <a:xfrm>
              <a:off x="1193771" y="1906103"/>
              <a:ext cx="36756" cy="100444"/>
            </a:xfrm>
            <a:custGeom>
              <a:avLst/>
              <a:gdLst/>
              <a:ahLst/>
              <a:cxnLst/>
              <a:rect l="l" t="t" r="r" b="b"/>
              <a:pathLst>
                <a:path w="1377" h="3763" extrusionOk="0">
                  <a:moveTo>
                    <a:pt x="251" y="1"/>
                  </a:moveTo>
                  <a:lnTo>
                    <a:pt x="0" y="3763"/>
                  </a:lnTo>
                  <a:lnTo>
                    <a:pt x="1376" y="3763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836;p32"/>
            <p:cNvSpPr/>
            <p:nvPr/>
          </p:nvSpPr>
          <p:spPr>
            <a:xfrm>
              <a:off x="1172710" y="1847753"/>
              <a:ext cx="78850" cy="48207"/>
            </a:xfrm>
            <a:custGeom>
              <a:avLst/>
              <a:gdLst/>
              <a:ahLst/>
              <a:cxnLst/>
              <a:rect l="l" t="t" r="r" b="b"/>
              <a:pathLst>
                <a:path w="2954" h="1806" extrusionOk="0">
                  <a:moveTo>
                    <a:pt x="1" y="1"/>
                  </a:moveTo>
                  <a:lnTo>
                    <a:pt x="1" y="1671"/>
                  </a:lnTo>
                  <a:cubicBezTo>
                    <a:pt x="1" y="1753"/>
                    <a:pt x="67" y="1805"/>
                    <a:pt x="133" y="1805"/>
                  </a:cubicBezTo>
                  <a:cubicBezTo>
                    <a:pt x="159" y="1805"/>
                    <a:pt x="186" y="1797"/>
                    <a:pt x="209" y="1778"/>
                  </a:cubicBezTo>
                  <a:lnTo>
                    <a:pt x="1427" y="811"/>
                  </a:lnTo>
                  <a:cubicBezTo>
                    <a:pt x="1441" y="800"/>
                    <a:pt x="1459" y="795"/>
                    <a:pt x="1477" y="795"/>
                  </a:cubicBezTo>
                  <a:cubicBezTo>
                    <a:pt x="1495" y="795"/>
                    <a:pt x="1513" y="800"/>
                    <a:pt x="1527" y="811"/>
                  </a:cubicBezTo>
                  <a:lnTo>
                    <a:pt x="2746" y="1778"/>
                  </a:lnTo>
                  <a:cubicBezTo>
                    <a:pt x="2768" y="1797"/>
                    <a:pt x="2795" y="1805"/>
                    <a:pt x="2821" y="1805"/>
                  </a:cubicBezTo>
                  <a:cubicBezTo>
                    <a:pt x="2888" y="1805"/>
                    <a:pt x="2953" y="1753"/>
                    <a:pt x="2953" y="1671"/>
                  </a:cubicBezTo>
                  <a:lnTo>
                    <a:pt x="2953" y="1"/>
                  </a:lnTo>
                  <a:cubicBezTo>
                    <a:pt x="2688" y="137"/>
                    <a:pt x="2394" y="216"/>
                    <a:pt x="2079" y="216"/>
                  </a:cubicBezTo>
                  <a:lnTo>
                    <a:pt x="875" y="216"/>
                  </a:lnTo>
                  <a:cubicBezTo>
                    <a:pt x="560" y="216"/>
                    <a:pt x="266" y="13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837;p32"/>
            <p:cNvSpPr/>
            <p:nvPr/>
          </p:nvSpPr>
          <p:spPr>
            <a:xfrm>
              <a:off x="1124717" y="1704308"/>
              <a:ext cx="44203" cy="56455"/>
            </a:xfrm>
            <a:custGeom>
              <a:avLst/>
              <a:gdLst/>
              <a:ahLst/>
              <a:cxnLst/>
              <a:rect l="l" t="t" r="r" b="b"/>
              <a:pathLst>
                <a:path w="1656" h="2115" extrusionOk="0">
                  <a:moveTo>
                    <a:pt x="509" y="0"/>
                  </a:moveTo>
                  <a:cubicBezTo>
                    <a:pt x="208" y="237"/>
                    <a:pt x="0" y="602"/>
                    <a:pt x="0" y="1046"/>
                  </a:cubicBezTo>
                  <a:lnTo>
                    <a:pt x="0" y="2114"/>
                  </a:lnTo>
                  <a:cubicBezTo>
                    <a:pt x="100" y="2064"/>
                    <a:pt x="215" y="2035"/>
                    <a:pt x="337" y="2035"/>
                  </a:cubicBezTo>
                  <a:lnTo>
                    <a:pt x="803" y="2035"/>
                  </a:lnTo>
                  <a:lnTo>
                    <a:pt x="803" y="1390"/>
                  </a:lnTo>
                  <a:cubicBezTo>
                    <a:pt x="803" y="975"/>
                    <a:pt x="1140" y="638"/>
                    <a:pt x="1555" y="638"/>
                  </a:cubicBezTo>
                  <a:lnTo>
                    <a:pt x="1656" y="638"/>
                  </a:lnTo>
                  <a:lnTo>
                    <a:pt x="1211" y="473"/>
                  </a:lnTo>
                  <a:cubicBezTo>
                    <a:pt x="939" y="373"/>
                    <a:pt x="702" y="208"/>
                    <a:pt x="509" y="0"/>
                  </a:cubicBezTo>
                  <a:close/>
                </a:path>
              </a:pathLst>
            </a:custGeom>
            <a:solidFill>
              <a:srgbClr val="BB5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838;p32"/>
            <p:cNvSpPr/>
            <p:nvPr/>
          </p:nvSpPr>
          <p:spPr>
            <a:xfrm>
              <a:off x="1124717" y="1660879"/>
              <a:ext cx="174863" cy="99883"/>
            </a:xfrm>
            <a:custGeom>
              <a:avLst/>
              <a:gdLst/>
              <a:ahLst/>
              <a:cxnLst/>
              <a:rect l="l" t="t" r="r" b="b"/>
              <a:pathLst>
                <a:path w="6551" h="3742" extrusionOk="0">
                  <a:moveTo>
                    <a:pt x="129" y="0"/>
                  </a:moveTo>
                  <a:cubicBezTo>
                    <a:pt x="57" y="0"/>
                    <a:pt x="0" y="58"/>
                    <a:pt x="0" y="137"/>
                  </a:cubicBezTo>
                  <a:lnTo>
                    <a:pt x="0" y="395"/>
                  </a:lnTo>
                  <a:cubicBezTo>
                    <a:pt x="0" y="1161"/>
                    <a:pt x="480" y="1857"/>
                    <a:pt x="1197" y="2122"/>
                  </a:cubicBezTo>
                  <a:lnTo>
                    <a:pt x="1577" y="2265"/>
                  </a:lnTo>
                  <a:lnTo>
                    <a:pt x="4995" y="2265"/>
                  </a:lnTo>
                  <a:cubicBezTo>
                    <a:pt x="5411" y="2265"/>
                    <a:pt x="5748" y="2602"/>
                    <a:pt x="5748" y="3017"/>
                  </a:cubicBezTo>
                  <a:lnTo>
                    <a:pt x="5748" y="3662"/>
                  </a:lnTo>
                  <a:lnTo>
                    <a:pt x="6213" y="3662"/>
                  </a:lnTo>
                  <a:cubicBezTo>
                    <a:pt x="6335" y="3662"/>
                    <a:pt x="6450" y="3691"/>
                    <a:pt x="6550" y="3741"/>
                  </a:cubicBezTo>
                  <a:lnTo>
                    <a:pt x="6550" y="1978"/>
                  </a:lnTo>
                  <a:cubicBezTo>
                    <a:pt x="6550" y="889"/>
                    <a:pt x="5669" y="0"/>
                    <a:pt x="4572" y="0"/>
                  </a:cubicBezTo>
                  <a:close/>
                </a:path>
              </a:pathLst>
            </a:custGeom>
            <a:solidFill>
              <a:srgbClr val="BB5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839;p32"/>
            <p:cNvSpPr/>
            <p:nvPr/>
          </p:nvSpPr>
          <p:spPr>
            <a:xfrm>
              <a:off x="1202552" y="1688052"/>
              <a:ext cx="39825" cy="33286"/>
            </a:xfrm>
            <a:custGeom>
              <a:avLst/>
              <a:gdLst/>
              <a:ahLst/>
              <a:cxnLst/>
              <a:rect l="l" t="t" r="r" b="b"/>
              <a:pathLst>
                <a:path w="1492" h="1247" extrusionOk="0">
                  <a:moveTo>
                    <a:pt x="194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609"/>
                    <a:pt x="187" y="989"/>
                    <a:pt x="474" y="1247"/>
                  </a:cubicBezTo>
                  <a:lnTo>
                    <a:pt x="1491" y="1247"/>
                  </a:lnTo>
                  <a:cubicBezTo>
                    <a:pt x="1470" y="1240"/>
                    <a:pt x="1448" y="1233"/>
                    <a:pt x="1427" y="1233"/>
                  </a:cubicBezTo>
                  <a:cubicBezTo>
                    <a:pt x="854" y="1233"/>
                    <a:pt x="381" y="767"/>
                    <a:pt x="381" y="186"/>
                  </a:cubicBezTo>
                  <a:cubicBezTo>
                    <a:pt x="381" y="86"/>
                    <a:pt x="295" y="0"/>
                    <a:pt x="194" y="0"/>
                  </a:cubicBezTo>
                  <a:close/>
                </a:path>
              </a:pathLst>
            </a:custGeom>
            <a:solidFill>
              <a:srgbClr val="88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840;p32"/>
            <p:cNvSpPr/>
            <p:nvPr/>
          </p:nvSpPr>
          <p:spPr>
            <a:xfrm>
              <a:off x="1171562" y="1688052"/>
              <a:ext cx="39825" cy="33286"/>
            </a:xfrm>
            <a:custGeom>
              <a:avLst/>
              <a:gdLst/>
              <a:ahLst/>
              <a:cxnLst/>
              <a:rect l="l" t="t" r="r" b="b"/>
              <a:pathLst>
                <a:path w="1492" h="1247" extrusionOk="0">
                  <a:moveTo>
                    <a:pt x="187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609"/>
                    <a:pt x="187" y="989"/>
                    <a:pt x="474" y="1247"/>
                  </a:cubicBezTo>
                  <a:lnTo>
                    <a:pt x="1492" y="1247"/>
                  </a:lnTo>
                  <a:cubicBezTo>
                    <a:pt x="1470" y="1240"/>
                    <a:pt x="1449" y="1233"/>
                    <a:pt x="1427" y="1233"/>
                  </a:cubicBezTo>
                  <a:cubicBezTo>
                    <a:pt x="847" y="1233"/>
                    <a:pt x="381" y="767"/>
                    <a:pt x="381" y="186"/>
                  </a:cubicBezTo>
                  <a:cubicBezTo>
                    <a:pt x="381" y="86"/>
                    <a:pt x="295" y="0"/>
                    <a:pt x="187" y="0"/>
                  </a:cubicBezTo>
                  <a:close/>
                </a:path>
              </a:pathLst>
            </a:custGeom>
            <a:solidFill>
              <a:srgbClr val="88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841;p32"/>
            <p:cNvSpPr/>
            <p:nvPr/>
          </p:nvSpPr>
          <p:spPr>
            <a:xfrm>
              <a:off x="1112839" y="1758040"/>
              <a:ext cx="33499" cy="49968"/>
            </a:xfrm>
            <a:custGeom>
              <a:avLst/>
              <a:gdLst/>
              <a:ahLst/>
              <a:cxnLst/>
              <a:rect l="l" t="t" r="r" b="b"/>
              <a:pathLst>
                <a:path w="1255" h="1872" extrusionOk="0">
                  <a:moveTo>
                    <a:pt x="782" y="1"/>
                  </a:moveTo>
                  <a:cubicBezTo>
                    <a:pt x="345" y="1"/>
                    <a:pt x="1" y="352"/>
                    <a:pt x="1" y="782"/>
                  </a:cubicBezTo>
                  <a:lnTo>
                    <a:pt x="1" y="1090"/>
                  </a:lnTo>
                  <a:cubicBezTo>
                    <a:pt x="1" y="1527"/>
                    <a:pt x="345" y="1871"/>
                    <a:pt x="782" y="1871"/>
                  </a:cubicBezTo>
                  <a:lnTo>
                    <a:pt x="1255" y="1871"/>
                  </a:lnTo>
                  <a:cubicBezTo>
                    <a:pt x="1248" y="1814"/>
                    <a:pt x="1241" y="1757"/>
                    <a:pt x="1241" y="1699"/>
                  </a:cubicBezTo>
                  <a:lnTo>
                    <a:pt x="1241" y="1"/>
                  </a:lnTo>
                  <a:close/>
                </a:path>
              </a:pathLst>
            </a:custGeom>
            <a:solidFill>
              <a:srgbClr val="F6A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842;p32"/>
            <p:cNvSpPr/>
            <p:nvPr/>
          </p:nvSpPr>
          <p:spPr>
            <a:xfrm>
              <a:off x="1277932" y="1758040"/>
              <a:ext cx="33499" cy="49968"/>
            </a:xfrm>
            <a:custGeom>
              <a:avLst/>
              <a:gdLst/>
              <a:ahLst/>
              <a:cxnLst/>
              <a:rect l="l" t="t" r="r" b="b"/>
              <a:pathLst>
                <a:path w="1255" h="1872" extrusionOk="0">
                  <a:moveTo>
                    <a:pt x="8" y="1"/>
                  </a:moveTo>
                  <a:lnTo>
                    <a:pt x="8" y="1699"/>
                  </a:lnTo>
                  <a:cubicBezTo>
                    <a:pt x="8" y="1757"/>
                    <a:pt x="8" y="1814"/>
                    <a:pt x="0" y="1871"/>
                  </a:cubicBezTo>
                  <a:lnTo>
                    <a:pt x="473" y="1871"/>
                  </a:lnTo>
                  <a:cubicBezTo>
                    <a:pt x="911" y="1871"/>
                    <a:pt x="1255" y="1527"/>
                    <a:pt x="1255" y="1090"/>
                  </a:cubicBezTo>
                  <a:lnTo>
                    <a:pt x="1255" y="782"/>
                  </a:lnTo>
                  <a:cubicBezTo>
                    <a:pt x="1255" y="352"/>
                    <a:pt x="911" y="1"/>
                    <a:pt x="473" y="1"/>
                  </a:cubicBezTo>
                  <a:close/>
                </a:path>
              </a:pathLst>
            </a:custGeom>
            <a:solidFill>
              <a:srgbClr val="FFBD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843;p32"/>
            <p:cNvSpPr/>
            <p:nvPr/>
          </p:nvSpPr>
          <p:spPr>
            <a:xfrm>
              <a:off x="1145377" y="1720564"/>
              <a:ext cx="133543" cy="133543"/>
            </a:xfrm>
            <a:custGeom>
              <a:avLst/>
              <a:gdLst/>
              <a:ahLst/>
              <a:cxnLst/>
              <a:rect l="l" t="t" r="r" b="b"/>
              <a:pathLst>
                <a:path w="5003" h="5003" extrusionOk="0">
                  <a:moveTo>
                    <a:pt x="781" y="0"/>
                  </a:moveTo>
                  <a:cubicBezTo>
                    <a:pt x="351" y="0"/>
                    <a:pt x="0" y="351"/>
                    <a:pt x="0" y="781"/>
                  </a:cubicBezTo>
                  <a:lnTo>
                    <a:pt x="0" y="3103"/>
                  </a:lnTo>
                  <a:cubicBezTo>
                    <a:pt x="0" y="4157"/>
                    <a:pt x="853" y="5002"/>
                    <a:pt x="1899" y="5002"/>
                  </a:cubicBezTo>
                  <a:lnTo>
                    <a:pt x="3103" y="5002"/>
                  </a:lnTo>
                  <a:cubicBezTo>
                    <a:pt x="4149" y="5002"/>
                    <a:pt x="5002" y="4157"/>
                    <a:pt x="5002" y="3103"/>
                  </a:cubicBezTo>
                  <a:lnTo>
                    <a:pt x="5002" y="781"/>
                  </a:lnTo>
                  <a:cubicBezTo>
                    <a:pt x="5002" y="351"/>
                    <a:pt x="4651" y="0"/>
                    <a:pt x="4221" y="0"/>
                  </a:cubicBezTo>
                  <a:close/>
                </a:path>
              </a:pathLst>
            </a:custGeom>
            <a:solidFill>
              <a:srgbClr val="FED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844;p32"/>
            <p:cNvSpPr/>
            <p:nvPr/>
          </p:nvSpPr>
          <p:spPr>
            <a:xfrm>
              <a:off x="1175406" y="1754410"/>
              <a:ext cx="10170" cy="25278"/>
            </a:xfrm>
            <a:custGeom>
              <a:avLst/>
              <a:gdLst/>
              <a:ahLst/>
              <a:cxnLst/>
              <a:rect l="l" t="t" r="r" b="b"/>
              <a:pathLst>
                <a:path w="381" h="947" extrusionOk="0">
                  <a:moveTo>
                    <a:pt x="187" y="1"/>
                  </a:moveTo>
                  <a:cubicBezTo>
                    <a:pt x="86" y="1"/>
                    <a:pt x="0" y="87"/>
                    <a:pt x="0" y="187"/>
                  </a:cubicBezTo>
                  <a:lnTo>
                    <a:pt x="0" y="753"/>
                  </a:lnTo>
                  <a:cubicBezTo>
                    <a:pt x="0" y="861"/>
                    <a:pt x="86" y="947"/>
                    <a:pt x="187" y="947"/>
                  </a:cubicBezTo>
                  <a:cubicBezTo>
                    <a:pt x="294" y="947"/>
                    <a:pt x="380" y="861"/>
                    <a:pt x="380" y="753"/>
                  </a:cubicBezTo>
                  <a:lnTo>
                    <a:pt x="380" y="187"/>
                  </a:lnTo>
                  <a:cubicBezTo>
                    <a:pt x="380" y="80"/>
                    <a:pt x="294" y="1"/>
                    <a:pt x="187" y="1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845;p32"/>
            <p:cNvSpPr/>
            <p:nvPr/>
          </p:nvSpPr>
          <p:spPr>
            <a:xfrm>
              <a:off x="1238721" y="1754410"/>
              <a:ext cx="10170" cy="25278"/>
            </a:xfrm>
            <a:custGeom>
              <a:avLst/>
              <a:gdLst/>
              <a:ahLst/>
              <a:cxnLst/>
              <a:rect l="l" t="t" r="r" b="b"/>
              <a:pathLst>
                <a:path w="381" h="947" extrusionOk="0">
                  <a:moveTo>
                    <a:pt x="194" y="1"/>
                  </a:moveTo>
                  <a:cubicBezTo>
                    <a:pt x="86" y="1"/>
                    <a:pt x="0" y="87"/>
                    <a:pt x="0" y="187"/>
                  </a:cubicBezTo>
                  <a:lnTo>
                    <a:pt x="0" y="753"/>
                  </a:lnTo>
                  <a:cubicBezTo>
                    <a:pt x="0" y="861"/>
                    <a:pt x="86" y="947"/>
                    <a:pt x="194" y="947"/>
                  </a:cubicBezTo>
                  <a:cubicBezTo>
                    <a:pt x="294" y="947"/>
                    <a:pt x="380" y="861"/>
                    <a:pt x="380" y="753"/>
                  </a:cubicBezTo>
                  <a:lnTo>
                    <a:pt x="380" y="187"/>
                  </a:lnTo>
                  <a:cubicBezTo>
                    <a:pt x="380" y="80"/>
                    <a:pt x="294" y="1"/>
                    <a:pt x="194" y="1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846;p32"/>
            <p:cNvSpPr/>
            <p:nvPr/>
          </p:nvSpPr>
          <p:spPr>
            <a:xfrm>
              <a:off x="1198175" y="1765647"/>
              <a:ext cx="19726" cy="36435"/>
            </a:xfrm>
            <a:custGeom>
              <a:avLst/>
              <a:gdLst/>
              <a:ahLst/>
              <a:cxnLst/>
              <a:rect l="l" t="t" r="r" b="b"/>
              <a:pathLst>
                <a:path w="739" h="1365" extrusionOk="0">
                  <a:moveTo>
                    <a:pt x="525" y="0"/>
                  </a:moveTo>
                  <a:cubicBezTo>
                    <a:pt x="453" y="0"/>
                    <a:pt x="383" y="42"/>
                    <a:pt x="351" y="110"/>
                  </a:cubicBezTo>
                  <a:lnTo>
                    <a:pt x="36" y="805"/>
                  </a:lnTo>
                  <a:cubicBezTo>
                    <a:pt x="0" y="884"/>
                    <a:pt x="22" y="970"/>
                    <a:pt x="79" y="1027"/>
                  </a:cubicBezTo>
                  <a:lnTo>
                    <a:pt x="394" y="1314"/>
                  </a:lnTo>
                  <a:cubicBezTo>
                    <a:pt x="430" y="1343"/>
                    <a:pt x="480" y="1364"/>
                    <a:pt x="523" y="1364"/>
                  </a:cubicBezTo>
                  <a:cubicBezTo>
                    <a:pt x="573" y="1364"/>
                    <a:pt x="624" y="1343"/>
                    <a:pt x="659" y="1300"/>
                  </a:cubicBezTo>
                  <a:cubicBezTo>
                    <a:pt x="731" y="1221"/>
                    <a:pt x="724" y="1099"/>
                    <a:pt x="652" y="1027"/>
                  </a:cubicBezTo>
                  <a:lnTo>
                    <a:pt x="437" y="841"/>
                  </a:lnTo>
                  <a:lnTo>
                    <a:pt x="695" y="268"/>
                  </a:lnTo>
                  <a:cubicBezTo>
                    <a:pt x="738" y="175"/>
                    <a:pt x="695" y="60"/>
                    <a:pt x="602" y="17"/>
                  </a:cubicBezTo>
                  <a:cubicBezTo>
                    <a:pt x="577" y="6"/>
                    <a:pt x="551" y="0"/>
                    <a:pt x="525" y="0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847;p32"/>
            <p:cNvSpPr/>
            <p:nvPr/>
          </p:nvSpPr>
          <p:spPr>
            <a:xfrm>
              <a:off x="1193370" y="1818125"/>
              <a:ext cx="37530" cy="10143"/>
            </a:xfrm>
            <a:custGeom>
              <a:avLst/>
              <a:gdLst/>
              <a:ahLst/>
              <a:cxnLst/>
              <a:rect l="l" t="t" r="r" b="b"/>
              <a:pathLst>
                <a:path w="1406" h="380" extrusionOk="0">
                  <a:moveTo>
                    <a:pt x="187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1219" y="380"/>
                  </a:lnTo>
                  <a:cubicBezTo>
                    <a:pt x="1319" y="380"/>
                    <a:pt x="1405" y="294"/>
                    <a:pt x="1405" y="186"/>
                  </a:cubicBezTo>
                  <a:cubicBezTo>
                    <a:pt x="1405" y="86"/>
                    <a:pt x="1319" y="0"/>
                    <a:pt x="1219" y="0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848;p32"/>
            <p:cNvSpPr/>
            <p:nvPr/>
          </p:nvSpPr>
          <p:spPr>
            <a:xfrm>
              <a:off x="1259941" y="1970966"/>
              <a:ext cx="65637" cy="35581"/>
            </a:xfrm>
            <a:custGeom>
              <a:avLst/>
              <a:gdLst/>
              <a:ahLst/>
              <a:cxnLst/>
              <a:rect l="l" t="t" r="r" b="b"/>
              <a:pathLst>
                <a:path w="2459" h="1333" extrusionOk="0">
                  <a:moveTo>
                    <a:pt x="130" y="0"/>
                  </a:moveTo>
                  <a:cubicBezTo>
                    <a:pt x="58" y="0"/>
                    <a:pt x="1" y="57"/>
                    <a:pt x="1" y="129"/>
                  </a:cubicBezTo>
                  <a:lnTo>
                    <a:pt x="1" y="1333"/>
                  </a:lnTo>
                  <a:lnTo>
                    <a:pt x="2459" y="1333"/>
                  </a:lnTo>
                  <a:lnTo>
                    <a:pt x="2459" y="129"/>
                  </a:lnTo>
                  <a:cubicBezTo>
                    <a:pt x="2459" y="57"/>
                    <a:pt x="2401" y="0"/>
                    <a:pt x="2330" y="0"/>
                  </a:cubicBezTo>
                  <a:close/>
                </a:path>
              </a:pathLst>
            </a:custGeom>
            <a:solidFill>
              <a:srgbClr val="2E333A">
                <a:alpha val="20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849;p32"/>
            <p:cNvSpPr/>
            <p:nvPr/>
          </p:nvSpPr>
          <p:spPr>
            <a:xfrm>
              <a:off x="1300701" y="1954683"/>
              <a:ext cx="10143" cy="34086"/>
            </a:xfrm>
            <a:custGeom>
              <a:avLst/>
              <a:gdLst/>
              <a:ahLst/>
              <a:cxnLst/>
              <a:rect l="l" t="t" r="r" b="b"/>
              <a:pathLst>
                <a:path w="380" h="1277" extrusionOk="0">
                  <a:moveTo>
                    <a:pt x="187" y="1"/>
                  </a:moveTo>
                  <a:cubicBezTo>
                    <a:pt x="79" y="1"/>
                    <a:pt x="0" y="87"/>
                    <a:pt x="0" y="187"/>
                  </a:cubicBezTo>
                  <a:lnTo>
                    <a:pt x="0" y="1083"/>
                  </a:lnTo>
                  <a:cubicBezTo>
                    <a:pt x="0" y="1191"/>
                    <a:pt x="86" y="1277"/>
                    <a:pt x="187" y="1277"/>
                  </a:cubicBezTo>
                  <a:cubicBezTo>
                    <a:pt x="294" y="1277"/>
                    <a:pt x="380" y="1191"/>
                    <a:pt x="380" y="1083"/>
                  </a:cubicBezTo>
                  <a:lnTo>
                    <a:pt x="380" y="187"/>
                  </a:lnTo>
                  <a:cubicBezTo>
                    <a:pt x="380" y="87"/>
                    <a:pt x="294" y="1"/>
                    <a:pt x="1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850;p32"/>
            <p:cNvSpPr/>
            <p:nvPr/>
          </p:nvSpPr>
          <p:spPr>
            <a:xfrm>
              <a:off x="1031934" y="1971153"/>
              <a:ext cx="116139" cy="35394"/>
            </a:xfrm>
            <a:custGeom>
              <a:avLst/>
              <a:gdLst/>
              <a:ahLst/>
              <a:cxnLst/>
              <a:rect l="l" t="t" r="r" b="b"/>
              <a:pathLst>
                <a:path w="4351" h="1326" extrusionOk="0">
                  <a:moveTo>
                    <a:pt x="58" y="0"/>
                  </a:moveTo>
                  <a:lnTo>
                    <a:pt x="1" y="22"/>
                  </a:lnTo>
                  <a:lnTo>
                    <a:pt x="1" y="1197"/>
                  </a:lnTo>
                  <a:cubicBezTo>
                    <a:pt x="1" y="1269"/>
                    <a:pt x="65" y="1326"/>
                    <a:pt x="137" y="1326"/>
                  </a:cubicBezTo>
                  <a:lnTo>
                    <a:pt x="4350" y="1326"/>
                  </a:lnTo>
                  <a:lnTo>
                    <a:pt x="4350" y="22"/>
                  </a:lnTo>
                  <a:lnTo>
                    <a:pt x="43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851;p32"/>
            <p:cNvSpPr/>
            <p:nvPr/>
          </p:nvSpPr>
          <p:spPr>
            <a:xfrm>
              <a:off x="1031934" y="1971713"/>
              <a:ext cx="116139" cy="17430"/>
            </a:xfrm>
            <a:custGeom>
              <a:avLst/>
              <a:gdLst/>
              <a:ahLst/>
              <a:cxnLst/>
              <a:rect l="l" t="t" r="r" b="b"/>
              <a:pathLst>
                <a:path w="4351" h="653" extrusionOk="0">
                  <a:moveTo>
                    <a:pt x="1" y="1"/>
                  </a:moveTo>
                  <a:lnTo>
                    <a:pt x="1" y="653"/>
                  </a:lnTo>
                  <a:lnTo>
                    <a:pt x="4350" y="653"/>
                  </a:lnTo>
                  <a:lnTo>
                    <a:pt x="43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852;p32"/>
            <p:cNvSpPr/>
            <p:nvPr/>
          </p:nvSpPr>
          <p:spPr>
            <a:xfrm>
              <a:off x="1031934" y="1936906"/>
              <a:ext cx="116139" cy="34834"/>
            </a:xfrm>
            <a:custGeom>
              <a:avLst/>
              <a:gdLst/>
              <a:ahLst/>
              <a:cxnLst/>
              <a:rect l="l" t="t" r="r" b="b"/>
              <a:pathLst>
                <a:path w="4351" h="1305" extrusionOk="0">
                  <a:moveTo>
                    <a:pt x="137" y="0"/>
                  </a:moveTo>
                  <a:cubicBezTo>
                    <a:pt x="65" y="0"/>
                    <a:pt x="1" y="65"/>
                    <a:pt x="1" y="137"/>
                  </a:cubicBezTo>
                  <a:lnTo>
                    <a:pt x="1" y="1305"/>
                  </a:lnTo>
                  <a:lnTo>
                    <a:pt x="4350" y="1305"/>
                  </a:lnTo>
                  <a:lnTo>
                    <a:pt x="4350" y="137"/>
                  </a:lnTo>
                  <a:cubicBezTo>
                    <a:pt x="4350" y="65"/>
                    <a:pt x="4293" y="0"/>
                    <a:pt x="42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853;p32"/>
            <p:cNvSpPr/>
            <p:nvPr/>
          </p:nvSpPr>
          <p:spPr>
            <a:xfrm>
              <a:off x="1031934" y="1936906"/>
              <a:ext cx="116139" cy="17430"/>
            </a:xfrm>
            <a:custGeom>
              <a:avLst/>
              <a:gdLst/>
              <a:ahLst/>
              <a:cxnLst/>
              <a:rect l="l" t="t" r="r" b="b"/>
              <a:pathLst>
                <a:path w="4351" h="653" extrusionOk="0">
                  <a:moveTo>
                    <a:pt x="137" y="0"/>
                  </a:moveTo>
                  <a:cubicBezTo>
                    <a:pt x="65" y="0"/>
                    <a:pt x="1" y="58"/>
                    <a:pt x="1" y="129"/>
                  </a:cubicBezTo>
                  <a:lnTo>
                    <a:pt x="1" y="653"/>
                  </a:lnTo>
                  <a:lnTo>
                    <a:pt x="4350" y="653"/>
                  </a:lnTo>
                  <a:lnTo>
                    <a:pt x="4350" y="129"/>
                  </a:lnTo>
                  <a:cubicBezTo>
                    <a:pt x="4350" y="58"/>
                    <a:pt x="4293" y="0"/>
                    <a:pt x="4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1878;p32"/>
          <p:cNvGrpSpPr/>
          <p:nvPr/>
        </p:nvGrpSpPr>
        <p:grpSpPr>
          <a:xfrm>
            <a:off x="8758437" y="659838"/>
            <a:ext cx="385563" cy="410308"/>
            <a:chOff x="1789627" y="1660879"/>
            <a:chExt cx="324821" cy="345668"/>
          </a:xfrm>
        </p:grpSpPr>
        <p:sp>
          <p:nvSpPr>
            <p:cNvPr id="92" name="Google Shape;1879;p32"/>
            <p:cNvSpPr/>
            <p:nvPr/>
          </p:nvSpPr>
          <p:spPr>
            <a:xfrm>
              <a:off x="1816026" y="1672170"/>
              <a:ext cx="227073" cy="40386"/>
            </a:xfrm>
            <a:custGeom>
              <a:avLst/>
              <a:gdLst/>
              <a:ahLst/>
              <a:cxnLst/>
              <a:rect l="l" t="t" r="r" b="b"/>
              <a:pathLst>
                <a:path w="8507" h="1513" extrusionOk="0">
                  <a:moveTo>
                    <a:pt x="258" y="0"/>
                  </a:moveTo>
                  <a:cubicBezTo>
                    <a:pt x="115" y="0"/>
                    <a:pt x="0" y="115"/>
                    <a:pt x="0" y="258"/>
                  </a:cubicBezTo>
                  <a:lnTo>
                    <a:pt x="0" y="1491"/>
                  </a:lnTo>
                  <a:lnTo>
                    <a:pt x="108" y="1512"/>
                  </a:lnTo>
                  <a:lnTo>
                    <a:pt x="8399" y="1512"/>
                  </a:lnTo>
                  <a:lnTo>
                    <a:pt x="8507" y="1491"/>
                  </a:lnTo>
                  <a:lnTo>
                    <a:pt x="8507" y="258"/>
                  </a:lnTo>
                  <a:cubicBezTo>
                    <a:pt x="8507" y="115"/>
                    <a:pt x="8392" y="0"/>
                    <a:pt x="82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880;p32"/>
            <p:cNvSpPr/>
            <p:nvPr/>
          </p:nvSpPr>
          <p:spPr>
            <a:xfrm>
              <a:off x="1816026" y="1711755"/>
              <a:ext cx="227073" cy="281232"/>
            </a:xfrm>
            <a:custGeom>
              <a:avLst/>
              <a:gdLst/>
              <a:ahLst/>
              <a:cxnLst/>
              <a:rect l="l" t="t" r="r" b="b"/>
              <a:pathLst>
                <a:path w="8507" h="10536" extrusionOk="0">
                  <a:moveTo>
                    <a:pt x="0" y="1"/>
                  </a:moveTo>
                  <a:lnTo>
                    <a:pt x="0" y="4394"/>
                  </a:lnTo>
                  <a:lnTo>
                    <a:pt x="294" y="4300"/>
                  </a:lnTo>
                  <a:cubicBezTo>
                    <a:pt x="308" y="4293"/>
                    <a:pt x="316" y="4293"/>
                    <a:pt x="330" y="4293"/>
                  </a:cubicBezTo>
                  <a:cubicBezTo>
                    <a:pt x="387" y="4293"/>
                    <a:pt x="430" y="4336"/>
                    <a:pt x="430" y="4394"/>
                  </a:cubicBezTo>
                  <a:lnTo>
                    <a:pt x="430" y="5318"/>
                  </a:lnTo>
                  <a:lnTo>
                    <a:pt x="989" y="6400"/>
                  </a:lnTo>
                  <a:lnTo>
                    <a:pt x="989" y="10535"/>
                  </a:lnTo>
                  <a:lnTo>
                    <a:pt x="8378" y="10535"/>
                  </a:lnTo>
                  <a:cubicBezTo>
                    <a:pt x="8449" y="10535"/>
                    <a:pt x="8507" y="10478"/>
                    <a:pt x="8507" y="10406"/>
                  </a:cubicBezTo>
                  <a:lnTo>
                    <a:pt x="8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881;p32"/>
            <p:cNvSpPr/>
            <p:nvPr/>
          </p:nvSpPr>
          <p:spPr>
            <a:xfrm>
              <a:off x="1839729" y="1660879"/>
              <a:ext cx="10170" cy="32939"/>
            </a:xfrm>
            <a:custGeom>
              <a:avLst/>
              <a:gdLst/>
              <a:ahLst/>
              <a:cxnLst/>
              <a:rect l="l" t="t" r="r" b="b"/>
              <a:pathLst>
                <a:path w="381" h="1234" extrusionOk="0">
                  <a:moveTo>
                    <a:pt x="187" y="0"/>
                  </a:moveTo>
                  <a:cubicBezTo>
                    <a:pt x="87" y="0"/>
                    <a:pt x="1" y="86"/>
                    <a:pt x="1" y="187"/>
                  </a:cubicBezTo>
                  <a:lnTo>
                    <a:pt x="1" y="1040"/>
                  </a:lnTo>
                  <a:cubicBezTo>
                    <a:pt x="1" y="1147"/>
                    <a:pt x="87" y="1233"/>
                    <a:pt x="187" y="1233"/>
                  </a:cubicBezTo>
                  <a:cubicBezTo>
                    <a:pt x="295" y="1233"/>
                    <a:pt x="381" y="1147"/>
                    <a:pt x="381" y="1040"/>
                  </a:cubicBezTo>
                  <a:lnTo>
                    <a:pt x="381" y="187"/>
                  </a:lnTo>
                  <a:cubicBezTo>
                    <a:pt x="381" y="86"/>
                    <a:pt x="295" y="0"/>
                    <a:pt x="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882;p32"/>
            <p:cNvSpPr/>
            <p:nvPr/>
          </p:nvSpPr>
          <p:spPr>
            <a:xfrm>
              <a:off x="1863832" y="1660879"/>
              <a:ext cx="10170" cy="32939"/>
            </a:xfrm>
            <a:custGeom>
              <a:avLst/>
              <a:gdLst/>
              <a:ahLst/>
              <a:cxnLst/>
              <a:rect l="l" t="t" r="r" b="b"/>
              <a:pathLst>
                <a:path w="381" h="1234" extrusionOk="0">
                  <a:moveTo>
                    <a:pt x="194" y="0"/>
                  </a:moveTo>
                  <a:cubicBezTo>
                    <a:pt x="87" y="0"/>
                    <a:pt x="1" y="86"/>
                    <a:pt x="1" y="187"/>
                  </a:cubicBezTo>
                  <a:lnTo>
                    <a:pt x="1" y="1040"/>
                  </a:lnTo>
                  <a:cubicBezTo>
                    <a:pt x="1" y="1147"/>
                    <a:pt x="87" y="1233"/>
                    <a:pt x="194" y="1233"/>
                  </a:cubicBezTo>
                  <a:cubicBezTo>
                    <a:pt x="302" y="1233"/>
                    <a:pt x="381" y="1147"/>
                    <a:pt x="381" y="1040"/>
                  </a:cubicBezTo>
                  <a:lnTo>
                    <a:pt x="381" y="187"/>
                  </a:lnTo>
                  <a:cubicBezTo>
                    <a:pt x="381" y="86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883;p32"/>
            <p:cNvSpPr/>
            <p:nvPr/>
          </p:nvSpPr>
          <p:spPr>
            <a:xfrm>
              <a:off x="1888123" y="1660879"/>
              <a:ext cx="10170" cy="32939"/>
            </a:xfrm>
            <a:custGeom>
              <a:avLst/>
              <a:gdLst/>
              <a:ahLst/>
              <a:cxnLst/>
              <a:rect l="l" t="t" r="r" b="b"/>
              <a:pathLst>
                <a:path w="381" h="1234" extrusionOk="0">
                  <a:moveTo>
                    <a:pt x="194" y="0"/>
                  </a:moveTo>
                  <a:cubicBezTo>
                    <a:pt x="87" y="0"/>
                    <a:pt x="1" y="86"/>
                    <a:pt x="1" y="187"/>
                  </a:cubicBezTo>
                  <a:lnTo>
                    <a:pt x="1" y="1040"/>
                  </a:lnTo>
                  <a:cubicBezTo>
                    <a:pt x="1" y="1147"/>
                    <a:pt x="87" y="1233"/>
                    <a:pt x="194" y="1233"/>
                  </a:cubicBezTo>
                  <a:cubicBezTo>
                    <a:pt x="295" y="1233"/>
                    <a:pt x="381" y="1147"/>
                    <a:pt x="381" y="1040"/>
                  </a:cubicBezTo>
                  <a:lnTo>
                    <a:pt x="381" y="187"/>
                  </a:lnTo>
                  <a:cubicBezTo>
                    <a:pt x="381" y="86"/>
                    <a:pt x="295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884;p32"/>
            <p:cNvSpPr/>
            <p:nvPr/>
          </p:nvSpPr>
          <p:spPr>
            <a:xfrm>
              <a:off x="1912439" y="1660879"/>
              <a:ext cx="10143" cy="32939"/>
            </a:xfrm>
            <a:custGeom>
              <a:avLst/>
              <a:gdLst/>
              <a:ahLst/>
              <a:cxnLst/>
              <a:rect l="l" t="t" r="r" b="b"/>
              <a:pathLst>
                <a:path w="380" h="1234" extrusionOk="0">
                  <a:moveTo>
                    <a:pt x="186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86" y="1233"/>
                  </a:cubicBezTo>
                  <a:cubicBezTo>
                    <a:pt x="294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885;p32"/>
            <p:cNvSpPr/>
            <p:nvPr/>
          </p:nvSpPr>
          <p:spPr>
            <a:xfrm>
              <a:off x="1936543" y="1660879"/>
              <a:ext cx="10143" cy="32939"/>
            </a:xfrm>
            <a:custGeom>
              <a:avLst/>
              <a:gdLst/>
              <a:ahLst/>
              <a:cxnLst/>
              <a:rect l="l" t="t" r="r" b="b"/>
              <a:pathLst>
                <a:path w="380" h="1234" extrusionOk="0">
                  <a:moveTo>
                    <a:pt x="194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94" y="1233"/>
                  </a:cubicBezTo>
                  <a:cubicBezTo>
                    <a:pt x="294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886;p32"/>
            <p:cNvSpPr/>
            <p:nvPr/>
          </p:nvSpPr>
          <p:spPr>
            <a:xfrm>
              <a:off x="1960833" y="1660879"/>
              <a:ext cx="10143" cy="32939"/>
            </a:xfrm>
            <a:custGeom>
              <a:avLst/>
              <a:gdLst/>
              <a:ahLst/>
              <a:cxnLst/>
              <a:rect l="l" t="t" r="r" b="b"/>
              <a:pathLst>
                <a:path w="380" h="1234" extrusionOk="0">
                  <a:moveTo>
                    <a:pt x="186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86" y="1233"/>
                  </a:cubicBezTo>
                  <a:cubicBezTo>
                    <a:pt x="294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887;p32"/>
            <p:cNvSpPr/>
            <p:nvPr/>
          </p:nvSpPr>
          <p:spPr>
            <a:xfrm>
              <a:off x="1984936" y="1660879"/>
              <a:ext cx="10143" cy="32939"/>
            </a:xfrm>
            <a:custGeom>
              <a:avLst/>
              <a:gdLst/>
              <a:ahLst/>
              <a:cxnLst/>
              <a:rect l="l" t="t" r="r" b="b"/>
              <a:pathLst>
                <a:path w="380" h="1234" extrusionOk="0">
                  <a:moveTo>
                    <a:pt x="194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94" y="1233"/>
                  </a:cubicBezTo>
                  <a:cubicBezTo>
                    <a:pt x="301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888;p32"/>
            <p:cNvSpPr/>
            <p:nvPr/>
          </p:nvSpPr>
          <p:spPr>
            <a:xfrm>
              <a:off x="2009226" y="1660879"/>
              <a:ext cx="10170" cy="32939"/>
            </a:xfrm>
            <a:custGeom>
              <a:avLst/>
              <a:gdLst/>
              <a:ahLst/>
              <a:cxnLst/>
              <a:rect l="l" t="t" r="r" b="b"/>
              <a:pathLst>
                <a:path w="381" h="1234" extrusionOk="0">
                  <a:moveTo>
                    <a:pt x="194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94" y="1233"/>
                  </a:cubicBezTo>
                  <a:cubicBezTo>
                    <a:pt x="294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889;p32"/>
            <p:cNvSpPr/>
            <p:nvPr/>
          </p:nvSpPr>
          <p:spPr>
            <a:xfrm>
              <a:off x="2072141" y="1953936"/>
              <a:ext cx="10170" cy="20687"/>
            </a:xfrm>
            <a:custGeom>
              <a:avLst/>
              <a:gdLst/>
              <a:ahLst/>
              <a:cxnLst/>
              <a:rect l="l" t="t" r="r" b="b"/>
              <a:pathLst>
                <a:path w="381" h="775" extrusionOk="0">
                  <a:moveTo>
                    <a:pt x="1" y="0"/>
                  </a:moveTo>
                  <a:lnTo>
                    <a:pt x="1" y="581"/>
                  </a:lnTo>
                  <a:cubicBezTo>
                    <a:pt x="1" y="688"/>
                    <a:pt x="87" y="774"/>
                    <a:pt x="194" y="774"/>
                  </a:cubicBezTo>
                  <a:cubicBezTo>
                    <a:pt x="295" y="774"/>
                    <a:pt x="381" y="688"/>
                    <a:pt x="381" y="581"/>
                  </a:cubicBezTo>
                  <a:lnTo>
                    <a:pt x="381" y="0"/>
                  </a:lnTo>
                  <a:cubicBezTo>
                    <a:pt x="323" y="29"/>
                    <a:pt x="259" y="43"/>
                    <a:pt x="194" y="43"/>
                  </a:cubicBezTo>
                  <a:cubicBezTo>
                    <a:pt x="123" y="43"/>
                    <a:pt x="58" y="2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890;p32"/>
            <p:cNvSpPr/>
            <p:nvPr/>
          </p:nvSpPr>
          <p:spPr>
            <a:xfrm>
              <a:off x="2088797" y="1740823"/>
              <a:ext cx="25651" cy="71002"/>
            </a:xfrm>
            <a:custGeom>
              <a:avLst/>
              <a:gdLst/>
              <a:ahLst/>
              <a:cxnLst/>
              <a:rect l="l" t="t" r="r" b="b"/>
              <a:pathLst>
                <a:path w="961" h="2660" extrusionOk="0">
                  <a:moveTo>
                    <a:pt x="29" y="1"/>
                  </a:moveTo>
                  <a:lnTo>
                    <a:pt x="0" y="30"/>
                  </a:lnTo>
                  <a:lnTo>
                    <a:pt x="0" y="359"/>
                  </a:lnTo>
                  <a:lnTo>
                    <a:pt x="29" y="381"/>
                  </a:lnTo>
                  <a:lnTo>
                    <a:pt x="344" y="381"/>
                  </a:lnTo>
                  <a:cubicBezTo>
                    <a:pt x="473" y="381"/>
                    <a:pt x="581" y="488"/>
                    <a:pt x="581" y="617"/>
                  </a:cubicBezTo>
                  <a:lnTo>
                    <a:pt x="581" y="2466"/>
                  </a:lnTo>
                  <a:cubicBezTo>
                    <a:pt x="581" y="2574"/>
                    <a:pt x="667" y="2660"/>
                    <a:pt x="774" y="2660"/>
                  </a:cubicBezTo>
                  <a:cubicBezTo>
                    <a:pt x="875" y="2660"/>
                    <a:pt x="961" y="2574"/>
                    <a:pt x="961" y="2466"/>
                  </a:cubicBezTo>
                  <a:lnTo>
                    <a:pt x="961" y="617"/>
                  </a:lnTo>
                  <a:cubicBezTo>
                    <a:pt x="961" y="280"/>
                    <a:pt x="688" y="1"/>
                    <a:pt x="3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891;p32"/>
            <p:cNvSpPr/>
            <p:nvPr/>
          </p:nvSpPr>
          <p:spPr>
            <a:xfrm>
              <a:off x="2064880" y="1715972"/>
              <a:ext cx="24717" cy="25651"/>
            </a:xfrm>
            <a:custGeom>
              <a:avLst/>
              <a:gdLst/>
              <a:ahLst/>
              <a:cxnLst/>
              <a:rect l="l" t="t" r="r" b="b"/>
              <a:pathLst>
                <a:path w="926" h="961" extrusionOk="0">
                  <a:moveTo>
                    <a:pt x="466" y="0"/>
                  </a:moveTo>
                  <a:cubicBezTo>
                    <a:pt x="208" y="0"/>
                    <a:pt x="1" y="201"/>
                    <a:pt x="1" y="459"/>
                  </a:cubicBezTo>
                  <a:lnTo>
                    <a:pt x="1" y="932"/>
                  </a:lnTo>
                  <a:lnTo>
                    <a:pt x="51" y="961"/>
                  </a:lnTo>
                  <a:lnTo>
                    <a:pt x="882" y="961"/>
                  </a:lnTo>
                  <a:lnTo>
                    <a:pt x="925" y="932"/>
                  </a:lnTo>
                  <a:lnTo>
                    <a:pt x="925" y="459"/>
                  </a:lnTo>
                  <a:cubicBezTo>
                    <a:pt x="925" y="201"/>
                    <a:pt x="717" y="0"/>
                    <a:pt x="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892;p32"/>
            <p:cNvSpPr/>
            <p:nvPr/>
          </p:nvSpPr>
          <p:spPr>
            <a:xfrm>
              <a:off x="2065067" y="1896173"/>
              <a:ext cx="24530" cy="59684"/>
            </a:xfrm>
            <a:custGeom>
              <a:avLst/>
              <a:gdLst/>
              <a:ahLst/>
              <a:cxnLst/>
              <a:rect l="l" t="t" r="r" b="b"/>
              <a:pathLst>
                <a:path w="919" h="2236" extrusionOk="0">
                  <a:moveTo>
                    <a:pt x="22" y="0"/>
                  </a:moveTo>
                  <a:lnTo>
                    <a:pt x="1" y="22"/>
                  </a:lnTo>
                  <a:lnTo>
                    <a:pt x="1" y="1777"/>
                  </a:lnTo>
                  <a:cubicBezTo>
                    <a:pt x="1" y="2028"/>
                    <a:pt x="201" y="2236"/>
                    <a:pt x="459" y="2236"/>
                  </a:cubicBezTo>
                  <a:cubicBezTo>
                    <a:pt x="710" y="2236"/>
                    <a:pt x="918" y="2028"/>
                    <a:pt x="918" y="1777"/>
                  </a:cubicBezTo>
                  <a:lnTo>
                    <a:pt x="918" y="2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893;p32"/>
            <p:cNvSpPr/>
            <p:nvPr/>
          </p:nvSpPr>
          <p:spPr>
            <a:xfrm>
              <a:off x="2064880" y="1740823"/>
              <a:ext cx="24717" cy="155938"/>
            </a:xfrm>
            <a:custGeom>
              <a:avLst/>
              <a:gdLst/>
              <a:ahLst/>
              <a:cxnLst/>
              <a:rect l="l" t="t" r="r" b="b"/>
              <a:pathLst>
                <a:path w="926" h="5842" extrusionOk="0">
                  <a:moveTo>
                    <a:pt x="1" y="1"/>
                  </a:moveTo>
                  <a:lnTo>
                    <a:pt x="1" y="5842"/>
                  </a:lnTo>
                  <a:lnTo>
                    <a:pt x="925" y="5842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894;p32"/>
            <p:cNvSpPr/>
            <p:nvPr/>
          </p:nvSpPr>
          <p:spPr>
            <a:xfrm>
              <a:off x="1839729" y="1749632"/>
              <a:ext cx="179667" cy="10170"/>
            </a:xfrm>
            <a:custGeom>
              <a:avLst/>
              <a:gdLst/>
              <a:ahLst/>
              <a:cxnLst/>
              <a:rect l="l" t="t" r="r" b="b"/>
              <a:pathLst>
                <a:path w="6731" h="381" extrusionOk="0">
                  <a:moveTo>
                    <a:pt x="187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6544" y="380"/>
                  </a:lnTo>
                  <a:cubicBezTo>
                    <a:pt x="6644" y="380"/>
                    <a:pt x="6730" y="294"/>
                    <a:pt x="6730" y="194"/>
                  </a:cubicBezTo>
                  <a:cubicBezTo>
                    <a:pt x="6730" y="87"/>
                    <a:pt x="6644" y="1"/>
                    <a:pt x="65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895;p32"/>
            <p:cNvSpPr/>
            <p:nvPr/>
          </p:nvSpPr>
          <p:spPr>
            <a:xfrm>
              <a:off x="1839729" y="1782143"/>
              <a:ext cx="179667" cy="10170"/>
            </a:xfrm>
            <a:custGeom>
              <a:avLst/>
              <a:gdLst/>
              <a:ahLst/>
              <a:cxnLst/>
              <a:rect l="l" t="t" r="r" b="b"/>
              <a:pathLst>
                <a:path w="6731" h="381" extrusionOk="0">
                  <a:moveTo>
                    <a:pt x="187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2"/>
                    <a:pt x="87" y="381"/>
                    <a:pt x="187" y="381"/>
                  </a:cubicBezTo>
                  <a:lnTo>
                    <a:pt x="6544" y="381"/>
                  </a:lnTo>
                  <a:cubicBezTo>
                    <a:pt x="6644" y="381"/>
                    <a:pt x="6730" y="302"/>
                    <a:pt x="6730" y="194"/>
                  </a:cubicBezTo>
                  <a:cubicBezTo>
                    <a:pt x="6730" y="87"/>
                    <a:pt x="6644" y="1"/>
                    <a:pt x="65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896;p32"/>
            <p:cNvSpPr/>
            <p:nvPr/>
          </p:nvSpPr>
          <p:spPr>
            <a:xfrm>
              <a:off x="1839729" y="1814868"/>
              <a:ext cx="179667" cy="10170"/>
            </a:xfrm>
            <a:custGeom>
              <a:avLst/>
              <a:gdLst/>
              <a:ahLst/>
              <a:cxnLst/>
              <a:rect l="l" t="t" r="r" b="b"/>
              <a:pathLst>
                <a:path w="6731" h="381" extrusionOk="0">
                  <a:moveTo>
                    <a:pt x="187" y="0"/>
                  </a:moveTo>
                  <a:cubicBezTo>
                    <a:pt x="87" y="0"/>
                    <a:pt x="1" y="79"/>
                    <a:pt x="1" y="187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6544" y="380"/>
                  </a:lnTo>
                  <a:cubicBezTo>
                    <a:pt x="6644" y="380"/>
                    <a:pt x="6730" y="294"/>
                    <a:pt x="6730" y="187"/>
                  </a:cubicBezTo>
                  <a:cubicBezTo>
                    <a:pt x="6730" y="79"/>
                    <a:pt x="6644" y="0"/>
                    <a:pt x="65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897;p32"/>
            <p:cNvSpPr/>
            <p:nvPr/>
          </p:nvSpPr>
          <p:spPr>
            <a:xfrm>
              <a:off x="1839729" y="1847380"/>
              <a:ext cx="179667" cy="10170"/>
            </a:xfrm>
            <a:custGeom>
              <a:avLst/>
              <a:gdLst/>
              <a:ahLst/>
              <a:cxnLst/>
              <a:rect l="l" t="t" r="r" b="b"/>
              <a:pathLst>
                <a:path w="6731" h="381" extrusionOk="0">
                  <a:moveTo>
                    <a:pt x="187" y="1"/>
                  </a:moveTo>
                  <a:cubicBezTo>
                    <a:pt x="87" y="1"/>
                    <a:pt x="1" y="87"/>
                    <a:pt x="1" y="187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6544" y="380"/>
                  </a:lnTo>
                  <a:cubicBezTo>
                    <a:pt x="6644" y="380"/>
                    <a:pt x="6730" y="294"/>
                    <a:pt x="6730" y="187"/>
                  </a:cubicBezTo>
                  <a:cubicBezTo>
                    <a:pt x="6730" y="79"/>
                    <a:pt x="6644" y="1"/>
                    <a:pt x="65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898;p32"/>
            <p:cNvSpPr/>
            <p:nvPr/>
          </p:nvSpPr>
          <p:spPr>
            <a:xfrm>
              <a:off x="1841651" y="1879891"/>
              <a:ext cx="177745" cy="10170"/>
            </a:xfrm>
            <a:custGeom>
              <a:avLst/>
              <a:gdLst/>
              <a:ahLst/>
              <a:cxnLst/>
              <a:rect l="l" t="t" r="r" b="b"/>
              <a:pathLst>
                <a:path w="6659" h="381" extrusionOk="0">
                  <a:moveTo>
                    <a:pt x="115" y="1"/>
                  </a:moveTo>
                  <a:cubicBezTo>
                    <a:pt x="72" y="1"/>
                    <a:pt x="29" y="15"/>
                    <a:pt x="1" y="37"/>
                  </a:cubicBezTo>
                  <a:lnTo>
                    <a:pt x="29" y="101"/>
                  </a:lnTo>
                  <a:lnTo>
                    <a:pt x="29" y="359"/>
                  </a:lnTo>
                  <a:cubicBezTo>
                    <a:pt x="58" y="374"/>
                    <a:pt x="87" y="381"/>
                    <a:pt x="115" y="381"/>
                  </a:cubicBezTo>
                  <a:lnTo>
                    <a:pt x="6472" y="381"/>
                  </a:lnTo>
                  <a:cubicBezTo>
                    <a:pt x="6572" y="381"/>
                    <a:pt x="6658" y="295"/>
                    <a:pt x="6658" y="187"/>
                  </a:cubicBezTo>
                  <a:cubicBezTo>
                    <a:pt x="6658" y="87"/>
                    <a:pt x="6572" y="1"/>
                    <a:pt x="64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899;p32"/>
            <p:cNvSpPr/>
            <p:nvPr/>
          </p:nvSpPr>
          <p:spPr>
            <a:xfrm>
              <a:off x="1842425" y="1912429"/>
              <a:ext cx="176971" cy="10143"/>
            </a:xfrm>
            <a:custGeom>
              <a:avLst/>
              <a:gdLst/>
              <a:ahLst/>
              <a:cxnLst/>
              <a:rect l="l" t="t" r="r" b="b"/>
              <a:pathLst>
                <a:path w="6630" h="380" extrusionOk="0">
                  <a:moveTo>
                    <a:pt x="86" y="0"/>
                  </a:moveTo>
                  <a:cubicBezTo>
                    <a:pt x="58" y="0"/>
                    <a:pt x="29" y="7"/>
                    <a:pt x="0" y="22"/>
                  </a:cubicBezTo>
                  <a:lnTo>
                    <a:pt x="0" y="358"/>
                  </a:lnTo>
                  <a:cubicBezTo>
                    <a:pt x="29" y="373"/>
                    <a:pt x="58" y="380"/>
                    <a:pt x="86" y="380"/>
                  </a:cubicBezTo>
                  <a:lnTo>
                    <a:pt x="6443" y="380"/>
                  </a:lnTo>
                  <a:cubicBezTo>
                    <a:pt x="6543" y="380"/>
                    <a:pt x="6629" y="294"/>
                    <a:pt x="6629" y="186"/>
                  </a:cubicBezTo>
                  <a:cubicBezTo>
                    <a:pt x="6629" y="86"/>
                    <a:pt x="6543" y="0"/>
                    <a:pt x="6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900;p32"/>
            <p:cNvSpPr/>
            <p:nvPr/>
          </p:nvSpPr>
          <p:spPr>
            <a:xfrm>
              <a:off x="1842425" y="1944941"/>
              <a:ext cx="176971" cy="10170"/>
            </a:xfrm>
            <a:custGeom>
              <a:avLst/>
              <a:gdLst/>
              <a:ahLst/>
              <a:cxnLst/>
              <a:rect l="l" t="t" r="r" b="b"/>
              <a:pathLst>
                <a:path w="6630" h="381" extrusionOk="0">
                  <a:moveTo>
                    <a:pt x="86" y="0"/>
                  </a:moveTo>
                  <a:cubicBezTo>
                    <a:pt x="58" y="0"/>
                    <a:pt x="29" y="8"/>
                    <a:pt x="0" y="22"/>
                  </a:cubicBezTo>
                  <a:lnTo>
                    <a:pt x="0" y="359"/>
                  </a:lnTo>
                  <a:cubicBezTo>
                    <a:pt x="29" y="373"/>
                    <a:pt x="58" y="380"/>
                    <a:pt x="86" y="380"/>
                  </a:cubicBezTo>
                  <a:lnTo>
                    <a:pt x="6443" y="380"/>
                  </a:lnTo>
                  <a:cubicBezTo>
                    <a:pt x="6543" y="380"/>
                    <a:pt x="6629" y="294"/>
                    <a:pt x="6629" y="187"/>
                  </a:cubicBezTo>
                  <a:cubicBezTo>
                    <a:pt x="6629" y="86"/>
                    <a:pt x="6543" y="0"/>
                    <a:pt x="6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901;p32"/>
            <p:cNvSpPr/>
            <p:nvPr/>
          </p:nvSpPr>
          <p:spPr>
            <a:xfrm>
              <a:off x="1804548" y="1825572"/>
              <a:ext cx="23730" cy="28721"/>
            </a:xfrm>
            <a:custGeom>
              <a:avLst/>
              <a:gdLst/>
              <a:ahLst/>
              <a:cxnLst/>
              <a:rect l="l" t="t" r="r" b="b"/>
              <a:pathLst>
                <a:path w="889" h="1076" extrusionOk="0">
                  <a:moveTo>
                    <a:pt x="759" y="1"/>
                  </a:moveTo>
                  <a:cubicBezTo>
                    <a:pt x="745" y="1"/>
                    <a:pt x="731" y="3"/>
                    <a:pt x="717" y="8"/>
                  </a:cubicBezTo>
                  <a:lnTo>
                    <a:pt x="86" y="223"/>
                  </a:lnTo>
                  <a:cubicBezTo>
                    <a:pt x="36" y="237"/>
                    <a:pt x="0" y="287"/>
                    <a:pt x="0" y="345"/>
                  </a:cubicBezTo>
                  <a:lnTo>
                    <a:pt x="0" y="1076"/>
                  </a:lnTo>
                  <a:lnTo>
                    <a:pt x="889" y="1076"/>
                  </a:lnTo>
                  <a:lnTo>
                    <a:pt x="889" y="130"/>
                  </a:lnTo>
                  <a:cubicBezTo>
                    <a:pt x="889" y="58"/>
                    <a:pt x="829" y="1"/>
                    <a:pt x="7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902;p32"/>
            <p:cNvSpPr/>
            <p:nvPr/>
          </p:nvSpPr>
          <p:spPr>
            <a:xfrm>
              <a:off x="1789627" y="1853492"/>
              <a:ext cx="53572" cy="29682"/>
            </a:xfrm>
            <a:custGeom>
              <a:avLst/>
              <a:gdLst/>
              <a:ahLst/>
              <a:cxnLst/>
              <a:rect l="l" t="t" r="r" b="b"/>
              <a:pathLst>
                <a:path w="2007" h="1112" extrusionOk="0">
                  <a:moveTo>
                    <a:pt x="559" y="1"/>
                  </a:moveTo>
                  <a:lnTo>
                    <a:pt x="0" y="1083"/>
                  </a:lnTo>
                  <a:lnTo>
                    <a:pt x="29" y="1112"/>
                  </a:lnTo>
                  <a:lnTo>
                    <a:pt x="1971" y="1112"/>
                  </a:lnTo>
                  <a:lnTo>
                    <a:pt x="2007" y="1083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903;p32"/>
            <p:cNvSpPr/>
            <p:nvPr/>
          </p:nvSpPr>
          <p:spPr>
            <a:xfrm>
              <a:off x="1789627" y="1882400"/>
              <a:ext cx="53572" cy="124147"/>
            </a:xfrm>
            <a:custGeom>
              <a:avLst/>
              <a:gdLst/>
              <a:ahLst/>
              <a:cxnLst/>
              <a:rect l="l" t="t" r="r" b="b"/>
              <a:pathLst>
                <a:path w="2007" h="4651" extrusionOk="0">
                  <a:moveTo>
                    <a:pt x="0" y="0"/>
                  </a:moveTo>
                  <a:lnTo>
                    <a:pt x="0" y="4264"/>
                  </a:lnTo>
                  <a:cubicBezTo>
                    <a:pt x="0" y="4479"/>
                    <a:pt x="172" y="4651"/>
                    <a:pt x="380" y="4651"/>
                  </a:cubicBezTo>
                  <a:lnTo>
                    <a:pt x="1620" y="4651"/>
                  </a:lnTo>
                  <a:cubicBezTo>
                    <a:pt x="1835" y="4651"/>
                    <a:pt x="2007" y="4479"/>
                    <a:pt x="2007" y="4264"/>
                  </a:cubicBezTo>
                  <a:lnTo>
                    <a:pt x="20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904;p32"/>
            <p:cNvSpPr/>
            <p:nvPr/>
          </p:nvSpPr>
          <p:spPr>
            <a:xfrm>
              <a:off x="1811248" y="1911842"/>
              <a:ext cx="10143" cy="65263"/>
            </a:xfrm>
            <a:custGeom>
              <a:avLst/>
              <a:gdLst/>
              <a:ahLst/>
              <a:cxnLst/>
              <a:rect l="l" t="t" r="r" b="b"/>
              <a:pathLst>
                <a:path w="380" h="2445" extrusionOk="0">
                  <a:moveTo>
                    <a:pt x="194" y="1"/>
                  </a:moveTo>
                  <a:cubicBezTo>
                    <a:pt x="86" y="1"/>
                    <a:pt x="0" y="87"/>
                    <a:pt x="0" y="187"/>
                  </a:cubicBezTo>
                  <a:lnTo>
                    <a:pt x="0" y="2258"/>
                  </a:lnTo>
                  <a:cubicBezTo>
                    <a:pt x="0" y="2358"/>
                    <a:pt x="86" y="2444"/>
                    <a:pt x="194" y="2444"/>
                  </a:cubicBezTo>
                  <a:cubicBezTo>
                    <a:pt x="294" y="2444"/>
                    <a:pt x="380" y="2358"/>
                    <a:pt x="380" y="2258"/>
                  </a:cubicBezTo>
                  <a:lnTo>
                    <a:pt x="380" y="187"/>
                  </a:lnTo>
                  <a:cubicBezTo>
                    <a:pt x="380" y="87"/>
                    <a:pt x="294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" name="Google Shape;312;p40"/>
          <p:cNvSpPr/>
          <p:nvPr/>
        </p:nvSpPr>
        <p:spPr>
          <a:xfrm rot="-6146075">
            <a:off x="-1426699" y="-1156463"/>
            <a:ext cx="3027518" cy="3027518"/>
          </a:xfrm>
          <a:prstGeom prst="ellipse">
            <a:avLst/>
          </a:prstGeom>
          <a:solidFill>
            <a:srgbClr val="FFFFFF">
              <a:alpha val="6188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" name="Google Shape;316;p40"/>
          <p:cNvSpPr/>
          <p:nvPr/>
        </p:nvSpPr>
        <p:spPr>
          <a:xfrm>
            <a:off x="7461135" y="3071836"/>
            <a:ext cx="2486100" cy="2486100"/>
          </a:xfrm>
          <a:prstGeom prst="donut">
            <a:avLst>
              <a:gd name="adj" fmla="val 159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2A842-AE3F-CCAD-6F68-6345C5CCBED4}"/>
              </a:ext>
            </a:extLst>
          </p:cNvPr>
          <p:cNvSpPr txBox="1"/>
          <p:nvPr/>
        </p:nvSpPr>
        <p:spPr>
          <a:xfrm>
            <a:off x="1072410" y="2397229"/>
            <a:ext cx="381707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Jobseeker can see all his Applications </a:t>
            </a:r>
          </a:p>
          <a:p>
            <a:r>
              <a:rPr lang="en-US" dirty="0"/>
              <a:t>That he have applied to them (open &amp; closed).</a:t>
            </a:r>
          </a:p>
          <a:p>
            <a:r>
              <a:rPr lang="en-US" dirty="0"/>
              <a:t>Also can see every status to every application</a:t>
            </a:r>
          </a:p>
          <a:p>
            <a:r>
              <a:rPr lang="en-US" dirty="0"/>
              <a:t>That he have submitted before : </a:t>
            </a:r>
          </a:p>
          <a:p>
            <a:r>
              <a:rPr lang="en-US" dirty="0"/>
              <a:t>         Waiting , Accepted , Rejected</a:t>
            </a: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D35C5D93-0526-3BB5-B9B4-4780F2C97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376" y="392548"/>
            <a:ext cx="2435126" cy="47036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99D020-DD1B-C238-CAFF-C64FF8E57AA6}"/>
              </a:ext>
            </a:extLst>
          </p:cNvPr>
          <p:cNvSpPr txBox="1"/>
          <p:nvPr/>
        </p:nvSpPr>
        <p:spPr>
          <a:xfrm>
            <a:off x="1082808" y="2007607"/>
            <a:ext cx="2002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Application Statistics</a:t>
            </a:r>
          </a:p>
        </p:txBody>
      </p:sp>
    </p:spTree>
    <p:extLst>
      <p:ext uri="{BB962C8B-B14F-4D97-AF65-F5344CB8AC3E}">
        <p14:creationId xmlns:p14="http://schemas.microsoft.com/office/powerpoint/2010/main" val="204410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733291" y="218196"/>
            <a:ext cx="28245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75000"/>
                  </a:schemeClr>
                </a:solidFill>
              </a:rPr>
              <a:t>“Job Seeker </a:t>
            </a:r>
          </a:p>
          <a:p>
            <a:r>
              <a:rPr lang="en-US" sz="2800" b="1" dirty="0">
                <a:solidFill>
                  <a:schemeClr val="accent4">
                    <a:lumMod val="75000"/>
                  </a:schemeClr>
                </a:solidFill>
              </a:rPr>
              <a:t>   Scenario”</a:t>
            </a:r>
          </a:p>
        </p:txBody>
      </p:sp>
      <p:grpSp>
        <p:nvGrpSpPr>
          <p:cNvPr id="68" name="Google Shape;1831;p32"/>
          <p:cNvGrpSpPr/>
          <p:nvPr/>
        </p:nvGrpSpPr>
        <p:grpSpPr>
          <a:xfrm>
            <a:off x="8453824" y="224940"/>
            <a:ext cx="382838" cy="410308"/>
            <a:chOff x="1031934" y="1660879"/>
            <a:chExt cx="322525" cy="345668"/>
          </a:xfrm>
        </p:grpSpPr>
        <p:sp>
          <p:nvSpPr>
            <p:cNvPr id="69" name="Google Shape;1832;p32"/>
            <p:cNvSpPr/>
            <p:nvPr/>
          </p:nvSpPr>
          <p:spPr>
            <a:xfrm>
              <a:off x="1069811" y="1866118"/>
              <a:ext cx="284649" cy="140429"/>
            </a:xfrm>
            <a:custGeom>
              <a:avLst/>
              <a:gdLst/>
              <a:ahLst/>
              <a:cxnLst/>
              <a:rect l="l" t="t" r="r" b="b"/>
              <a:pathLst>
                <a:path w="10664" h="5261" extrusionOk="0">
                  <a:moveTo>
                    <a:pt x="1176" y="1"/>
                  </a:moveTo>
                  <a:cubicBezTo>
                    <a:pt x="524" y="1"/>
                    <a:pt x="0" y="524"/>
                    <a:pt x="0" y="1176"/>
                  </a:cubicBezTo>
                  <a:lnTo>
                    <a:pt x="0" y="2652"/>
                  </a:lnTo>
                  <a:lnTo>
                    <a:pt x="29" y="2681"/>
                  </a:lnTo>
                  <a:lnTo>
                    <a:pt x="2802" y="2681"/>
                  </a:lnTo>
                  <a:cubicBezTo>
                    <a:pt x="2860" y="2681"/>
                    <a:pt x="2910" y="2724"/>
                    <a:pt x="2910" y="2781"/>
                  </a:cubicBezTo>
                  <a:lnTo>
                    <a:pt x="2910" y="5232"/>
                  </a:lnTo>
                  <a:lnTo>
                    <a:pt x="2903" y="5232"/>
                  </a:lnTo>
                  <a:lnTo>
                    <a:pt x="2931" y="5261"/>
                  </a:lnTo>
                  <a:lnTo>
                    <a:pt x="4644" y="5261"/>
                  </a:lnTo>
                  <a:lnTo>
                    <a:pt x="4673" y="5232"/>
                  </a:lnTo>
                  <a:lnTo>
                    <a:pt x="4917" y="1520"/>
                  </a:lnTo>
                  <a:lnTo>
                    <a:pt x="5741" y="1520"/>
                  </a:lnTo>
                  <a:lnTo>
                    <a:pt x="5984" y="5232"/>
                  </a:lnTo>
                  <a:lnTo>
                    <a:pt x="6013" y="5261"/>
                  </a:lnTo>
                  <a:lnTo>
                    <a:pt x="10399" y="5261"/>
                  </a:lnTo>
                  <a:cubicBezTo>
                    <a:pt x="10549" y="5261"/>
                    <a:pt x="10664" y="5139"/>
                    <a:pt x="10664" y="4996"/>
                  </a:cubicBezTo>
                  <a:lnTo>
                    <a:pt x="10664" y="1169"/>
                  </a:lnTo>
                  <a:cubicBezTo>
                    <a:pt x="10664" y="524"/>
                    <a:pt x="10141" y="1"/>
                    <a:pt x="9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833;p32"/>
            <p:cNvSpPr/>
            <p:nvPr/>
          </p:nvSpPr>
          <p:spPr>
            <a:xfrm>
              <a:off x="1189927" y="1868226"/>
              <a:ext cx="44416" cy="38491"/>
            </a:xfrm>
            <a:custGeom>
              <a:avLst/>
              <a:gdLst/>
              <a:ahLst/>
              <a:cxnLst/>
              <a:rect l="l" t="t" r="r" b="b"/>
              <a:pathLst>
                <a:path w="1664" h="1442" extrusionOk="0">
                  <a:moveTo>
                    <a:pt x="832" y="1"/>
                  </a:moveTo>
                  <a:cubicBezTo>
                    <a:pt x="811" y="1"/>
                    <a:pt x="789" y="8"/>
                    <a:pt x="768" y="22"/>
                  </a:cubicBezTo>
                  <a:lnTo>
                    <a:pt x="1" y="631"/>
                  </a:lnTo>
                  <a:lnTo>
                    <a:pt x="395" y="1413"/>
                  </a:lnTo>
                  <a:lnTo>
                    <a:pt x="438" y="1441"/>
                  </a:lnTo>
                  <a:lnTo>
                    <a:pt x="1226" y="1441"/>
                  </a:lnTo>
                  <a:lnTo>
                    <a:pt x="1269" y="1413"/>
                  </a:lnTo>
                  <a:lnTo>
                    <a:pt x="1663" y="631"/>
                  </a:lnTo>
                  <a:lnTo>
                    <a:pt x="897" y="22"/>
                  </a:lnTo>
                  <a:cubicBezTo>
                    <a:pt x="882" y="8"/>
                    <a:pt x="854" y="1"/>
                    <a:pt x="832" y="1"/>
                  </a:cubicBezTo>
                  <a:close/>
                </a:path>
              </a:pathLst>
            </a:custGeom>
            <a:solidFill>
              <a:srgbClr val="00C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834;p32"/>
            <p:cNvSpPr/>
            <p:nvPr/>
          </p:nvSpPr>
          <p:spPr>
            <a:xfrm>
              <a:off x="1189927" y="1868226"/>
              <a:ext cx="44416" cy="38491"/>
            </a:xfrm>
            <a:custGeom>
              <a:avLst/>
              <a:gdLst/>
              <a:ahLst/>
              <a:cxnLst/>
              <a:rect l="l" t="t" r="r" b="b"/>
              <a:pathLst>
                <a:path w="1664" h="1442" extrusionOk="0">
                  <a:moveTo>
                    <a:pt x="832" y="1"/>
                  </a:moveTo>
                  <a:cubicBezTo>
                    <a:pt x="811" y="1"/>
                    <a:pt x="789" y="8"/>
                    <a:pt x="768" y="22"/>
                  </a:cubicBezTo>
                  <a:lnTo>
                    <a:pt x="1" y="631"/>
                  </a:lnTo>
                  <a:lnTo>
                    <a:pt x="395" y="1413"/>
                  </a:lnTo>
                  <a:lnTo>
                    <a:pt x="438" y="1441"/>
                  </a:lnTo>
                  <a:lnTo>
                    <a:pt x="1226" y="1441"/>
                  </a:lnTo>
                  <a:lnTo>
                    <a:pt x="1269" y="1413"/>
                  </a:lnTo>
                  <a:lnTo>
                    <a:pt x="1663" y="631"/>
                  </a:lnTo>
                  <a:lnTo>
                    <a:pt x="897" y="22"/>
                  </a:lnTo>
                  <a:cubicBezTo>
                    <a:pt x="882" y="8"/>
                    <a:pt x="854" y="1"/>
                    <a:pt x="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835;p32"/>
            <p:cNvSpPr/>
            <p:nvPr/>
          </p:nvSpPr>
          <p:spPr>
            <a:xfrm>
              <a:off x="1193771" y="1906103"/>
              <a:ext cx="36756" cy="100444"/>
            </a:xfrm>
            <a:custGeom>
              <a:avLst/>
              <a:gdLst/>
              <a:ahLst/>
              <a:cxnLst/>
              <a:rect l="l" t="t" r="r" b="b"/>
              <a:pathLst>
                <a:path w="1377" h="3763" extrusionOk="0">
                  <a:moveTo>
                    <a:pt x="251" y="1"/>
                  </a:moveTo>
                  <a:lnTo>
                    <a:pt x="0" y="3763"/>
                  </a:lnTo>
                  <a:lnTo>
                    <a:pt x="1376" y="3763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836;p32"/>
            <p:cNvSpPr/>
            <p:nvPr/>
          </p:nvSpPr>
          <p:spPr>
            <a:xfrm>
              <a:off x="1172710" y="1847753"/>
              <a:ext cx="78850" cy="48207"/>
            </a:xfrm>
            <a:custGeom>
              <a:avLst/>
              <a:gdLst/>
              <a:ahLst/>
              <a:cxnLst/>
              <a:rect l="l" t="t" r="r" b="b"/>
              <a:pathLst>
                <a:path w="2954" h="1806" extrusionOk="0">
                  <a:moveTo>
                    <a:pt x="1" y="1"/>
                  </a:moveTo>
                  <a:lnTo>
                    <a:pt x="1" y="1671"/>
                  </a:lnTo>
                  <a:cubicBezTo>
                    <a:pt x="1" y="1753"/>
                    <a:pt x="67" y="1805"/>
                    <a:pt x="133" y="1805"/>
                  </a:cubicBezTo>
                  <a:cubicBezTo>
                    <a:pt x="159" y="1805"/>
                    <a:pt x="186" y="1797"/>
                    <a:pt x="209" y="1778"/>
                  </a:cubicBezTo>
                  <a:lnTo>
                    <a:pt x="1427" y="811"/>
                  </a:lnTo>
                  <a:cubicBezTo>
                    <a:pt x="1441" y="800"/>
                    <a:pt x="1459" y="795"/>
                    <a:pt x="1477" y="795"/>
                  </a:cubicBezTo>
                  <a:cubicBezTo>
                    <a:pt x="1495" y="795"/>
                    <a:pt x="1513" y="800"/>
                    <a:pt x="1527" y="811"/>
                  </a:cubicBezTo>
                  <a:lnTo>
                    <a:pt x="2746" y="1778"/>
                  </a:lnTo>
                  <a:cubicBezTo>
                    <a:pt x="2768" y="1797"/>
                    <a:pt x="2795" y="1805"/>
                    <a:pt x="2821" y="1805"/>
                  </a:cubicBezTo>
                  <a:cubicBezTo>
                    <a:pt x="2888" y="1805"/>
                    <a:pt x="2953" y="1753"/>
                    <a:pt x="2953" y="1671"/>
                  </a:cubicBezTo>
                  <a:lnTo>
                    <a:pt x="2953" y="1"/>
                  </a:lnTo>
                  <a:cubicBezTo>
                    <a:pt x="2688" y="137"/>
                    <a:pt x="2394" y="216"/>
                    <a:pt x="2079" y="216"/>
                  </a:cubicBezTo>
                  <a:lnTo>
                    <a:pt x="875" y="216"/>
                  </a:lnTo>
                  <a:cubicBezTo>
                    <a:pt x="560" y="216"/>
                    <a:pt x="266" y="13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837;p32"/>
            <p:cNvSpPr/>
            <p:nvPr/>
          </p:nvSpPr>
          <p:spPr>
            <a:xfrm>
              <a:off x="1124717" y="1704308"/>
              <a:ext cx="44203" cy="56455"/>
            </a:xfrm>
            <a:custGeom>
              <a:avLst/>
              <a:gdLst/>
              <a:ahLst/>
              <a:cxnLst/>
              <a:rect l="l" t="t" r="r" b="b"/>
              <a:pathLst>
                <a:path w="1656" h="2115" extrusionOk="0">
                  <a:moveTo>
                    <a:pt x="509" y="0"/>
                  </a:moveTo>
                  <a:cubicBezTo>
                    <a:pt x="208" y="237"/>
                    <a:pt x="0" y="602"/>
                    <a:pt x="0" y="1046"/>
                  </a:cubicBezTo>
                  <a:lnTo>
                    <a:pt x="0" y="2114"/>
                  </a:lnTo>
                  <a:cubicBezTo>
                    <a:pt x="100" y="2064"/>
                    <a:pt x="215" y="2035"/>
                    <a:pt x="337" y="2035"/>
                  </a:cubicBezTo>
                  <a:lnTo>
                    <a:pt x="803" y="2035"/>
                  </a:lnTo>
                  <a:lnTo>
                    <a:pt x="803" y="1390"/>
                  </a:lnTo>
                  <a:cubicBezTo>
                    <a:pt x="803" y="975"/>
                    <a:pt x="1140" y="638"/>
                    <a:pt x="1555" y="638"/>
                  </a:cubicBezTo>
                  <a:lnTo>
                    <a:pt x="1656" y="638"/>
                  </a:lnTo>
                  <a:lnTo>
                    <a:pt x="1211" y="473"/>
                  </a:lnTo>
                  <a:cubicBezTo>
                    <a:pt x="939" y="373"/>
                    <a:pt x="702" y="208"/>
                    <a:pt x="509" y="0"/>
                  </a:cubicBezTo>
                  <a:close/>
                </a:path>
              </a:pathLst>
            </a:custGeom>
            <a:solidFill>
              <a:srgbClr val="BB5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838;p32"/>
            <p:cNvSpPr/>
            <p:nvPr/>
          </p:nvSpPr>
          <p:spPr>
            <a:xfrm>
              <a:off x="1124717" y="1660879"/>
              <a:ext cx="174863" cy="99883"/>
            </a:xfrm>
            <a:custGeom>
              <a:avLst/>
              <a:gdLst/>
              <a:ahLst/>
              <a:cxnLst/>
              <a:rect l="l" t="t" r="r" b="b"/>
              <a:pathLst>
                <a:path w="6551" h="3742" extrusionOk="0">
                  <a:moveTo>
                    <a:pt x="129" y="0"/>
                  </a:moveTo>
                  <a:cubicBezTo>
                    <a:pt x="57" y="0"/>
                    <a:pt x="0" y="58"/>
                    <a:pt x="0" y="137"/>
                  </a:cubicBezTo>
                  <a:lnTo>
                    <a:pt x="0" y="395"/>
                  </a:lnTo>
                  <a:cubicBezTo>
                    <a:pt x="0" y="1161"/>
                    <a:pt x="480" y="1857"/>
                    <a:pt x="1197" y="2122"/>
                  </a:cubicBezTo>
                  <a:lnTo>
                    <a:pt x="1577" y="2265"/>
                  </a:lnTo>
                  <a:lnTo>
                    <a:pt x="4995" y="2265"/>
                  </a:lnTo>
                  <a:cubicBezTo>
                    <a:pt x="5411" y="2265"/>
                    <a:pt x="5748" y="2602"/>
                    <a:pt x="5748" y="3017"/>
                  </a:cubicBezTo>
                  <a:lnTo>
                    <a:pt x="5748" y="3662"/>
                  </a:lnTo>
                  <a:lnTo>
                    <a:pt x="6213" y="3662"/>
                  </a:lnTo>
                  <a:cubicBezTo>
                    <a:pt x="6335" y="3662"/>
                    <a:pt x="6450" y="3691"/>
                    <a:pt x="6550" y="3741"/>
                  </a:cubicBezTo>
                  <a:lnTo>
                    <a:pt x="6550" y="1978"/>
                  </a:lnTo>
                  <a:cubicBezTo>
                    <a:pt x="6550" y="889"/>
                    <a:pt x="5669" y="0"/>
                    <a:pt x="4572" y="0"/>
                  </a:cubicBezTo>
                  <a:close/>
                </a:path>
              </a:pathLst>
            </a:custGeom>
            <a:solidFill>
              <a:srgbClr val="BB5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839;p32"/>
            <p:cNvSpPr/>
            <p:nvPr/>
          </p:nvSpPr>
          <p:spPr>
            <a:xfrm>
              <a:off x="1202552" y="1688052"/>
              <a:ext cx="39825" cy="33286"/>
            </a:xfrm>
            <a:custGeom>
              <a:avLst/>
              <a:gdLst/>
              <a:ahLst/>
              <a:cxnLst/>
              <a:rect l="l" t="t" r="r" b="b"/>
              <a:pathLst>
                <a:path w="1492" h="1247" extrusionOk="0">
                  <a:moveTo>
                    <a:pt x="194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609"/>
                    <a:pt x="187" y="989"/>
                    <a:pt x="474" y="1247"/>
                  </a:cubicBezTo>
                  <a:lnTo>
                    <a:pt x="1491" y="1247"/>
                  </a:lnTo>
                  <a:cubicBezTo>
                    <a:pt x="1470" y="1240"/>
                    <a:pt x="1448" y="1233"/>
                    <a:pt x="1427" y="1233"/>
                  </a:cubicBezTo>
                  <a:cubicBezTo>
                    <a:pt x="854" y="1233"/>
                    <a:pt x="381" y="767"/>
                    <a:pt x="381" y="186"/>
                  </a:cubicBezTo>
                  <a:cubicBezTo>
                    <a:pt x="381" y="86"/>
                    <a:pt x="295" y="0"/>
                    <a:pt x="194" y="0"/>
                  </a:cubicBezTo>
                  <a:close/>
                </a:path>
              </a:pathLst>
            </a:custGeom>
            <a:solidFill>
              <a:srgbClr val="88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840;p32"/>
            <p:cNvSpPr/>
            <p:nvPr/>
          </p:nvSpPr>
          <p:spPr>
            <a:xfrm>
              <a:off x="1171562" y="1688052"/>
              <a:ext cx="39825" cy="33286"/>
            </a:xfrm>
            <a:custGeom>
              <a:avLst/>
              <a:gdLst/>
              <a:ahLst/>
              <a:cxnLst/>
              <a:rect l="l" t="t" r="r" b="b"/>
              <a:pathLst>
                <a:path w="1492" h="1247" extrusionOk="0">
                  <a:moveTo>
                    <a:pt x="187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609"/>
                    <a:pt x="187" y="989"/>
                    <a:pt x="474" y="1247"/>
                  </a:cubicBezTo>
                  <a:lnTo>
                    <a:pt x="1492" y="1247"/>
                  </a:lnTo>
                  <a:cubicBezTo>
                    <a:pt x="1470" y="1240"/>
                    <a:pt x="1449" y="1233"/>
                    <a:pt x="1427" y="1233"/>
                  </a:cubicBezTo>
                  <a:cubicBezTo>
                    <a:pt x="847" y="1233"/>
                    <a:pt x="381" y="767"/>
                    <a:pt x="381" y="186"/>
                  </a:cubicBezTo>
                  <a:cubicBezTo>
                    <a:pt x="381" y="86"/>
                    <a:pt x="295" y="0"/>
                    <a:pt x="187" y="0"/>
                  </a:cubicBezTo>
                  <a:close/>
                </a:path>
              </a:pathLst>
            </a:custGeom>
            <a:solidFill>
              <a:srgbClr val="88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841;p32"/>
            <p:cNvSpPr/>
            <p:nvPr/>
          </p:nvSpPr>
          <p:spPr>
            <a:xfrm>
              <a:off x="1112839" y="1758040"/>
              <a:ext cx="33499" cy="49968"/>
            </a:xfrm>
            <a:custGeom>
              <a:avLst/>
              <a:gdLst/>
              <a:ahLst/>
              <a:cxnLst/>
              <a:rect l="l" t="t" r="r" b="b"/>
              <a:pathLst>
                <a:path w="1255" h="1872" extrusionOk="0">
                  <a:moveTo>
                    <a:pt x="782" y="1"/>
                  </a:moveTo>
                  <a:cubicBezTo>
                    <a:pt x="345" y="1"/>
                    <a:pt x="1" y="352"/>
                    <a:pt x="1" y="782"/>
                  </a:cubicBezTo>
                  <a:lnTo>
                    <a:pt x="1" y="1090"/>
                  </a:lnTo>
                  <a:cubicBezTo>
                    <a:pt x="1" y="1527"/>
                    <a:pt x="345" y="1871"/>
                    <a:pt x="782" y="1871"/>
                  </a:cubicBezTo>
                  <a:lnTo>
                    <a:pt x="1255" y="1871"/>
                  </a:lnTo>
                  <a:cubicBezTo>
                    <a:pt x="1248" y="1814"/>
                    <a:pt x="1241" y="1757"/>
                    <a:pt x="1241" y="1699"/>
                  </a:cubicBezTo>
                  <a:lnTo>
                    <a:pt x="1241" y="1"/>
                  </a:lnTo>
                  <a:close/>
                </a:path>
              </a:pathLst>
            </a:custGeom>
            <a:solidFill>
              <a:srgbClr val="F6A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842;p32"/>
            <p:cNvSpPr/>
            <p:nvPr/>
          </p:nvSpPr>
          <p:spPr>
            <a:xfrm>
              <a:off x="1277932" y="1758040"/>
              <a:ext cx="33499" cy="49968"/>
            </a:xfrm>
            <a:custGeom>
              <a:avLst/>
              <a:gdLst/>
              <a:ahLst/>
              <a:cxnLst/>
              <a:rect l="l" t="t" r="r" b="b"/>
              <a:pathLst>
                <a:path w="1255" h="1872" extrusionOk="0">
                  <a:moveTo>
                    <a:pt x="8" y="1"/>
                  </a:moveTo>
                  <a:lnTo>
                    <a:pt x="8" y="1699"/>
                  </a:lnTo>
                  <a:cubicBezTo>
                    <a:pt x="8" y="1757"/>
                    <a:pt x="8" y="1814"/>
                    <a:pt x="0" y="1871"/>
                  </a:cubicBezTo>
                  <a:lnTo>
                    <a:pt x="473" y="1871"/>
                  </a:lnTo>
                  <a:cubicBezTo>
                    <a:pt x="911" y="1871"/>
                    <a:pt x="1255" y="1527"/>
                    <a:pt x="1255" y="1090"/>
                  </a:cubicBezTo>
                  <a:lnTo>
                    <a:pt x="1255" y="782"/>
                  </a:lnTo>
                  <a:cubicBezTo>
                    <a:pt x="1255" y="352"/>
                    <a:pt x="911" y="1"/>
                    <a:pt x="473" y="1"/>
                  </a:cubicBezTo>
                  <a:close/>
                </a:path>
              </a:pathLst>
            </a:custGeom>
            <a:solidFill>
              <a:srgbClr val="FFBD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843;p32"/>
            <p:cNvSpPr/>
            <p:nvPr/>
          </p:nvSpPr>
          <p:spPr>
            <a:xfrm>
              <a:off x="1145377" y="1720564"/>
              <a:ext cx="133543" cy="133543"/>
            </a:xfrm>
            <a:custGeom>
              <a:avLst/>
              <a:gdLst/>
              <a:ahLst/>
              <a:cxnLst/>
              <a:rect l="l" t="t" r="r" b="b"/>
              <a:pathLst>
                <a:path w="5003" h="5003" extrusionOk="0">
                  <a:moveTo>
                    <a:pt x="781" y="0"/>
                  </a:moveTo>
                  <a:cubicBezTo>
                    <a:pt x="351" y="0"/>
                    <a:pt x="0" y="351"/>
                    <a:pt x="0" y="781"/>
                  </a:cubicBezTo>
                  <a:lnTo>
                    <a:pt x="0" y="3103"/>
                  </a:lnTo>
                  <a:cubicBezTo>
                    <a:pt x="0" y="4157"/>
                    <a:pt x="853" y="5002"/>
                    <a:pt x="1899" y="5002"/>
                  </a:cubicBezTo>
                  <a:lnTo>
                    <a:pt x="3103" y="5002"/>
                  </a:lnTo>
                  <a:cubicBezTo>
                    <a:pt x="4149" y="5002"/>
                    <a:pt x="5002" y="4157"/>
                    <a:pt x="5002" y="3103"/>
                  </a:cubicBezTo>
                  <a:lnTo>
                    <a:pt x="5002" y="781"/>
                  </a:lnTo>
                  <a:cubicBezTo>
                    <a:pt x="5002" y="351"/>
                    <a:pt x="4651" y="0"/>
                    <a:pt x="4221" y="0"/>
                  </a:cubicBezTo>
                  <a:close/>
                </a:path>
              </a:pathLst>
            </a:custGeom>
            <a:solidFill>
              <a:srgbClr val="FED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844;p32"/>
            <p:cNvSpPr/>
            <p:nvPr/>
          </p:nvSpPr>
          <p:spPr>
            <a:xfrm>
              <a:off x="1175406" y="1754410"/>
              <a:ext cx="10170" cy="25278"/>
            </a:xfrm>
            <a:custGeom>
              <a:avLst/>
              <a:gdLst/>
              <a:ahLst/>
              <a:cxnLst/>
              <a:rect l="l" t="t" r="r" b="b"/>
              <a:pathLst>
                <a:path w="381" h="947" extrusionOk="0">
                  <a:moveTo>
                    <a:pt x="187" y="1"/>
                  </a:moveTo>
                  <a:cubicBezTo>
                    <a:pt x="86" y="1"/>
                    <a:pt x="0" y="87"/>
                    <a:pt x="0" y="187"/>
                  </a:cubicBezTo>
                  <a:lnTo>
                    <a:pt x="0" y="753"/>
                  </a:lnTo>
                  <a:cubicBezTo>
                    <a:pt x="0" y="861"/>
                    <a:pt x="86" y="947"/>
                    <a:pt x="187" y="947"/>
                  </a:cubicBezTo>
                  <a:cubicBezTo>
                    <a:pt x="294" y="947"/>
                    <a:pt x="380" y="861"/>
                    <a:pt x="380" y="753"/>
                  </a:cubicBezTo>
                  <a:lnTo>
                    <a:pt x="380" y="187"/>
                  </a:lnTo>
                  <a:cubicBezTo>
                    <a:pt x="380" y="80"/>
                    <a:pt x="294" y="1"/>
                    <a:pt x="187" y="1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845;p32"/>
            <p:cNvSpPr/>
            <p:nvPr/>
          </p:nvSpPr>
          <p:spPr>
            <a:xfrm>
              <a:off x="1238721" y="1754410"/>
              <a:ext cx="10170" cy="25278"/>
            </a:xfrm>
            <a:custGeom>
              <a:avLst/>
              <a:gdLst/>
              <a:ahLst/>
              <a:cxnLst/>
              <a:rect l="l" t="t" r="r" b="b"/>
              <a:pathLst>
                <a:path w="381" h="947" extrusionOk="0">
                  <a:moveTo>
                    <a:pt x="194" y="1"/>
                  </a:moveTo>
                  <a:cubicBezTo>
                    <a:pt x="86" y="1"/>
                    <a:pt x="0" y="87"/>
                    <a:pt x="0" y="187"/>
                  </a:cubicBezTo>
                  <a:lnTo>
                    <a:pt x="0" y="753"/>
                  </a:lnTo>
                  <a:cubicBezTo>
                    <a:pt x="0" y="861"/>
                    <a:pt x="86" y="947"/>
                    <a:pt x="194" y="947"/>
                  </a:cubicBezTo>
                  <a:cubicBezTo>
                    <a:pt x="294" y="947"/>
                    <a:pt x="380" y="861"/>
                    <a:pt x="380" y="753"/>
                  </a:cubicBezTo>
                  <a:lnTo>
                    <a:pt x="380" y="187"/>
                  </a:lnTo>
                  <a:cubicBezTo>
                    <a:pt x="380" y="80"/>
                    <a:pt x="294" y="1"/>
                    <a:pt x="194" y="1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846;p32"/>
            <p:cNvSpPr/>
            <p:nvPr/>
          </p:nvSpPr>
          <p:spPr>
            <a:xfrm>
              <a:off x="1198175" y="1765647"/>
              <a:ext cx="19726" cy="36435"/>
            </a:xfrm>
            <a:custGeom>
              <a:avLst/>
              <a:gdLst/>
              <a:ahLst/>
              <a:cxnLst/>
              <a:rect l="l" t="t" r="r" b="b"/>
              <a:pathLst>
                <a:path w="739" h="1365" extrusionOk="0">
                  <a:moveTo>
                    <a:pt x="525" y="0"/>
                  </a:moveTo>
                  <a:cubicBezTo>
                    <a:pt x="453" y="0"/>
                    <a:pt x="383" y="42"/>
                    <a:pt x="351" y="110"/>
                  </a:cubicBezTo>
                  <a:lnTo>
                    <a:pt x="36" y="805"/>
                  </a:lnTo>
                  <a:cubicBezTo>
                    <a:pt x="0" y="884"/>
                    <a:pt x="22" y="970"/>
                    <a:pt x="79" y="1027"/>
                  </a:cubicBezTo>
                  <a:lnTo>
                    <a:pt x="394" y="1314"/>
                  </a:lnTo>
                  <a:cubicBezTo>
                    <a:pt x="430" y="1343"/>
                    <a:pt x="480" y="1364"/>
                    <a:pt x="523" y="1364"/>
                  </a:cubicBezTo>
                  <a:cubicBezTo>
                    <a:pt x="573" y="1364"/>
                    <a:pt x="624" y="1343"/>
                    <a:pt x="659" y="1300"/>
                  </a:cubicBezTo>
                  <a:cubicBezTo>
                    <a:pt x="731" y="1221"/>
                    <a:pt x="724" y="1099"/>
                    <a:pt x="652" y="1027"/>
                  </a:cubicBezTo>
                  <a:lnTo>
                    <a:pt x="437" y="841"/>
                  </a:lnTo>
                  <a:lnTo>
                    <a:pt x="695" y="268"/>
                  </a:lnTo>
                  <a:cubicBezTo>
                    <a:pt x="738" y="175"/>
                    <a:pt x="695" y="60"/>
                    <a:pt x="602" y="17"/>
                  </a:cubicBezTo>
                  <a:cubicBezTo>
                    <a:pt x="577" y="6"/>
                    <a:pt x="551" y="0"/>
                    <a:pt x="525" y="0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847;p32"/>
            <p:cNvSpPr/>
            <p:nvPr/>
          </p:nvSpPr>
          <p:spPr>
            <a:xfrm>
              <a:off x="1193370" y="1818125"/>
              <a:ext cx="37530" cy="10143"/>
            </a:xfrm>
            <a:custGeom>
              <a:avLst/>
              <a:gdLst/>
              <a:ahLst/>
              <a:cxnLst/>
              <a:rect l="l" t="t" r="r" b="b"/>
              <a:pathLst>
                <a:path w="1406" h="380" extrusionOk="0">
                  <a:moveTo>
                    <a:pt x="187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1219" y="380"/>
                  </a:lnTo>
                  <a:cubicBezTo>
                    <a:pt x="1319" y="380"/>
                    <a:pt x="1405" y="294"/>
                    <a:pt x="1405" y="186"/>
                  </a:cubicBezTo>
                  <a:cubicBezTo>
                    <a:pt x="1405" y="86"/>
                    <a:pt x="1319" y="0"/>
                    <a:pt x="1219" y="0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848;p32"/>
            <p:cNvSpPr/>
            <p:nvPr/>
          </p:nvSpPr>
          <p:spPr>
            <a:xfrm>
              <a:off x="1259941" y="1970966"/>
              <a:ext cx="65637" cy="35581"/>
            </a:xfrm>
            <a:custGeom>
              <a:avLst/>
              <a:gdLst/>
              <a:ahLst/>
              <a:cxnLst/>
              <a:rect l="l" t="t" r="r" b="b"/>
              <a:pathLst>
                <a:path w="2459" h="1333" extrusionOk="0">
                  <a:moveTo>
                    <a:pt x="130" y="0"/>
                  </a:moveTo>
                  <a:cubicBezTo>
                    <a:pt x="58" y="0"/>
                    <a:pt x="1" y="57"/>
                    <a:pt x="1" y="129"/>
                  </a:cubicBezTo>
                  <a:lnTo>
                    <a:pt x="1" y="1333"/>
                  </a:lnTo>
                  <a:lnTo>
                    <a:pt x="2459" y="1333"/>
                  </a:lnTo>
                  <a:lnTo>
                    <a:pt x="2459" y="129"/>
                  </a:lnTo>
                  <a:cubicBezTo>
                    <a:pt x="2459" y="57"/>
                    <a:pt x="2401" y="0"/>
                    <a:pt x="2330" y="0"/>
                  </a:cubicBezTo>
                  <a:close/>
                </a:path>
              </a:pathLst>
            </a:custGeom>
            <a:solidFill>
              <a:srgbClr val="2E333A">
                <a:alpha val="20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849;p32"/>
            <p:cNvSpPr/>
            <p:nvPr/>
          </p:nvSpPr>
          <p:spPr>
            <a:xfrm>
              <a:off x="1300701" y="1954683"/>
              <a:ext cx="10143" cy="34086"/>
            </a:xfrm>
            <a:custGeom>
              <a:avLst/>
              <a:gdLst/>
              <a:ahLst/>
              <a:cxnLst/>
              <a:rect l="l" t="t" r="r" b="b"/>
              <a:pathLst>
                <a:path w="380" h="1277" extrusionOk="0">
                  <a:moveTo>
                    <a:pt x="187" y="1"/>
                  </a:moveTo>
                  <a:cubicBezTo>
                    <a:pt x="79" y="1"/>
                    <a:pt x="0" y="87"/>
                    <a:pt x="0" y="187"/>
                  </a:cubicBezTo>
                  <a:lnTo>
                    <a:pt x="0" y="1083"/>
                  </a:lnTo>
                  <a:cubicBezTo>
                    <a:pt x="0" y="1191"/>
                    <a:pt x="86" y="1277"/>
                    <a:pt x="187" y="1277"/>
                  </a:cubicBezTo>
                  <a:cubicBezTo>
                    <a:pt x="294" y="1277"/>
                    <a:pt x="380" y="1191"/>
                    <a:pt x="380" y="1083"/>
                  </a:cubicBezTo>
                  <a:lnTo>
                    <a:pt x="380" y="187"/>
                  </a:lnTo>
                  <a:cubicBezTo>
                    <a:pt x="380" y="87"/>
                    <a:pt x="294" y="1"/>
                    <a:pt x="1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850;p32"/>
            <p:cNvSpPr/>
            <p:nvPr/>
          </p:nvSpPr>
          <p:spPr>
            <a:xfrm>
              <a:off x="1031934" y="1971153"/>
              <a:ext cx="116139" cy="35394"/>
            </a:xfrm>
            <a:custGeom>
              <a:avLst/>
              <a:gdLst/>
              <a:ahLst/>
              <a:cxnLst/>
              <a:rect l="l" t="t" r="r" b="b"/>
              <a:pathLst>
                <a:path w="4351" h="1326" extrusionOk="0">
                  <a:moveTo>
                    <a:pt x="58" y="0"/>
                  </a:moveTo>
                  <a:lnTo>
                    <a:pt x="1" y="22"/>
                  </a:lnTo>
                  <a:lnTo>
                    <a:pt x="1" y="1197"/>
                  </a:lnTo>
                  <a:cubicBezTo>
                    <a:pt x="1" y="1269"/>
                    <a:pt x="65" y="1326"/>
                    <a:pt x="137" y="1326"/>
                  </a:cubicBezTo>
                  <a:lnTo>
                    <a:pt x="4350" y="1326"/>
                  </a:lnTo>
                  <a:lnTo>
                    <a:pt x="4350" y="22"/>
                  </a:lnTo>
                  <a:lnTo>
                    <a:pt x="43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851;p32"/>
            <p:cNvSpPr/>
            <p:nvPr/>
          </p:nvSpPr>
          <p:spPr>
            <a:xfrm>
              <a:off x="1031934" y="1971713"/>
              <a:ext cx="116139" cy="17430"/>
            </a:xfrm>
            <a:custGeom>
              <a:avLst/>
              <a:gdLst/>
              <a:ahLst/>
              <a:cxnLst/>
              <a:rect l="l" t="t" r="r" b="b"/>
              <a:pathLst>
                <a:path w="4351" h="653" extrusionOk="0">
                  <a:moveTo>
                    <a:pt x="1" y="1"/>
                  </a:moveTo>
                  <a:lnTo>
                    <a:pt x="1" y="653"/>
                  </a:lnTo>
                  <a:lnTo>
                    <a:pt x="4350" y="653"/>
                  </a:lnTo>
                  <a:lnTo>
                    <a:pt x="43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852;p32"/>
            <p:cNvSpPr/>
            <p:nvPr/>
          </p:nvSpPr>
          <p:spPr>
            <a:xfrm>
              <a:off x="1031934" y="1936906"/>
              <a:ext cx="116139" cy="34834"/>
            </a:xfrm>
            <a:custGeom>
              <a:avLst/>
              <a:gdLst/>
              <a:ahLst/>
              <a:cxnLst/>
              <a:rect l="l" t="t" r="r" b="b"/>
              <a:pathLst>
                <a:path w="4351" h="1305" extrusionOk="0">
                  <a:moveTo>
                    <a:pt x="137" y="0"/>
                  </a:moveTo>
                  <a:cubicBezTo>
                    <a:pt x="65" y="0"/>
                    <a:pt x="1" y="65"/>
                    <a:pt x="1" y="137"/>
                  </a:cubicBezTo>
                  <a:lnTo>
                    <a:pt x="1" y="1305"/>
                  </a:lnTo>
                  <a:lnTo>
                    <a:pt x="4350" y="1305"/>
                  </a:lnTo>
                  <a:lnTo>
                    <a:pt x="4350" y="137"/>
                  </a:lnTo>
                  <a:cubicBezTo>
                    <a:pt x="4350" y="65"/>
                    <a:pt x="4293" y="0"/>
                    <a:pt x="42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853;p32"/>
            <p:cNvSpPr/>
            <p:nvPr/>
          </p:nvSpPr>
          <p:spPr>
            <a:xfrm>
              <a:off x="1031934" y="1936906"/>
              <a:ext cx="116139" cy="17430"/>
            </a:xfrm>
            <a:custGeom>
              <a:avLst/>
              <a:gdLst/>
              <a:ahLst/>
              <a:cxnLst/>
              <a:rect l="l" t="t" r="r" b="b"/>
              <a:pathLst>
                <a:path w="4351" h="653" extrusionOk="0">
                  <a:moveTo>
                    <a:pt x="137" y="0"/>
                  </a:moveTo>
                  <a:cubicBezTo>
                    <a:pt x="65" y="0"/>
                    <a:pt x="1" y="58"/>
                    <a:pt x="1" y="129"/>
                  </a:cubicBezTo>
                  <a:lnTo>
                    <a:pt x="1" y="653"/>
                  </a:lnTo>
                  <a:lnTo>
                    <a:pt x="4350" y="653"/>
                  </a:lnTo>
                  <a:lnTo>
                    <a:pt x="4350" y="129"/>
                  </a:lnTo>
                  <a:cubicBezTo>
                    <a:pt x="4350" y="58"/>
                    <a:pt x="4293" y="0"/>
                    <a:pt x="4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1878;p32"/>
          <p:cNvGrpSpPr/>
          <p:nvPr/>
        </p:nvGrpSpPr>
        <p:grpSpPr>
          <a:xfrm>
            <a:off x="8758437" y="659838"/>
            <a:ext cx="385563" cy="410308"/>
            <a:chOff x="1789627" y="1660879"/>
            <a:chExt cx="324821" cy="345668"/>
          </a:xfrm>
        </p:grpSpPr>
        <p:sp>
          <p:nvSpPr>
            <p:cNvPr id="92" name="Google Shape;1879;p32"/>
            <p:cNvSpPr/>
            <p:nvPr/>
          </p:nvSpPr>
          <p:spPr>
            <a:xfrm>
              <a:off x="1816026" y="1672170"/>
              <a:ext cx="227073" cy="40386"/>
            </a:xfrm>
            <a:custGeom>
              <a:avLst/>
              <a:gdLst/>
              <a:ahLst/>
              <a:cxnLst/>
              <a:rect l="l" t="t" r="r" b="b"/>
              <a:pathLst>
                <a:path w="8507" h="1513" extrusionOk="0">
                  <a:moveTo>
                    <a:pt x="258" y="0"/>
                  </a:moveTo>
                  <a:cubicBezTo>
                    <a:pt x="115" y="0"/>
                    <a:pt x="0" y="115"/>
                    <a:pt x="0" y="258"/>
                  </a:cubicBezTo>
                  <a:lnTo>
                    <a:pt x="0" y="1491"/>
                  </a:lnTo>
                  <a:lnTo>
                    <a:pt x="108" y="1512"/>
                  </a:lnTo>
                  <a:lnTo>
                    <a:pt x="8399" y="1512"/>
                  </a:lnTo>
                  <a:lnTo>
                    <a:pt x="8507" y="1491"/>
                  </a:lnTo>
                  <a:lnTo>
                    <a:pt x="8507" y="258"/>
                  </a:lnTo>
                  <a:cubicBezTo>
                    <a:pt x="8507" y="115"/>
                    <a:pt x="8392" y="0"/>
                    <a:pt x="82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880;p32"/>
            <p:cNvSpPr/>
            <p:nvPr/>
          </p:nvSpPr>
          <p:spPr>
            <a:xfrm>
              <a:off x="1816026" y="1711755"/>
              <a:ext cx="227073" cy="281232"/>
            </a:xfrm>
            <a:custGeom>
              <a:avLst/>
              <a:gdLst/>
              <a:ahLst/>
              <a:cxnLst/>
              <a:rect l="l" t="t" r="r" b="b"/>
              <a:pathLst>
                <a:path w="8507" h="10536" extrusionOk="0">
                  <a:moveTo>
                    <a:pt x="0" y="1"/>
                  </a:moveTo>
                  <a:lnTo>
                    <a:pt x="0" y="4394"/>
                  </a:lnTo>
                  <a:lnTo>
                    <a:pt x="294" y="4300"/>
                  </a:lnTo>
                  <a:cubicBezTo>
                    <a:pt x="308" y="4293"/>
                    <a:pt x="316" y="4293"/>
                    <a:pt x="330" y="4293"/>
                  </a:cubicBezTo>
                  <a:cubicBezTo>
                    <a:pt x="387" y="4293"/>
                    <a:pt x="430" y="4336"/>
                    <a:pt x="430" y="4394"/>
                  </a:cubicBezTo>
                  <a:lnTo>
                    <a:pt x="430" y="5318"/>
                  </a:lnTo>
                  <a:lnTo>
                    <a:pt x="989" y="6400"/>
                  </a:lnTo>
                  <a:lnTo>
                    <a:pt x="989" y="10535"/>
                  </a:lnTo>
                  <a:lnTo>
                    <a:pt x="8378" y="10535"/>
                  </a:lnTo>
                  <a:cubicBezTo>
                    <a:pt x="8449" y="10535"/>
                    <a:pt x="8507" y="10478"/>
                    <a:pt x="8507" y="10406"/>
                  </a:cubicBezTo>
                  <a:lnTo>
                    <a:pt x="8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881;p32"/>
            <p:cNvSpPr/>
            <p:nvPr/>
          </p:nvSpPr>
          <p:spPr>
            <a:xfrm>
              <a:off x="1839729" y="1660879"/>
              <a:ext cx="10170" cy="32939"/>
            </a:xfrm>
            <a:custGeom>
              <a:avLst/>
              <a:gdLst/>
              <a:ahLst/>
              <a:cxnLst/>
              <a:rect l="l" t="t" r="r" b="b"/>
              <a:pathLst>
                <a:path w="381" h="1234" extrusionOk="0">
                  <a:moveTo>
                    <a:pt x="187" y="0"/>
                  </a:moveTo>
                  <a:cubicBezTo>
                    <a:pt x="87" y="0"/>
                    <a:pt x="1" y="86"/>
                    <a:pt x="1" y="187"/>
                  </a:cubicBezTo>
                  <a:lnTo>
                    <a:pt x="1" y="1040"/>
                  </a:lnTo>
                  <a:cubicBezTo>
                    <a:pt x="1" y="1147"/>
                    <a:pt x="87" y="1233"/>
                    <a:pt x="187" y="1233"/>
                  </a:cubicBezTo>
                  <a:cubicBezTo>
                    <a:pt x="295" y="1233"/>
                    <a:pt x="381" y="1147"/>
                    <a:pt x="381" y="1040"/>
                  </a:cubicBezTo>
                  <a:lnTo>
                    <a:pt x="381" y="187"/>
                  </a:lnTo>
                  <a:cubicBezTo>
                    <a:pt x="381" y="86"/>
                    <a:pt x="295" y="0"/>
                    <a:pt x="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882;p32"/>
            <p:cNvSpPr/>
            <p:nvPr/>
          </p:nvSpPr>
          <p:spPr>
            <a:xfrm>
              <a:off x="1863832" y="1660879"/>
              <a:ext cx="10170" cy="32939"/>
            </a:xfrm>
            <a:custGeom>
              <a:avLst/>
              <a:gdLst/>
              <a:ahLst/>
              <a:cxnLst/>
              <a:rect l="l" t="t" r="r" b="b"/>
              <a:pathLst>
                <a:path w="381" h="1234" extrusionOk="0">
                  <a:moveTo>
                    <a:pt x="194" y="0"/>
                  </a:moveTo>
                  <a:cubicBezTo>
                    <a:pt x="87" y="0"/>
                    <a:pt x="1" y="86"/>
                    <a:pt x="1" y="187"/>
                  </a:cubicBezTo>
                  <a:lnTo>
                    <a:pt x="1" y="1040"/>
                  </a:lnTo>
                  <a:cubicBezTo>
                    <a:pt x="1" y="1147"/>
                    <a:pt x="87" y="1233"/>
                    <a:pt x="194" y="1233"/>
                  </a:cubicBezTo>
                  <a:cubicBezTo>
                    <a:pt x="302" y="1233"/>
                    <a:pt x="381" y="1147"/>
                    <a:pt x="381" y="1040"/>
                  </a:cubicBezTo>
                  <a:lnTo>
                    <a:pt x="381" y="187"/>
                  </a:lnTo>
                  <a:cubicBezTo>
                    <a:pt x="381" y="86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883;p32"/>
            <p:cNvSpPr/>
            <p:nvPr/>
          </p:nvSpPr>
          <p:spPr>
            <a:xfrm>
              <a:off x="1888123" y="1660879"/>
              <a:ext cx="10170" cy="32939"/>
            </a:xfrm>
            <a:custGeom>
              <a:avLst/>
              <a:gdLst/>
              <a:ahLst/>
              <a:cxnLst/>
              <a:rect l="l" t="t" r="r" b="b"/>
              <a:pathLst>
                <a:path w="381" h="1234" extrusionOk="0">
                  <a:moveTo>
                    <a:pt x="194" y="0"/>
                  </a:moveTo>
                  <a:cubicBezTo>
                    <a:pt x="87" y="0"/>
                    <a:pt x="1" y="86"/>
                    <a:pt x="1" y="187"/>
                  </a:cubicBezTo>
                  <a:lnTo>
                    <a:pt x="1" y="1040"/>
                  </a:lnTo>
                  <a:cubicBezTo>
                    <a:pt x="1" y="1147"/>
                    <a:pt x="87" y="1233"/>
                    <a:pt x="194" y="1233"/>
                  </a:cubicBezTo>
                  <a:cubicBezTo>
                    <a:pt x="295" y="1233"/>
                    <a:pt x="381" y="1147"/>
                    <a:pt x="381" y="1040"/>
                  </a:cubicBezTo>
                  <a:lnTo>
                    <a:pt x="381" y="187"/>
                  </a:lnTo>
                  <a:cubicBezTo>
                    <a:pt x="381" y="86"/>
                    <a:pt x="295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884;p32"/>
            <p:cNvSpPr/>
            <p:nvPr/>
          </p:nvSpPr>
          <p:spPr>
            <a:xfrm>
              <a:off x="1912439" y="1660879"/>
              <a:ext cx="10143" cy="32939"/>
            </a:xfrm>
            <a:custGeom>
              <a:avLst/>
              <a:gdLst/>
              <a:ahLst/>
              <a:cxnLst/>
              <a:rect l="l" t="t" r="r" b="b"/>
              <a:pathLst>
                <a:path w="380" h="1234" extrusionOk="0">
                  <a:moveTo>
                    <a:pt x="186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86" y="1233"/>
                  </a:cubicBezTo>
                  <a:cubicBezTo>
                    <a:pt x="294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885;p32"/>
            <p:cNvSpPr/>
            <p:nvPr/>
          </p:nvSpPr>
          <p:spPr>
            <a:xfrm>
              <a:off x="1936543" y="1660879"/>
              <a:ext cx="10143" cy="32939"/>
            </a:xfrm>
            <a:custGeom>
              <a:avLst/>
              <a:gdLst/>
              <a:ahLst/>
              <a:cxnLst/>
              <a:rect l="l" t="t" r="r" b="b"/>
              <a:pathLst>
                <a:path w="380" h="1234" extrusionOk="0">
                  <a:moveTo>
                    <a:pt x="194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94" y="1233"/>
                  </a:cubicBezTo>
                  <a:cubicBezTo>
                    <a:pt x="294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886;p32"/>
            <p:cNvSpPr/>
            <p:nvPr/>
          </p:nvSpPr>
          <p:spPr>
            <a:xfrm>
              <a:off x="1960833" y="1660879"/>
              <a:ext cx="10143" cy="32939"/>
            </a:xfrm>
            <a:custGeom>
              <a:avLst/>
              <a:gdLst/>
              <a:ahLst/>
              <a:cxnLst/>
              <a:rect l="l" t="t" r="r" b="b"/>
              <a:pathLst>
                <a:path w="380" h="1234" extrusionOk="0">
                  <a:moveTo>
                    <a:pt x="186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86" y="1233"/>
                  </a:cubicBezTo>
                  <a:cubicBezTo>
                    <a:pt x="294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887;p32"/>
            <p:cNvSpPr/>
            <p:nvPr/>
          </p:nvSpPr>
          <p:spPr>
            <a:xfrm>
              <a:off x="1984936" y="1660879"/>
              <a:ext cx="10143" cy="32939"/>
            </a:xfrm>
            <a:custGeom>
              <a:avLst/>
              <a:gdLst/>
              <a:ahLst/>
              <a:cxnLst/>
              <a:rect l="l" t="t" r="r" b="b"/>
              <a:pathLst>
                <a:path w="380" h="1234" extrusionOk="0">
                  <a:moveTo>
                    <a:pt x="194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94" y="1233"/>
                  </a:cubicBezTo>
                  <a:cubicBezTo>
                    <a:pt x="301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888;p32"/>
            <p:cNvSpPr/>
            <p:nvPr/>
          </p:nvSpPr>
          <p:spPr>
            <a:xfrm>
              <a:off x="2009226" y="1660879"/>
              <a:ext cx="10170" cy="32939"/>
            </a:xfrm>
            <a:custGeom>
              <a:avLst/>
              <a:gdLst/>
              <a:ahLst/>
              <a:cxnLst/>
              <a:rect l="l" t="t" r="r" b="b"/>
              <a:pathLst>
                <a:path w="381" h="1234" extrusionOk="0">
                  <a:moveTo>
                    <a:pt x="194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94" y="1233"/>
                  </a:cubicBezTo>
                  <a:cubicBezTo>
                    <a:pt x="294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889;p32"/>
            <p:cNvSpPr/>
            <p:nvPr/>
          </p:nvSpPr>
          <p:spPr>
            <a:xfrm>
              <a:off x="2072141" y="1953936"/>
              <a:ext cx="10170" cy="20687"/>
            </a:xfrm>
            <a:custGeom>
              <a:avLst/>
              <a:gdLst/>
              <a:ahLst/>
              <a:cxnLst/>
              <a:rect l="l" t="t" r="r" b="b"/>
              <a:pathLst>
                <a:path w="381" h="775" extrusionOk="0">
                  <a:moveTo>
                    <a:pt x="1" y="0"/>
                  </a:moveTo>
                  <a:lnTo>
                    <a:pt x="1" y="581"/>
                  </a:lnTo>
                  <a:cubicBezTo>
                    <a:pt x="1" y="688"/>
                    <a:pt x="87" y="774"/>
                    <a:pt x="194" y="774"/>
                  </a:cubicBezTo>
                  <a:cubicBezTo>
                    <a:pt x="295" y="774"/>
                    <a:pt x="381" y="688"/>
                    <a:pt x="381" y="581"/>
                  </a:cubicBezTo>
                  <a:lnTo>
                    <a:pt x="381" y="0"/>
                  </a:lnTo>
                  <a:cubicBezTo>
                    <a:pt x="323" y="29"/>
                    <a:pt x="259" y="43"/>
                    <a:pt x="194" y="43"/>
                  </a:cubicBezTo>
                  <a:cubicBezTo>
                    <a:pt x="123" y="43"/>
                    <a:pt x="58" y="2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890;p32"/>
            <p:cNvSpPr/>
            <p:nvPr/>
          </p:nvSpPr>
          <p:spPr>
            <a:xfrm>
              <a:off x="2088797" y="1740823"/>
              <a:ext cx="25651" cy="71002"/>
            </a:xfrm>
            <a:custGeom>
              <a:avLst/>
              <a:gdLst/>
              <a:ahLst/>
              <a:cxnLst/>
              <a:rect l="l" t="t" r="r" b="b"/>
              <a:pathLst>
                <a:path w="961" h="2660" extrusionOk="0">
                  <a:moveTo>
                    <a:pt x="29" y="1"/>
                  </a:moveTo>
                  <a:lnTo>
                    <a:pt x="0" y="30"/>
                  </a:lnTo>
                  <a:lnTo>
                    <a:pt x="0" y="359"/>
                  </a:lnTo>
                  <a:lnTo>
                    <a:pt x="29" y="381"/>
                  </a:lnTo>
                  <a:lnTo>
                    <a:pt x="344" y="381"/>
                  </a:lnTo>
                  <a:cubicBezTo>
                    <a:pt x="473" y="381"/>
                    <a:pt x="581" y="488"/>
                    <a:pt x="581" y="617"/>
                  </a:cubicBezTo>
                  <a:lnTo>
                    <a:pt x="581" y="2466"/>
                  </a:lnTo>
                  <a:cubicBezTo>
                    <a:pt x="581" y="2574"/>
                    <a:pt x="667" y="2660"/>
                    <a:pt x="774" y="2660"/>
                  </a:cubicBezTo>
                  <a:cubicBezTo>
                    <a:pt x="875" y="2660"/>
                    <a:pt x="961" y="2574"/>
                    <a:pt x="961" y="2466"/>
                  </a:cubicBezTo>
                  <a:lnTo>
                    <a:pt x="961" y="617"/>
                  </a:lnTo>
                  <a:cubicBezTo>
                    <a:pt x="961" y="280"/>
                    <a:pt x="688" y="1"/>
                    <a:pt x="3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891;p32"/>
            <p:cNvSpPr/>
            <p:nvPr/>
          </p:nvSpPr>
          <p:spPr>
            <a:xfrm>
              <a:off x="2064880" y="1715972"/>
              <a:ext cx="24717" cy="25651"/>
            </a:xfrm>
            <a:custGeom>
              <a:avLst/>
              <a:gdLst/>
              <a:ahLst/>
              <a:cxnLst/>
              <a:rect l="l" t="t" r="r" b="b"/>
              <a:pathLst>
                <a:path w="926" h="961" extrusionOk="0">
                  <a:moveTo>
                    <a:pt x="466" y="0"/>
                  </a:moveTo>
                  <a:cubicBezTo>
                    <a:pt x="208" y="0"/>
                    <a:pt x="1" y="201"/>
                    <a:pt x="1" y="459"/>
                  </a:cubicBezTo>
                  <a:lnTo>
                    <a:pt x="1" y="932"/>
                  </a:lnTo>
                  <a:lnTo>
                    <a:pt x="51" y="961"/>
                  </a:lnTo>
                  <a:lnTo>
                    <a:pt x="882" y="961"/>
                  </a:lnTo>
                  <a:lnTo>
                    <a:pt x="925" y="932"/>
                  </a:lnTo>
                  <a:lnTo>
                    <a:pt x="925" y="459"/>
                  </a:lnTo>
                  <a:cubicBezTo>
                    <a:pt x="925" y="201"/>
                    <a:pt x="717" y="0"/>
                    <a:pt x="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892;p32"/>
            <p:cNvSpPr/>
            <p:nvPr/>
          </p:nvSpPr>
          <p:spPr>
            <a:xfrm>
              <a:off x="2065067" y="1896173"/>
              <a:ext cx="24530" cy="59684"/>
            </a:xfrm>
            <a:custGeom>
              <a:avLst/>
              <a:gdLst/>
              <a:ahLst/>
              <a:cxnLst/>
              <a:rect l="l" t="t" r="r" b="b"/>
              <a:pathLst>
                <a:path w="919" h="2236" extrusionOk="0">
                  <a:moveTo>
                    <a:pt x="22" y="0"/>
                  </a:moveTo>
                  <a:lnTo>
                    <a:pt x="1" y="22"/>
                  </a:lnTo>
                  <a:lnTo>
                    <a:pt x="1" y="1777"/>
                  </a:lnTo>
                  <a:cubicBezTo>
                    <a:pt x="1" y="2028"/>
                    <a:pt x="201" y="2236"/>
                    <a:pt x="459" y="2236"/>
                  </a:cubicBezTo>
                  <a:cubicBezTo>
                    <a:pt x="710" y="2236"/>
                    <a:pt x="918" y="2028"/>
                    <a:pt x="918" y="1777"/>
                  </a:cubicBezTo>
                  <a:lnTo>
                    <a:pt x="918" y="2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893;p32"/>
            <p:cNvSpPr/>
            <p:nvPr/>
          </p:nvSpPr>
          <p:spPr>
            <a:xfrm>
              <a:off x="2064880" y="1740823"/>
              <a:ext cx="24717" cy="155938"/>
            </a:xfrm>
            <a:custGeom>
              <a:avLst/>
              <a:gdLst/>
              <a:ahLst/>
              <a:cxnLst/>
              <a:rect l="l" t="t" r="r" b="b"/>
              <a:pathLst>
                <a:path w="926" h="5842" extrusionOk="0">
                  <a:moveTo>
                    <a:pt x="1" y="1"/>
                  </a:moveTo>
                  <a:lnTo>
                    <a:pt x="1" y="5842"/>
                  </a:lnTo>
                  <a:lnTo>
                    <a:pt x="925" y="5842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894;p32"/>
            <p:cNvSpPr/>
            <p:nvPr/>
          </p:nvSpPr>
          <p:spPr>
            <a:xfrm>
              <a:off x="1839729" y="1749632"/>
              <a:ext cx="179667" cy="10170"/>
            </a:xfrm>
            <a:custGeom>
              <a:avLst/>
              <a:gdLst/>
              <a:ahLst/>
              <a:cxnLst/>
              <a:rect l="l" t="t" r="r" b="b"/>
              <a:pathLst>
                <a:path w="6731" h="381" extrusionOk="0">
                  <a:moveTo>
                    <a:pt x="187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6544" y="380"/>
                  </a:lnTo>
                  <a:cubicBezTo>
                    <a:pt x="6644" y="380"/>
                    <a:pt x="6730" y="294"/>
                    <a:pt x="6730" y="194"/>
                  </a:cubicBezTo>
                  <a:cubicBezTo>
                    <a:pt x="6730" y="87"/>
                    <a:pt x="6644" y="1"/>
                    <a:pt x="65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895;p32"/>
            <p:cNvSpPr/>
            <p:nvPr/>
          </p:nvSpPr>
          <p:spPr>
            <a:xfrm>
              <a:off x="1839729" y="1782143"/>
              <a:ext cx="179667" cy="10170"/>
            </a:xfrm>
            <a:custGeom>
              <a:avLst/>
              <a:gdLst/>
              <a:ahLst/>
              <a:cxnLst/>
              <a:rect l="l" t="t" r="r" b="b"/>
              <a:pathLst>
                <a:path w="6731" h="381" extrusionOk="0">
                  <a:moveTo>
                    <a:pt x="187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2"/>
                    <a:pt x="87" y="381"/>
                    <a:pt x="187" y="381"/>
                  </a:cubicBezTo>
                  <a:lnTo>
                    <a:pt x="6544" y="381"/>
                  </a:lnTo>
                  <a:cubicBezTo>
                    <a:pt x="6644" y="381"/>
                    <a:pt x="6730" y="302"/>
                    <a:pt x="6730" y="194"/>
                  </a:cubicBezTo>
                  <a:cubicBezTo>
                    <a:pt x="6730" y="87"/>
                    <a:pt x="6644" y="1"/>
                    <a:pt x="65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896;p32"/>
            <p:cNvSpPr/>
            <p:nvPr/>
          </p:nvSpPr>
          <p:spPr>
            <a:xfrm>
              <a:off x="1839729" y="1814868"/>
              <a:ext cx="179667" cy="10170"/>
            </a:xfrm>
            <a:custGeom>
              <a:avLst/>
              <a:gdLst/>
              <a:ahLst/>
              <a:cxnLst/>
              <a:rect l="l" t="t" r="r" b="b"/>
              <a:pathLst>
                <a:path w="6731" h="381" extrusionOk="0">
                  <a:moveTo>
                    <a:pt x="187" y="0"/>
                  </a:moveTo>
                  <a:cubicBezTo>
                    <a:pt x="87" y="0"/>
                    <a:pt x="1" y="79"/>
                    <a:pt x="1" y="187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6544" y="380"/>
                  </a:lnTo>
                  <a:cubicBezTo>
                    <a:pt x="6644" y="380"/>
                    <a:pt x="6730" y="294"/>
                    <a:pt x="6730" y="187"/>
                  </a:cubicBezTo>
                  <a:cubicBezTo>
                    <a:pt x="6730" y="79"/>
                    <a:pt x="6644" y="0"/>
                    <a:pt x="65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897;p32"/>
            <p:cNvSpPr/>
            <p:nvPr/>
          </p:nvSpPr>
          <p:spPr>
            <a:xfrm>
              <a:off x="1839729" y="1847380"/>
              <a:ext cx="179667" cy="10170"/>
            </a:xfrm>
            <a:custGeom>
              <a:avLst/>
              <a:gdLst/>
              <a:ahLst/>
              <a:cxnLst/>
              <a:rect l="l" t="t" r="r" b="b"/>
              <a:pathLst>
                <a:path w="6731" h="381" extrusionOk="0">
                  <a:moveTo>
                    <a:pt x="187" y="1"/>
                  </a:moveTo>
                  <a:cubicBezTo>
                    <a:pt x="87" y="1"/>
                    <a:pt x="1" y="87"/>
                    <a:pt x="1" y="187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6544" y="380"/>
                  </a:lnTo>
                  <a:cubicBezTo>
                    <a:pt x="6644" y="380"/>
                    <a:pt x="6730" y="294"/>
                    <a:pt x="6730" y="187"/>
                  </a:cubicBezTo>
                  <a:cubicBezTo>
                    <a:pt x="6730" y="79"/>
                    <a:pt x="6644" y="1"/>
                    <a:pt x="65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898;p32"/>
            <p:cNvSpPr/>
            <p:nvPr/>
          </p:nvSpPr>
          <p:spPr>
            <a:xfrm>
              <a:off x="1841651" y="1879891"/>
              <a:ext cx="177745" cy="10170"/>
            </a:xfrm>
            <a:custGeom>
              <a:avLst/>
              <a:gdLst/>
              <a:ahLst/>
              <a:cxnLst/>
              <a:rect l="l" t="t" r="r" b="b"/>
              <a:pathLst>
                <a:path w="6659" h="381" extrusionOk="0">
                  <a:moveTo>
                    <a:pt x="115" y="1"/>
                  </a:moveTo>
                  <a:cubicBezTo>
                    <a:pt x="72" y="1"/>
                    <a:pt x="29" y="15"/>
                    <a:pt x="1" y="37"/>
                  </a:cubicBezTo>
                  <a:lnTo>
                    <a:pt x="29" y="101"/>
                  </a:lnTo>
                  <a:lnTo>
                    <a:pt x="29" y="359"/>
                  </a:lnTo>
                  <a:cubicBezTo>
                    <a:pt x="58" y="374"/>
                    <a:pt x="87" y="381"/>
                    <a:pt x="115" y="381"/>
                  </a:cubicBezTo>
                  <a:lnTo>
                    <a:pt x="6472" y="381"/>
                  </a:lnTo>
                  <a:cubicBezTo>
                    <a:pt x="6572" y="381"/>
                    <a:pt x="6658" y="295"/>
                    <a:pt x="6658" y="187"/>
                  </a:cubicBezTo>
                  <a:cubicBezTo>
                    <a:pt x="6658" y="87"/>
                    <a:pt x="6572" y="1"/>
                    <a:pt x="64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899;p32"/>
            <p:cNvSpPr/>
            <p:nvPr/>
          </p:nvSpPr>
          <p:spPr>
            <a:xfrm>
              <a:off x="1842425" y="1912429"/>
              <a:ext cx="176971" cy="10143"/>
            </a:xfrm>
            <a:custGeom>
              <a:avLst/>
              <a:gdLst/>
              <a:ahLst/>
              <a:cxnLst/>
              <a:rect l="l" t="t" r="r" b="b"/>
              <a:pathLst>
                <a:path w="6630" h="380" extrusionOk="0">
                  <a:moveTo>
                    <a:pt x="86" y="0"/>
                  </a:moveTo>
                  <a:cubicBezTo>
                    <a:pt x="58" y="0"/>
                    <a:pt x="29" y="7"/>
                    <a:pt x="0" y="22"/>
                  </a:cubicBezTo>
                  <a:lnTo>
                    <a:pt x="0" y="358"/>
                  </a:lnTo>
                  <a:cubicBezTo>
                    <a:pt x="29" y="373"/>
                    <a:pt x="58" y="380"/>
                    <a:pt x="86" y="380"/>
                  </a:cubicBezTo>
                  <a:lnTo>
                    <a:pt x="6443" y="380"/>
                  </a:lnTo>
                  <a:cubicBezTo>
                    <a:pt x="6543" y="380"/>
                    <a:pt x="6629" y="294"/>
                    <a:pt x="6629" y="186"/>
                  </a:cubicBezTo>
                  <a:cubicBezTo>
                    <a:pt x="6629" y="86"/>
                    <a:pt x="6543" y="0"/>
                    <a:pt x="6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900;p32"/>
            <p:cNvSpPr/>
            <p:nvPr/>
          </p:nvSpPr>
          <p:spPr>
            <a:xfrm>
              <a:off x="1842425" y="1944941"/>
              <a:ext cx="176971" cy="10170"/>
            </a:xfrm>
            <a:custGeom>
              <a:avLst/>
              <a:gdLst/>
              <a:ahLst/>
              <a:cxnLst/>
              <a:rect l="l" t="t" r="r" b="b"/>
              <a:pathLst>
                <a:path w="6630" h="381" extrusionOk="0">
                  <a:moveTo>
                    <a:pt x="86" y="0"/>
                  </a:moveTo>
                  <a:cubicBezTo>
                    <a:pt x="58" y="0"/>
                    <a:pt x="29" y="8"/>
                    <a:pt x="0" y="22"/>
                  </a:cubicBezTo>
                  <a:lnTo>
                    <a:pt x="0" y="359"/>
                  </a:lnTo>
                  <a:cubicBezTo>
                    <a:pt x="29" y="373"/>
                    <a:pt x="58" y="380"/>
                    <a:pt x="86" y="380"/>
                  </a:cubicBezTo>
                  <a:lnTo>
                    <a:pt x="6443" y="380"/>
                  </a:lnTo>
                  <a:cubicBezTo>
                    <a:pt x="6543" y="380"/>
                    <a:pt x="6629" y="294"/>
                    <a:pt x="6629" y="187"/>
                  </a:cubicBezTo>
                  <a:cubicBezTo>
                    <a:pt x="6629" y="86"/>
                    <a:pt x="6543" y="0"/>
                    <a:pt x="6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901;p32"/>
            <p:cNvSpPr/>
            <p:nvPr/>
          </p:nvSpPr>
          <p:spPr>
            <a:xfrm>
              <a:off x="1804548" y="1825572"/>
              <a:ext cx="23730" cy="28721"/>
            </a:xfrm>
            <a:custGeom>
              <a:avLst/>
              <a:gdLst/>
              <a:ahLst/>
              <a:cxnLst/>
              <a:rect l="l" t="t" r="r" b="b"/>
              <a:pathLst>
                <a:path w="889" h="1076" extrusionOk="0">
                  <a:moveTo>
                    <a:pt x="759" y="1"/>
                  </a:moveTo>
                  <a:cubicBezTo>
                    <a:pt x="745" y="1"/>
                    <a:pt x="731" y="3"/>
                    <a:pt x="717" y="8"/>
                  </a:cubicBezTo>
                  <a:lnTo>
                    <a:pt x="86" y="223"/>
                  </a:lnTo>
                  <a:cubicBezTo>
                    <a:pt x="36" y="237"/>
                    <a:pt x="0" y="287"/>
                    <a:pt x="0" y="345"/>
                  </a:cubicBezTo>
                  <a:lnTo>
                    <a:pt x="0" y="1076"/>
                  </a:lnTo>
                  <a:lnTo>
                    <a:pt x="889" y="1076"/>
                  </a:lnTo>
                  <a:lnTo>
                    <a:pt x="889" y="130"/>
                  </a:lnTo>
                  <a:cubicBezTo>
                    <a:pt x="889" y="58"/>
                    <a:pt x="829" y="1"/>
                    <a:pt x="7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902;p32"/>
            <p:cNvSpPr/>
            <p:nvPr/>
          </p:nvSpPr>
          <p:spPr>
            <a:xfrm>
              <a:off x="1789627" y="1853492"/>
              <a:ext cx="53572" cy="29682"/>
            </a:xfrm>
            <a:custGeom>
              <a:avLst/>
              <a:gdLst/>
              <a:ahLst/>
              <a:cxnLst/>
              <a:rect l="l" t="t" r="r" b="b"/>
              <a:pathLst>
                <a:path w="2007" h="1112" extrusionOk="0">
                  <a:moveTo>
                    <a:pt x="559" y="1"/>
                  </a:moveTo>
                  <a:lnTo>
                    <a:pt x="0" y="1083"/>
                  </a:lnTo>
                  <a:lnTo>
                    <a:pt x="29" y="1112"/>
                  </a:lnTo>
                  <a:lnTo>
                    <a:pt x="1971" y="1112"/>
                  </a:lnTo>
                  <a:lnTo>
                    <a:pt x="2007" y="1083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903;p32"/>
            <p:cNvSpPr/>
            <p:nvPr/>
          </p:nvSpPr>
          <p:spPr>
            <a:xfrm>
              <a:off x="1789627" y="1882400"/>
              <a:ext cx="53572" cy="124147"/>
            </a:xfrm>
            <a:custGeom>
              <a:avLst/>
              <a:gdLst/>
              <a:ahLst/>
              <a:cxnLst/>
              <a:rect l="l" t="t" r="r" b="b"/>
              <a:pathLst>
                <a:path w="2007" h="4651" extrusionOk="0">
                  <a:moveTo>
                    <a:pt x="0" y="0"/>
                  </a:moveTo>
                  <a:lnTo>
                    <a:pt x="0" y="4264"/>
                  </a:lnTo>
                  <a:cubicBezTo>
                    <a:pt x="0" y="4479"/>
                    <a:pt x="172" y="4651"/>
                    <a:pt x="380" y="4651"/>
                  </a:cubicBezTo>
                  <a:lnTo>
                    <a:pt x="1620" y="4651"/>
                  </a:lnTo>
                  <a:cubicBezTo>
                    <a:pt x="1835" y="4651"/>
                    <a:pt x="2007" y="4479"/>
                    <a:pt x="2007" y="4264"/>
                  </a:cubicBezTo>
                  <a:lnTo>
                    <a:pt x="20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904;p32"/>
            <p:cNvSpPr/>
            <p:nvPr/>
          </p:nvSpPr>
          <p:spPr>
            <a:xfrm>
              <a:off x="1811248" y="1911842"/>
              <a:ext cx="10143" cy="65263"/>
            </a:xfrm>
            <a:custGeom>
              <a:avLst/>
              <a:gdLst/>
              <a:ahLst/>
              <a:cxnLst/>
              <a:rect l="l" t="t" r="r" b="b"/>
              <a:pathLst>
                <a:path w="380" h="2445" extrusionOk="0">
                  <a:moveTo>
                    <a:pt x="194" y="1"/>
                  </a:moveTo>
                  <a:cubicBezTo>
                    <a:pt x="86" y="1"/>
                    <a:pt x="0" y="87"/>
                    <a:pt x="0" y="187"/>
                  </a:cubicBezTo>
                  <a:lnTo>
                    <a:pt x="0" y="2258"/>
                  </a:lnTo>
                  <a:cubicBezTo>
                    <a:pt x="0" y="2358"/>
                    <a:pt x="86" y="2444"/>
                    <a:pt x="194" y="2444"/>
                  </a:cubicBezTo>
                  <a:cubicBezTo>
                    <a:pt x="294" y="2444"/>
                    <a:pt x="380" y="2358"/>
                    <a:pt x="380" y="2258"/>
                  </a:cubicBezTo>
                  <a:lnTo>
                    <a:pt x="380" y="187"/>
                  </a:lnTo>
                  <a:cubicBezTo>
                    <a:pt x="380" y="87"/>
                    <a:pt x="294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" name="Google Shape;312;p40"/>
          <p:cNvSpPr/>
          <p:nvPr/>
        </p:nvSpPr>
        <p:spPr>
          <a:xfrm rot="-6146075">
            <a:off x="-1512760" y="-1156463"/>
            <a:ext cx="3027518" cy="3027518"/>
          </a:xfrm>
          <a:prstGeom prst="ellipse">
            <a:avLst/>
          </a:prstGeom>
          <a:solidFill>
            <a:srgbClr val="FFFFFF">
              <a:alpha val="6188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" name="Google Shape;316;p40"/>
          <p:cNvSpPr/>
          <p:nvPr/>
        </p:nvSpPr>
        <p:spPr>
          <a:xfrm>
            <a:off x="7375074" y="3071836"/>
            <a:ext cx="2486100" cy="2486100"/>
          </a:xfrm>
          <a:prstGeom prst="donut">
            <a:avLst>
              <a:gd name="adj" fmla="val 159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2A842-AE3F-CCAD-6F68-6345C5CCBED4}"/>
              </a:ext>
            </a:extLst>
          </p:cNvPr>
          <p:cNvSpPr txBox="1"/>
          <p:nvPr/>
        </p:nvSpPr>
        <p:spPr>
          <a:xfrm>
            <a:off x="931430" y="2189205"/>
            <a:ext cx="44807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If jobseeker apply for a job for a company </a:t>
            </a:r>
          </a:p>
          <a:p>
            <a:r>
              <a:rPr lang="en-US" sz="1800" dirty="0"/>
              <a:t>and a company </a:t>
            </a:r>
            <a:r>
              <a:rPr lang="en-US" sz="1800" dirty="0" err="1"/>
              <a:t>accepted,rejected</a:t>
            </a:r>
            <a:r>
              <a:rPr lang="en-US" sz="1800" dirty="0"/>
              <a:t> the</a:t>
            </a:r>
          </a:p>
          <a:p>
            <a:r>
              <a:rPr lang="en-US" sz="1800" dirty="0"/>
              <a:t> application Then the user will get </a:t>
            </a:r>
          </a:p>
          <a:p>
            <a:r>
              <a:rPr lang="en-US" sz="1800" dirty="0"/>
              <a:t>a </a:t>
            </a:r>
            <a:r>
              <a:rPr lang="en-US" sz="1800" b="1" dirty="0"/>
              <a:t>Notification</a:t>
            </a:r>
            <a:r>
              <a:rPr lang="en-US" sz="1800" dirty="0"/>
              <a:t> with the new status </a:t>
            </a:r>
          </a:p>
          <a:p>
            <a:r>
              <a:rPr lang="en-US" sz="1800" b="1" dirty="0"/>
              <a:t>           (accepted , rejected)</a:t>
            </a:r>
          </a:p>
        </p:txBody>
      </p:sp>
      <p:pic>
        <p:nvPicPr>
          <p:cNvPr id="4" name="Picture 3" descr="A picture containing symbol, graphics, screenshot, logo&#10;&#10;Description automatically generated">
            <a:extLst>
              <a:ext uri="{FF2B5EF4-FFF2-40B4-BE49-F238E27FC236}">
                <a16:creationId xmlns:a16="http://schemas.microsoft.com/office/drawing/2014/main" id="{A6499C1A-B440-F5BA-65E1-471AA7665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613" y="1871317"/>
            <a:ext cx="2512292" cy="14277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2978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32"/>
          <p:cNvSpPr txBox="1"/>
          <p:nvPr/>
        </p:nvSpPr>
        <p:spPr>
          <a:xfrm>
            <a:off x="6912453" y="2322070"/>
            <a:ext cx="9603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00" dirty="0">
              <a:solidFill>
                <a:schemeClr val="lt2"/>
              </a:solidFill>
              <a:latin typeface="Inconsolata ExtraBold"/>
              <a:ea typeface="Inconsolata ExtraBold"/>
              <a:cs typeface="Inconsolata ExtraBold"/>
              <a:sym typeface="Inconsolata ExtraBold"/>
            </a:endParaRPr>
          </a:p>
        </p:txBody>
      </p:sp>
      <p:grpSp>
        <p:nvGrpSpPr>
          <p:cNvPr id="1831" name="Google Shape;1831;p32"/>
          <p:cNvGrpSpPr/>
          <p:nvPr/>
        </p:nvGrpSpPr>
        <p:grpSpPr>
          <a:xfrm>
            <a:off x="8453824" y="224940"/>
            <a:ext cx="382838" cy="410308"/>
            <a:chOff x="1031934" y="1660879"/>
            <a:chExt cx="322525" cy="345668"/>
          </a:xfrm>
        </p:grpSpPr>
        <p:sp>
          <p:nvSpPr>
            <p:cNvPr id="1832" name="Google Shape;1832;p32"/>
            <p:cNvSpPr/>
            <p:nvPr/>
          </p:nvSpPr>
          <p:spPr>
            <a:xfrm>
              <a:off x="1069811" y="1866118"/>
              <a:ext cx="284649" cy="140429"/>
            </a:xfrm>
            <a:custGeom>
              <a:avLst/>
              <a:gdLst/>
              <a:ahLst/>
              <a:cxnLst/>
              <a:rect l="l" t="t" r="r" b="b"/>
              <a:pathLst>
                <a:path w="10664" h="5261" extrusionOk="0">
                  <a:moveTo>
                    <a:pt x="1176" y="1"/>
                  </a:moveTo>
                  <a:cubicBezTo>
                    <a:pt x="524" y="1"/>
                    <a:pt x="0" y="524"/>
                    <a:pt x="0" y="1176"/>
                  </a:cubicBezTo>
                  <a:lnTo>
                    <a:pt x="0" y="2652"/>
                  </a:lnTo>
                  <a:lnTo>
                    <a:pt x="29" y="2681"/>
                  </a:lnTo>
                  <a:lnTo>
                    <a:pt x="2802" y="2681"/>
                  </a:lnTo>
                  <a:cubicBezTo>
                    <a:pt x="2860" y="2681"/>
                    <a:pt x="2910" y="2724"/>
                    <a:pt x="2910" y="2781"/>
                  </a:cubicBezTo>
                  <a:lnTo>
                    <a:pt x="2910" y="5232"/>
                  </a:lnTo>
                  <a:lnTo>
                    <a:pt x="2903" y="5232"/>
                  </a:lnTo>
                  <a:lnTo>
                    <a:pt x="2931" y="5261"/>
                  </a:lnTo>
                  <a:lnTo>
                    <a:pt x="4644" y="5261"/>
                  </a:lnTo>
                  <a:lnTo>
                    <a:pt x="4673" y="5232"/>
                  </a:lnTo>
                  <a:lnTo>
                    <a:pt x="4917" y="1520"/>
                  </a:lnTo>
                  <a:lnTo>
                    <a:pt x="5741" y="1520"/>
                  </a:lnTo>
                  <a:lnTo>
                    <a:pt x="5984" y="5232"/>
                  </a:lnTo>
                  <a:lnTo>
                    <a:pt x="6013" y="5261"/>
                  </a:lnTo>
                  <a:lnTo>
                    <a:pt x="10399" y="5261"/>
                  </a:lnTo>
                  <a:cubicBezTo>
                    <a:pt x="10549" y="5261"/>
                    <a:pt x="10664" y="5139"/>
                    <a:pt x="10664" y="4996"/>
                  </a:cubicBezTo>
                  <a:lnTo>
                    <a:pt x="10664" y="1169"/>
                  </a:lnTo>
                  <a:cubicBezTo>
                    <a:pt x="10664" y="524"/>
                    <a:pt x="10141" y="1"/>
                    <a:pt x="9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2"/>
            <p:cNvSpPr/>
            <p:nvPr/>
          </p:nvSpPr>
          <p:spPr>
            <a:xfrm>
              <a:off x="1189927" y="1868226"/>
              <a:ext cx="44416" cy="38491"/>
            </a:xfrm>
            <a:custGeom>
              <a:avLst/>
              <a:gdLst/>
              <a:ahLst/>
              <a:cxnLst/>
              <a:rect l="l" t="t" r="r" b="b"/>
              <a:pathLst>
                <a:path w="1664" h="1442" extrusionOk="0">
                  <a:moveTo>
                    <a:pt x="832" y="1"/>
                  </a:moveTo>
                  <a:cubicBezTo>
                    <a:pt x="811" y="1"/>
                    <a:pt x="789" y="8"/>
                    <a:pt x="768" y="22"/>
                  </a:cubicBezTo>
                  <a:lnTo>
                    <a:pt x="1" y="631"/>
                  </a:lnTo>
                  <a:lnTo>
                    <a:pt x="395" y="1413"/>
                  </a:lnTo>
                  <a:lnTo>
                    <a:pt x="438" y="1441"/>
                  </a:lnTo>
                  <a:lnTo>
                    <a:pt x="1226" y="1441"/>
                  </a:lnTo>
                  <a:lnTo>
                    <a:pt x="1269" y="1413"/>
                  </a:lnTo>
                  <a:lnTo>
                    <a:pt x="1663" y="631"/>
                  </a:lnTo>
                  <a:lnTo>
                    <a:pt x="897" y="22"/>
                  </a:lnTo>
                  <a:cubicBezTo>
                    <a:pt x="882" y="8"/>
                    <a:pt x="854" y="1"/>
                    <a:pt x="832" y="1"/>
                  </a:cubicBezTo>
                  <a:close/>
                </a:path>
              </a:pathLst>
            </a:custGeom>
            <a:solidFill>
              <a:srgbClr val="00C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2"/>
            <p:cNvSpPr/>
            <p:nvPr/>
          </p:nvSpPr>
          <p:spPr>
            <a:xfrm>
              <a:off x="1189927" y="1868226"/>
              <a:ext cx="44416" cy="38491"/>
            </a:xfrm>
            <a:custGeom>
              <a:avLst/>
              <a:gdLst/>
              <a:ahLst/>
              <a:cxnLst/>
              <a:rect l="l" t="t" r="r" b="b"/>
              <a:pathLst>
                <a:path w="1664" h="1442" extrusionOk="0">
                  <a:moveTo>
                    <a:pt x="832" y="1"/>
                  </a:moveTo>
                  <a:cubicBezTo>
                    <a:pt x="811" y="1"/>
                    <a:pt x="789" y="8"/>
                    <a:pt x="768" y="22"/>
                  </a:cubicBezTo>
                  <a:lnTo>
                    <a:pt x="1" y="631"/>
                  </a:lnTo>
                  <a:lnTo>
                    <a:pt x="395" y="1413"/>
                  </a:lnTo>
                  <a:lnTo>
                    <a:pt x="438" y="1441"/>
                  </a:lnTo>
                  <a:lnTo>
                    <a:pt x="1226" y="1441"/>
                  </a:lnTo>
                  <a:lnTo>
                    <a:pt x="1269" y="1413"/>
                  </a:lnTo>
                  <a:lnTo>
                    <a:pt x="1663" y="631"/>
                  </a:lnTo>
                  <a:lnTo>
                    <a:pt x="897" y="22"/>
                  </a:lnTo>
                  <a:cubicBezTo>
                    <a:pt x="882" y="8"/>
                    <a:pt x="854" y="1"/>
                    <a:pt x="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2"/>
            <p:cNvSpPr/>
            <p:nvPr/>
          </p:nvSpPr>
          <p:spPr>
            <a:xfrm>
              <a:off x="1193771" y="1906103"/>
              <a:ext cx="36756" cy="100444"/>
            </a:xfrm>
            <a:custGeom>
              <a:avLst/>
              <a:gdLst/>
              <a:ahLst/>
              <a:cxnLst/>
              <a:rect l="l" t="t" r="r" b="b"/>
              <a:pathLst>
                <a:path w="1377" h="3763" extrusionOk="0">
                  <a:moveTo>
                    <a:pt x="251" y="1"/>
                  </a:moveTo>
                  <a:lnTo>
                    <a:pt x="0" y="3763"/>
                  </a:lnTo>
                  <a:lnTo>
                    <a:pt x="1376" y="3763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2"/>
            <p:cNvSpPr/>
            <p:nvPr/>
          </p:nvSpPr>
          <p:spPr>
            <a:xfrm>
              <a:off x="1172710" y="1847753"/>
              <a:ext cx="78850" cy="48207"/>
            </a:xfrm>
            <a:custGeom>
              <a:avLst/>
              <a:gdLst/>
              <a:ahLst/>
              <a:cxnLst/>
              <a:rect l="l" t="t" r="r" b="b"/>
              <a:pathLst>
                <a:path w="2954" h="1806" extrusionOk="0">
                  <a:moveTo>
                    <a:pt x="1" y="1"/>
                  </a:moveTo>
                  <a:lnTo>
                    <a:pt x="1" y="1671"/>
                  </a:lnTo>
                  <a:cubicBezTo>
                    <a:pt x="1" y="1753"/>
                    <a:pt x="67" y="1805"/>
                    <a:pt x="133" y="1805"/>
                  </a:cubicBezTo>
                  <a:cubicBezTo>
                    <a:pt x="159" y="1805"/>
                    <a:pt x="186" y="1797"/>
                    <a:pt x="209" y="1778"/>
                  </a:cubicBezTo>
                  <a:lnTo>
                    <a:pt x="1427" y="811"/>
                  </a:lnTo>
                  <a:cubicBezTo>
                    <a:pt x="1441" y="800"/>
                    <a:pt x="1459" y="795"/>
                    <a:pt x="1477" y="795"/>
                  </a:cubicBezTo>
                  <a:cubicBezTo>
                    <a:pt x="1495" y="795"/>
                    <a:pt x="1513" y="800"/>
                    <a:pt x="1527" y="811"/>
                  </a:cubicBezTo>
                  <a:lnTo>
                    <a:pt x="2746" y="1778"/>
                  </a:lnTo>
                  <a:cubicBezTo>
                    <a:pt x="2768" y="1797"/>
                    <a:pt x="2795" y="1805"/>
                    <a:pt x="2821" y="1805"/>
                  </a:cubicBezTo>
                  <a:cubicBezTo>
                    <a:pt x="2888" y="1805"/>
                    <a:pt x="2953" y="1753"/>
                    <a:pt x="2953" y="1671"/>
                  </a:cubicBezTo>
                  <a:lnTo>
                    <a:pt x="2953" y="1"/>
                  </a:lnTo>
                  <a:cubicBezTo>
                    <a:pt x="2688" y="137"/>
                    <a:pt x="2394" y="216"/>
                    <a:pt x="2079" y="216"/>
                  </a:cubicBezTo>
                  <a:lnTo>
                    <a:pt x="875" y="216"/>
                  </a:lnTo>
                  <a:cubicBezTo>
                    <a:pt x="560" y="216"/>
                    <a:pt x="266" y="13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2"/>
            <p:cNvSpPr/>
            <p:nvPr/>
          </p:nvSpPr>
          <p:spPr>
            <a:xfrm>
              <a:off x="1124717" y="1704308"/>
              <a:ext cx="44203" cy="56455"/>
            </a:xfrm>
            <a:custGeom>
              <a:avLst/>
              <a:gdLst/>
              <a:ahLst/>
              <a:cxnLst/>
              <a:rect l="l" t="t" r="r" b="b"/>
              <a:pathLst>
                <a:path w="1656" h="2115" extrusionOk="0">
                  <a:moveTo>
                    <a:pt x="509" y="0"/>
                  </a:moveTo>
                  <a:cubicBezTo>
                    <a:pt x="208" y="237"/>
                    <a:pt x="0" y="602"/>
                    <a:pt x="0" y="1046"/>
                  </a:cubicBezTo>
                  <a:lnTo>
                    <a:pt x="0" y="2114"/>
                  </a:lnTo>
                  <a:cubicBezTo>
                    <a:pt x="100" y="2064"/>
                    <a:pt x="215" y="2035"/>
                    <a:pt x="337" y="2035"/>
                  </a:cubicBezTo>
                  <a:lnTo>
                    <a:pt x="803" y="2035"/>
                  </a:lnTo>
                  <a:lnTo>
                    <a:pt x="803" y="1390"/>
                  </a:lnTo>
                  <a:cubicBezTo>
                    <a:pt x="803" y="975"/>
                    <a:pt x="1140" y="638"/>
                    <a:pt x="1555" y="638"/>
                  </a:cubicBezTo>
                  <a:lnTo>
                    <a:pt x="1656" y="638"/>
                  </a:lnTo>
                  <a:lnTo>
                    <a:pt x="1211" y="473"/>
                  </a:lnTo>
                  <a:cubicBezTo>
                    <a:pt x="939" y="373"/>
                    <a:pt x="702" y="208"/>
                    <a:pt x="509" y="0"/>
                  </a:cubicBezTo>
                  <a:close/>
                </a:path>
              </a:pathLst>
            </a:custGeom>
            <a:solidFill>
              <a:srgbClr val="BB5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2"/>
            <p:cNvSpPr/>
            <p:nvPr/>
          </p:nvSpPr>
          <p:spPr>
            <a:xfrm>
              <a:off x="1124717" y="1660879"/>
              <a:ext cx="174863" cy="99883"/>
            </a:xfrm>
            <a:custGeom>
              <a:avLst/>
              <a:gdLst/>
              <a:ahLst/>
              <a:cxnLst/>
              <a:rect l="l" t="t" r="r" b="b"/>
              <a:pathLst>
                <a:path w="6551" h="3742" extrusionOk="0">
                  <a:moveTo>
                    <a:pt x="129" y="0"/>
                  </a:moveTo>
                  <a:cubicBezTo>
                    <a:pt x="57" y="0"/>
                    <a:pt x="0" y="58"/>
                    <a:pt x="0" y="137"/>
                  </a:cubicBezTo>
                  <a:lnTo>
                    <a:pt x="0" y="395"/>
                  </a:lnTo>
                  <a:cubicBezTo>
                    <a:pt x="0" y="1161"/>
                    <a:pt x="480" y="1857"/>
                    <a:pt x="1197" y="2122"/>
                  </a:cubicBezTo>
                  <a:lnTo>
                    <a:pt x="1577" y="2265"/>
                  </a:lnTo>
                  <a:lnTo>
                    <a:pt x="4995" y="2265"/>
                  </a:lnTo>
                  <a:cubicBezTo>
                    <a:pt x="5411" y="2265"/>
                    <a:pt x="5748" y="2602"/>
                    <a:pt x="5748" y="3017"/>
                  </a:cubicBezTo>
                  <a:lnTo>
                    <a:pt x="5748" y="3662"/>
                  </a:lnTo>
                  <a:lnTo>
                    <a:pt x="6213" y="3662"/>
                  </a:lnTo>
                  <a:cubicBezTo>
                    <a:pt x="6335" y="3662"/>
                    <a:pt x="6450" y="3691"/>
                    <a:pt x="6550" y="3741"/>
                  </a:cubicBezTo>
                  <a:lnTo>
                    <a:pt x="6550" y="1978"/>
                  </a:lnTo>
                  <a:cubicBezTo>
                    <a:pt x="6550" y="889"/>
                    <a:pt x="5669" y="0"/>
                    <a:pt x="4572" y="0"/>
                  </a:cubicBezTo>
                  <a:close/>
                </a:path>
              </a:pathLst>
            </a:custGeom>
            <a:solidFill>
              <a:srgbClr val="BB5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2"/>
            <p:cNvSpPr/>
            <p:nvPr/>
          </p:nvSpPr>
          <p:spPr>
            <a:xfrm>
              <a:off x="1202552" y="1688052"/>
              <a:ext cx="39825" cy="33286"/>
            </a:xfrm>
            <a:custGeom>
              <a:avLst/>
              <a:gdLst/>
              <a:ahLst/>
              <a:cxnLst/>
              <a:rect l="l" t="t" r="r" b="b"/>
              <a:pathLst>
                <a:path w="1492" h="1247" extrusionOk="0">
                  <a:moveTo>
                    <a:pt x="194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609"/>
                    <a:pt x="187" y="989"/>
                    <a:pt x="474" y="1247"/>
                  </a:cubicBezTo>
                  <a:lnTo>
                    <a:pt x="1491" y="1247"/>
                  </a:lnTo>
                  <a:cubicBezTo>
                    <a:pt x="1470" y="1240"/>
                    <a:pt x="1448" y="1233"/>
                    <a:pt x="1427" y="1233"/>
                  </a:cubicBezTo>
                  <a:cubicBezTo>
                    <a:pt x="854" y="1233"/>
                    <a:pt x="381" y="767"/>
                    <a:pt x="381" y="186"/>
                  </a:cubicBezTo>
                  <a:cubicBezTo>
                    <a:pt x="381" y="86"/>
                    <a:pt x="295" y="0"/>
                    <a:pt x="194" y="0"/>
                  </a:cubicBezTo>
                  <a:close/>
                </a:path>
              </a:pathLst>
            </a:custGeom>
            <a:solidFill>
              <a:srgbClr val="88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2"/>
            <p:cNvSpPr/>
            <p:nvPr/>
          </p:nvSpPr>
          <p:spPr>
            <a:xfrm>
              <a:off x="1171562" y="1688052"/>
              <a:ext cx="39825" cy="33286"/>
            </a:xfrm>
            <a:custGeom>
              <a:avLst/>
              <a:gdLst/>
              <a:ahLst/>
              <a:cxnLst/>
              <a:rect l="l" t="t" r="r" b="b"/>
              <a:pathLst>
                <a:path w="1492" h="1247" extrusionOk="0">
                  <a:moveTo>
                    <a:pt x="187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609"/>
                    <a:pt x="187" y="989"/>
                    <a:pt x="474" y="1247"/>
                  </a:cubicBezTo>
                  <a:lnTo>
                    <a:pt x="1492" y="1247"/>
                  </a:lnTo>
                  <a:cubicBezTo>
                    <a:pt x="1470" y="1240"/>
                    <a:pt x="1449" y="1233"/>
                    <a:pt x="1427" y="1233"/>
                  </a:cubicBezTo>
                  <a:cubicBezTo>
                    <a:pt x="847" y="1233"/>
                    <a:pt x="381" y="767"/>
                    <a:pt x="381" y="186"/>
                  </a:cubicBezTo>
                  <a:cubicBezTo>
                    <a:pt x="381" y="86"/>
                    <a:pt x="295" y="0"/>
                    <a:pt x="187" y="0"/>
                  </a:cubicBezTo>
                  <a:close/>
                </a:path>
              </a:pathLst>
            </a:custGeom>
            <a:solidFill>
              <a:srgbClr val="88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2"/>
            <p:cNvSpPr/>
            <p:nvPr/>
          </p:nvSpPr>
          <p:spPr>
            <a:xfrm>
              <a:off x="1112839" y="1758040"/>
              <a:ext cx="33499" cy="49968"/>
            </a:xfrm>
            <a:custGeom>
              <a:avLst/>
              <a:gdLst/>
              <a:ahLst/>
              <a:cxnLst/>
              <a:rect l="l" t="t" r="r" b="b"/>
              <a:pathLst>
                <a:path w="1255" h="1872" extrusionOk="0">
                  <a:moveTo>
                    <a:pt x="782" y="1"/>
                  </a:moveTo>
                  <a:cubicBezTo>
                    <a:pt x="345" y="1"/>
                    <a:pt x="1" y="352"/>
                    <a:pt x="1" y="782"/>
                  </a:cubicBezTo>
                  <a:lnTo>
                    <a:pt x="1" y="1090"/>
                  </a:lnTo>
                  <a:cubicBezTo>
                    <a:pt x="1" y="1527"/>
                    <a:pt x="345" y="1871"/>
                    <a:pt x="782" y="1871"/>
                  </a:cubicBezTo>
                  <a:lnTo>
                    <a:pt x="1255" y="1871"/>
                  </a:lnTo>
                  <a:cubicBezTo>
                    <a:pt x="1248" y="1814"/>
                    <a:pt x="1241" y="1757"/>
                    <a:pt x="1241" y="1699"/>
                  </a:cubicBezTo>
                  <a:lnTo>
                    <a:pt x="1241" y="1"/>
                  </a:lnTo>
                  <a:close/>
                </a:path>
              </a:pathLst>
            </a:custGeom>
            <a:solidFill>
              <a:srgbClr val="F6A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2"/>
            <p:cNvSpPr/>
            <p:nvPr/>
          </p:nvSpPr>
          <p:spPr>
            <a:xfrm>
              <a:off x="1277932" y="1758040"/>
              <a:ext cx="33499" cy="49968"/>
            </a:xfrm>
            <a:custGeom>
              <a:avLst/>
              <a:gdLst/>
              <a:ahLst/>
              <a:cxnLst/>
              <a:rect l="l" t="t" r="r" b="b"/>
              <a:pathLst>
                <a:path w="1255" h="1872" extrusionOk="0">
                  <a:moveTo>
                    <a:pt x="8" y="1"/>
                  </a:moveTo>
                  <a:lnTo>
                    <a:pt x="8" y="1699"/>
                  </a:lnTo>
                  <a:cubicBezTo>
                    <a:pt x="8" y="1757"/>
                    <a:pt x="8" y="1814"/>
                    <a:pt x="0" y="1871"/>
                  </a:cubicBezTo>
                  <a:lnTo>
                    <a:pt x="473" y="1871"/>
                  </a:lnTo>
                  <a:cubicBezTo>
                    <a:pt x="911" y="1871"/>
                    <a:pt x="1255" y="1527"/>
                    <a:pt x="1255" y="1090"/>
                  </a:cubicBezTo>
                  <a:lnTo>
                    <a:pt x="1255" y="782"/>
                  </a:lnTo>
                  <a:cubicBezTo>
                    <a:pt x="1255" y="352"/>
                    <a:pt x="911" y="1"/>
                    <a:pt x="473" y="1"/>
                  </a:cubicBezTo>
                  <a:close/>
                </a:path>
              </a:pathLst>
            </a:custGeom>
            <a:solidFill>
              <a:srgbClr val="FFBD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2"/>
            <p:cNvSpPr/>
            <p:nvPr/>
          </p:nvSpPr>
          <p:spPr>
            <a:xfrm>
              <a:off x="1145377" y="1720564"/>
              <a:ext cx="133543" cy="133543"/>
            </a:xfrm>
            <a:custGeom>
              <a:avLst/>
              <a:gdLst/>
              <a:ahLst/>
              <a:cxnLst/>
              <a:rect l="l" t="t" r="r" b="b"/>
              <a:pathLst>
                <a:path w="5003" h="5003" extrusionOk="0">
                  <a:moveTo>
                    <a:pt x="781" y="0"/>
                  </a:moveTo>
                  <a:cubicBezTo>
                    <a:pt x="351" y="0"/>
                    <a:pt x="0" y="351"/>
                    <a:pt x="0" y="781"/>
                  </a:cubicBezTo>
                  <a:lnTo>
                    <a:pt x="0" y="3103"/>
                  </a:lnTo>
                  <a:cubicBezTo>
                    <a:pt x="0" y="4157"/>
                    <a:pt x="853" y="5002"/>
                    <a:pt x="1899" y="5002"/>
                  </a:cubicBezTo>
                  <a:lnTo>
                    <a:pt x="3103" y="5002"/>
                  </a:lnTo>
                  <a:cubicBezTo>
                    <a:pt x="4149" y="5002"/>
                    <a:pt x="5002" y="4157"/>
                    <a:pt x="5002" y="3103"/>
                  </a:cubicBezTo>
                  <a:lnTo>
                    <a:pt x="5002" y="781"/>
                  </a:lnTo>
                  <a:cubicBezTo>
                    <a:pt x="5002" y="351"/>
                    <a:pt x="4651" y="0"/>
                    <a:pt x="4221" y="0"/>
                  </a:cubicBezTo>
                  <a:close/>
                </a:path>
              </a:pathLst>
            </a:custGeom>
            <a:solidFill>
              <a:srgbClr val="FED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2"/>
            <p:cNvSpPr/>
            <p:nvPr/>
          </p:nvSpPr>
          <p:spPr>
            <a:xfrm>
              <a:off x="1175406" y="1754410"/>
              <a:ext cx="10170" cy="25278"/>
            </a:xfrm>
            <a:custGeom>
              <a:avLst/>
              <a:gdLst/>
              <a:ahLst/>
              <a:cxnLst/>
              <a:rect l="l" t="t" r="r" b="b"/>
              <a:pathLst>
                <a:path w="381" h="947" extrusionOk="0">
                  <a:moveTo>
                    <a:pt x="187" y="1"/>
                  </a:moveTo>
                  <a:cubicBezTo>
                    <a:pt x="86" y="1"/>
                    <a:pt x="0" y="87"/>
                    <a:pt x="0" y="187"/>
                  </a:cubicBezTo>
                  <a:lnTo>
                    <a:pt x="0" y="753"/>
                  </a:lnTo>
                  <a:cubicBezTo>
                    <a:pt x="0" y="861"/>
                    <a:pt x="86" y="947"/>
                    <a:pt x="187" y="947"/>
                  </a:cubicBezTo>
                  <a:cubicBezTo>
                    <a:pt x="294" y="947"/>
                    <a:pt x="380" y="861"/>
                    <a:pt x="380" y="753"/>
                  </a:cubicBezTo>
                  <a:lnTo>
                    <a:pt x="380" y="187"/>
                  </a:lnTo>
                  <a:cubicBezTo>
                    <a:pt x="380" y="80"/>
                    <a:pt x="294" y="1"/>
                    <a:pt x="187" y="1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2"/>
            <p:cNvSpPr/>
            <p:nvPr/>
          </p:nvSpPr>
          <p:spPr>
            <a:xfrm>
              <a:off x="1238721" y="1754410"/>
              <a:ext cx="10170" cy="25278"/>
            </a:xfrm>
            <a:custGeom>
              <a:avLst/>
              <a:gdLst/>
              <a:ahLst/>
              <a:cxnLst/>
              <a:rect l="l" t="t" r="r" b="b"/>
              <a:pathLst>
                <a:path w="381" h="947" extrusionOk="0">
                  <a:moveTo>
                    <a:pt x="194" y="1"/>
                  </a:moveTo>
                  <a:cubicBezTo>
                    <a:pt x="86" y="1"/>
                    <a:pt x="0" y="87"/>
                    <a:pt x="0" y="187"/>
                  </a:cubicBezTo>
                  <a:lnTo>
                    <a:pt x="0" y="753"/>
                  </a:lnTo>
                  <a:cubicBezTo>
                    <a:pt x="0" y="861"/>
                    <a:pt x="86" y="947"/>
                    <a:pt x="194" y="947"/>
                  </a:cubicBezTo>
                  <a:cubicBezTo>
                    <a:pt x="294" y="947"/>
                    <a:pt x="380" y="861"/>
                    <a:pt x="380" y="753"/>
                  </a:cubicBezTo>
                  <a:lnTo>
                    <a:pt x="380" y="187"/>
                  </a:lnTo>
                  <a:cubicBezTo>
                    <a:pt x="380" y="80"/>
                    <a:pt x="294" y="1"/>
                    <a:pt x="194" y="1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2"/>
            <p:cNvSpPr/>
            <p:nvPr/>
          </p:nvSpPr>
          <p:spPr>
            <a:xfrm>
              <a:off x="1198175" y="1765647"/>
              <a:ext cx="19726" cy="36435"/>
            </a:xfrm>
            <a:custGeom>
              <a:avLst/>
              <a:gdLst/>
              <a:ahLst/>
              <a:cxnLst/>
              <a:rect l="l" t="t" r="r" b="b"/>
              <a:pathLst>
                <a:path w="739" h="1365" extrusionOk="0">
                  <a:moveTo>
                    <a:pt x="525" y="0"/>
                  </a:moveTo>
                  <a:cubicBezTo>
                    <a:pt x="453" y="0"/>
                    <a:pt x="383" y="42"/>
                    <a:pt x="351" y="110"/>
                  </a:cubicBezTo>
                  <a:lnTo>
                    <a:pt x="36" y="805"/>
                  </a:lnTo>
                  <a:cubicBezTo>
                    <a:pt x="0" y="884"/>
                    <a:pt x="22" y="970"/>
                    <a:pt x="79" y="1027"/>
                  </a:cubicBezTo>
                  <a:lnTo>
                    <a:pt x="394" y="1314"/>
                  </a:lnTo>
                  <a:cubicBezTo>
                    <a:pt x="430" y="1343"/>
                    <a:pt x="480" y="1364"/>
                    <a:pt x="523" y="1364"/>
                  </a:cubicBezTo>
                  <a:cubicBezTo>
                    <a:pt x="573" y="1364"/>
                    <a:pt x="624" y="1343"/>
                    <a:pt x="659" y="1300"/>
                  </a:cubicBezTo>
                  <a:cubicBezTo>
                    <a:pt x="731" y="1221"/>
                    <a:pt x="724" y="1099"/>
                    <a:pt x="652" y="1027"/>
                  </a:cubicBezTo>
                  <a:lnTo>
                    <a:pt x="437" y="841"/>
                  </a:lnTo>
                  <a:lnTo>
                    <a:pt x="695" y="268"/>
                  </a:lnTo>
                  <a:cubicBezTo>
                    <a:pt x="738" y="175"/>
                    <a:pt x="695" y="60"/>
                    <a:pt x="602" y="17"/>
                  </a:cubicBezTo>
                  <a:cubicBezTo>
                    <a:pt x="577" y="6"/>
                    <a:pt x="551" y="0"/>
                    <a:pt x="525" y="0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2"/>
            <p:cNvSpPr/>
            <p:nvPr/>
          </p:nvSpPr>
          <p:spPr>
            <a:xfrm>
              <a:off x="1193370" y="1818125"/>
              <a:ext cx="37530" cy="10143"/>
            </a:xfrm>
            <a:custGeom>
              <a:avLst/>
              <a:gdLst/>
              <a:ahLst/>
              <a:cxnLst/>
              <a:rect l="l" t="t" r="r" b="b"/>
              <a:pathLst>
                <a:path w="1406" h="380" extrusionOk="0">
                  <a:moveTo>
                    <a:pt x="187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1219" y="380"/>
                  </a:lnTo>
                  <a:cubicBezTo>
                    <a:pt x="1319" y="380"/>
                    <a:pt x="1405" y="294"/>
                    <a:pt x="1405" y="186"/>
                  </a:cubicBezTo>
                  <a:cubicBezTo>
                    <a:pt x="1405" y="86"/>
                    <a:pt x="1319" y="0"/>
                    <a:pt x="1219" y="0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2"/>
            <p:cNvSpPr/>
            <p:nvPr/>
          </p:nvSpPr>
          <p:spPr>
            <a:xfrm>
              <a:off x="1259941" y="1970966"/>
              <a:ext cx="65637" cy="35581"/>
            </a:xfrm>
            <a:custGeom>
              <a:avLst/>
              <a:gdLst/>
              <a:ahLst/>
              <a:cxnLst/>
              <a:rect l="l" t="t" r="r" b="b"/>
              <a:pathLst>
                <a:path w="2459" h="1333" extrusionOk="0">
                  <a:moveTo>
                    <a:pt x="130" y="0"/>
                  </a:moveTo>
                  <a:cubicBezTo>
                    <a:pt x="58" y="0"/>
                    <a:pt x="1" y="57"/>
                    <a:pt x="1" y="129"/>
                  </a:cubicBezTo>
                  <a:lnTo>
                    <a:pt x="1" y="1333"/>
                  </a:lnTo>
                  <a:lnTo>
                    <a:pt x="2459" y="1333"/>
                  </a:lnTo>
                  <a:lnTo>
                    <a:pt x="2459" y="129"/>
                  </a:lnTo>
                  <a:cubicBezTo>
                    <a:pt x="2459" y="57"/>
                    <a:pt x="2401" y="0"/>
                    <a:pt x="2330" y="0"/>
                  </a:cubicBezTo>
                  <a:close/>
                </a:path>
              </a:pathLst>
            </a:custGeom>
            <a:solidFill>
              <a:srgbClr val="2E333A">
                <a:alpha val="20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2"/>
            <p:cNvSpPr/>
            <p:nvPr/>
          </p:nvSpPr>
          <p:spPr>
            <a:xfrm>
              <a:off x="1300701" y="1954683"/>
              <a:ext cx="10143" cy="34086"/>
            </a:xfrm>
            <a:custGeom>
              <a:avLst/>
              <a:gdLst/>
              <a:ahLst/>
              <a:cxnLst/>
              <a:rect l="l" t="t" r="r" b="b"/>
              <a:pathLst>
                <a:path w="380" h="1277" extrusionOk="0">
                  <a:moveTo>
                    <a:pt x="187" y="1"/>
                  </a:moveTo>
                  <a:cubicBezTo>
                    <a:pt x="79" y="1"/>
                    <a:pt x="0" y="87"/>
                    <a:pt x="0" y="187"/>
                  </a:cubicBezTo>
                  <a:lnTo>
                    <a:pt x="0" y="1083"/>
                  </a:lnTo>
                  <a:cubicBezTo>
                    <a:pt x="0" y="1191"/>
                    <a:pt x="86" y="1277"/>
                    <a:pt x="187" y="1277"/>
                  </a:cubicBezTo>
                  <a:cubicBezTo>
                    <a:pt x="294" y="1277"/>
                    <a:pt x="380" y="1191"/>
                    <a:pt x="380" y="1083"/>
                  </a:cubicBezTo>
                  <a:lnTo>
                    <a:pt x="380" y="187"/>
                  </a:lnTo>
                  <a:cubicBezTo>
                    <a:pt x="380" y="87"/>
                    <a:pt x="294" y="1"/>
                    <a:pt x="1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2"/>
            <p:cNvSpPr/>
            <p:nvPr/>
          </p:nvSpPr>
          <p:spPr>
            <a:xfrm>
              <a:off x="1031934" y="1971153"/>
              <a:ext cx="116139" cy="35394"/>
            </a:xfrm>
            <a:custGeom>
              <a:avLst/>
              <a:gdLst/>
              <a:ahLst/>
              <a:cxnLst/>
              <a:rect l="l" t="t" r="r" b="b"/>
              <a:pathLst>
                <a:path w="4351" h="1326" extrusionOk="0">
                  <a:moveTo>
                    <a:pt x="58" y="0"/>
                  </a:moveTo>
                  <a:lnTo>
                    <a:pt x="1" y="22"/>
                  </a:lnTo>
                  <a:lnTo>
                    <a:pt x="1" y="1197"/>
                  </a:lnTo>
                  <a:cubicBezTo>
                    <a:pt x="1" y="1269"/>
                    <a:pt x="65" y="1326"/>
                    <a:pt x="137" y="1326"/>
                  </a:cubicBezTo>
                  <a:lnTo>
                    <a:pt x="4350" y="1326"/>
                  </a:lnTo>
                  <a:lnTo>
                    <a:pt x="4350" y="22"/>
                  </a:lnTo>
                  <a:lnTo>
                    <a:pt x="43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2"/>
            <p:cNvSpPr/>
            <p:nvPr/>
          </p:nvSpPr>
          <p:spPr>
            <a:xfrm>
              <a:off x="1031934" y="1971713"/>
              <a:ext cx="116139" cy="17430"/>
            </a:xfrm>
            <a:custGeom>
              <a:avLst/>
              <a:gdLst/>
              <a:ahLst/>
              <a:cxnLst/>
              <a:rect l="l" t="t" r="r" b="b"/>
              <a:pathLst>
                <a:path w="4351" h="653" extrusionOk="0">
                  <a:moveTo>
                    <a:pt x="1" y="1"/>
                  </a:moveTo>
                  <a:lnTo>
                    <a:pt x="1" y="653"/>
                  </a:lnTo>
                  <a:lnTo>
                    <a:pt x="4350" y="653"/>
                  </a:lnTo>
                  <a:lnTo>
                    <a:pt x="43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2"/>
            <p:cNvSpPr/>
            <p:nvPr/>
          </p:nvSpPr>
          <p:spPr>
            <a:xfrm>
              <a:off x="1031934" y="1936906"/>
              <a:ext cx="116139" cy="34834"/>
            </a:xfrm>
            <a:custGeom>
              <a:avLst/>
              <a:gdLst/>
              <a:ahLst/>
              <a:cxnLst/>
              <a:rect l="l" t="t" r="r" b="b"/>
              <a:pathLst>
                <a:path w="4351" h="1305" extrusionOk="0">
                  <a:moveTo>
                    <a:pt x="137" y="0"/>
                  </a:moveTo>
                  <a:cubicBezTo>
                    <a:pt x="65" y="0"/>
                    <a:pt x="1" y="65"/>
                    <a:pt x="1" y="137"/>
                  </a:cubicBezTo>
                  <a:lnTo>
                    <a:pt x="1" y="1305"/>
                  </a:lnTo>
                  <a:lnTo>
                    <a:pt x="4350" y="1305"/>
                  </a:lnTo>
                  <a:lnTo>
                    <a:pt x="4350" y="137"/>
                  </a:lnTo>
                  <a:cubicBezTo>
                    <a:pt x="4350" y="65"/>
                    <a:pt x="4293" y="0"/>
                    <a:pt x="42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2"/>
            <p:cNvSpPr/>
            <p:nvPr/>
          </p:nvSpPr>
          <p:spPr>
            <a:xfrm>
              <a:off x="1031934" y="1936906"/>
              <a:ext cx="116139" cy="17430"/>
            </a:xfrm>
            <a:custGeom>
              <a:avLst/>
              <a:gdLst/>
              <a:ahLst/>
              <a:cxnLst/>
              <a:rect l="l" t="t" r="r" b="b"/>
              <a:pathLst>
                <a:path w="4351" h="653" extrusionOk="0">
                  <a:moveTo>
                    <a:pt x="137" y="0"/>
                  </a:moveTo>
                  <a:cubicBezTo>
                    <a:pt x="65" y="0"/>
                    <a:pt x="1" y="58"/>
                    <a:pt x="1" y="129"/>
                  </a:cubicBezTo>
                  <a:lnTo>
                    <a:pt x="1" y="653"/>
                  </a:lnTo>
                  <a:lnTo>
                    <a:pt x="4350" y="653"/>
                  </a:lnTo>
                  <a:lnTo>
                    <a:pt x="4350" y="129"/>
                  </a:lnTo>
                  <a:cubicBezTo>
                    <a:pt x="4350" y="58"/>
                    <a:pt x="4293" y="0"/>
                    <a:pt x="4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8" name="Google Shape;1878;p32"/>
          <p:cNvGrpSpPr/>
          <p:nvPr/>
        </p:nvGrpSpPr>
        <p:grpSpPr>
          <a:xfrm>
            <a:off x="8758437" y="659838"/>
            <a:ext cx="385563" cy="410308"/>
            <a:chOff x="1789627" y="1660879"/>
            <a:chExt cx="324821" cy="345668"/>
          </a:xfrm>
        </p:grpSpPr>
        <p:sp>
          <p:nvSpPr>
            <p:cNvPr id="1879" name="Google Shape;1879;p32"/>
            <p:cNvSpPr/>
            <p:nvPr/>
          </p:nvSpPr>
          <p:spPr>
            <a:xfrm>
              <a:off x="1816026" y="1672170"/>
              <a:ext cx="227073" cy="40386"/>
            </a:xfrm>
            <a:custGeom>
              <a:avLst/>
              <a:gdLst/>
              <a:ahLst/>
              <a:cxnLst/>
              <a:rect l="l" t="t" r="r" b="b"/>
              <a:pathLst>
                <a:path w="8507" h="1513" extrusionOk="0">
                  <a:moveTo>
                    <a:pt x="258" y="0"/>
                  </a:moveTo>
                  <a:cubicBezTo>
                    <a:pt x="115" y="0"/>
                    <a:pt x="0" y="115"/>
                    <a:pt x="0" y="258"/>
                  </a:cubicBezTo>
                  <a:lnTo>
                    <a:pt x="0" y="1491"/>
                  </a:lnTo>
                  <a:lnTo>
                    <a:pt x="108" y="1512"/>
                  </a:lnTo>
                  <a:lnTo>
                    <a:pt x="8399" y="1512"/>
                  </a:lnTo>
                  <a:lnTo>
                    <a:pt x="8507" y="1491"/>
                  </a:lnTo>
                  <a:lnTo>
                    <a:pt x="8507" y="258"/>
                  </a:lnTo>
                  <a:cubicBezTo>
                    <a:pt x="8507" y="115"/>
                    <a:pt x="8392" y="0"/>
                    <a:pt x="82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2"/>
            <p:cNvSpPr/>
            <p:nvPr/>
          </p:nvSpPr>
          <p:spPr>
            <a:xfrm>
              <a:off x="1816026" y="1711755"/>
              <a:ext cx="227073" cy="281232"/>
            </a:xfrm>
            <a:custGeom>
              <a:avLst/>
              <a:gdLst/>
              <a:ahLst/>
              <a:cxnLst/>
              <a:rect l="l" t="t" r="r" b="b"/>
              <a:pathLst>
                <a:path w="8507" h="10536" extrusionOk="0">
                  <a:moveTo>
                    <a:pt x="0" y="1"/>
                  </a:moveTo>
                  <a:lnTo>
                    <a:pt x="0" y="4394"/>
                  </a:lnTo>
                  <a:lnTo>
                    <a:pt x="294" y="4300"/>
                  </a:lnTo>
                  <a:cubicBezTo>
                    <a:pt x="308" y="4293"/>
                    <a:pt x="316" y="4293"/>
                    <a:pt x="330" y="4293"/>
                  </a:cubicBezTo>
                  <a:cubicBezTo>
                    <a:pt x="387" y="4293"/>
                    <a:pt x="430" y="4336"/>
                    <a:pt x="430" y="4394"/>
                  </a:cubicBezTo>
                  <a:lnTo>
                    <a:pt x="430" y="5318"/>
                  </a:lnTo>
                  <a:lnTo>
                    <a:pt x="989" y="6400"/>
                  </a:lnTo>
                  <a:lnTo>
                    <a:pt x="989" y="10535"/>
                  </a:lnTo>
                  <a:lnTo>
                    <a:pt x="8378" y="10535"/>
                  </a:lnTo>
                  <a:cubicBezTo>
                    <a:pt x="8449" y="10535"/>
                    <a:pt x="8507" y="10478"/>
                    <a:pt x="8507" y="10406"/>
                  </a:cubicBezTo>
                  <a:lnTo>
                    <a:pt x="8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2"/>
            <p:cNvSpPr/>
            <p:nvPr/>
          </p:nvSpPr>
          <p:spPr>
            <a:xfrm>
              <a:off x="1839729" y="1660879"/>
              <a:ext cx="10170" cy="32939"/>
            </a:xfrm>
            <a:custGeom>
              <a:avLst/>
              <a:gdLst/>
              <a:ahLst/>
              <a:cxnLst/>
              <a:rect l="l" t="t" r="r" b="b"/>
              <a:pathLst>
                <a:path w="381" h="1234" extrusionOk="0">
                  <a:moveTo>
                    <a:pt x="187" y="0"/>
                  </a:moveTo>
                  <a:cubicBezTo>
                    <a:pt x="87" y="0"/>
                    <a:pt x="1" y="86"/>
                    <a:pt x="1" y="187"/>
                  </a:cubicBezTo>
                  <a:lnTo>
                    <a:pt x="1" y="1040"/>
                  </a:lnTo>
                  <a:cubicBezTo>
                    <a:pt x="1" y="1147"/>
                    <a:pt x="87" y="1233"/>
                    <a:pt x="187" y="1233"/>
                  </a:cubicBezTo>
                  <a:cubicBezTo>
                    <a:pt x="295" y="1233"/>
                    <a:pt x="381" y="1147"/>
                    <a:pt x="381" y="1040"/>
                  </a:cubicBezTo>
                  <a:lnTo>
                    <a:pt x="381" y="187"/>
                  </a:lnTo>
                  <a:cubicBezTo>
                    <a:pt x="381" y="86"/>
                    <a:pt x="295" y="0"/>
                    <a:pt x="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2"/>
            <p:cNvSpPr/>
            <p:nvPr/>
          </p:nvSpPr>
          <p:spPr>
            <a:xfrm>
              <a:off x="1863832" y="1660879"/>
              <a:ext cx="10170" cy="32939"/>
            </a:xfrm>
            <a:custGeom>
              <a:avLst/>
              <a:gdLst/>
              <a:ahLst/>
              <a:cxnLst/>
              <a:rect l="l" t="t" r="r" b="b"/>
              <a:pathLst>
                <a:path w="381" h="1234" extrusionOk="0">
                  <a:moveTo>
                    <a:pt x="194" y="0"/>
                  </a:moveTo>
                  <a:cubicBezTo>
                    <a:pt x="87" y="0"/>
                    <a:pt x="1" y="86"/>
                    <a:pt x="1" y="187"/>
                  </a:cubicBezTo>
                  <a:lnTo>
                    <a:pt x="1" y="1040"/>
                  </a:lnTo>
                  <a:cubicBezTo>
                    <a:pt x="1" y="1147"/>
                    <a:pt x="87" y="1233"/>
                    <a:pt x="194" y="1233"/>
                  </a:cubicBezTo>
                  <a:cubicBezTo>
                    <a:pt x="302" y="1233"/>
                    <a:pt x="381" y="1147"/>
                    <a:pt x="381" y="1040"/>
                  </a:cubicBezTo>
                  <a:lnTo>
                    <a:pt x="381" y="187"/>
                  </a:lnTo>
                  <a:cubicBezTo>
                    <a:pt x="381" y="86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2"/>
            <p:cNvSpPr/>
            <p:nvPr/>
          </p:nvSpPr>
          <p:spPr>
            <a:xfrm>
              <a:off x="1888123" y="1660879"/>
              <a:ext cx="10170" cy="32939"/>
            </a:xfrm>
            <a:custGeom>
              <a:avLst/>
              <a:gdLst/>
              <a:ahLst/>
              <a:cxnLst/>
              <a:rect l="l" t="t" r="r" b="b"/>
              <a:pathLst>
                <a:path w="381" h="1234" extrusionOk="0">
                  <a:moveTo>
                    <a:pt x="194" y="0"/>
                  </a:moveTo>
                  <a:cubicBezTo>
                    <a:pt x="87" y="0"/>
                    <a:pt x="1" y="86"/>
                    <a:pt x="1" y="187"/>
                  </a:cubicBezTo>
                  <a:lnTo>
                    <a:pt x="1" y="1040"/>
                  </a:lnTo>
                  <a:cubicBezTo>
                    <a:pt x="1" y="1147"/>
                    <a:pt x="87" y="1233"/>
                    <a:pt x="194" y="1233"/>
                  </a:cubicBezTo>
                  <a:cubicBezTo>
                    <a:pt x="295" y="1233"/>
                    <a:pt x="381" y="1147"/>
                    <a:pt x="381" y="1040"/>
                  </a:cubicBezTo>
                  <a:lnTo>
                    <a:pt x="381" y="187"/>
                  </a:lnTo>
                  <a:cubicBezTo>
                    <a:pt x="381" y="86"/>
                    <a:pt x="295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2"/>
            <p:cNvSpPr/>
            <p:nvPr/>
          </p:nvSpPr>
          <p:spPr>
            <a:xfrm>
              <a:off x="1912439" y="1660879"/>
              <a:ext cx="10143" cy="32939"/>
            </a:xfrm>
            <a:custGeom>
              <a:avLst/>
              <a:gdLst/>
              <a:ahLst/>
              <a:cxnLst/>
              <a:rect l="l" t="t" r="r" b="b"/>
              <a:pathLst>
                <a:path w="380" h="1234" extrusionOk="0">
                  <a:moveTo>
                    <a:pt x="186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86" y="1233"/>
                  </a:cubicBezTo>
                  <a:cubicBezTo>
                    <a:pt x="294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2"/>
            <p:cNvSpPr/>
            <p:nvPr/>
          </p:nvSpPr>
          <p:spPr>
            <a:xfrm>
              <a:off x="1936543" y="1660879"/>
              <a:ext cx="10143" cy="32939"/>
            </a:xfrm>
            <a:custGeom>
              <a:avLst/>
              <a:gdLst/>
              <a:ahLst/>
              <a:cxnLst/>
              <a:rect l="l" t="t" r="r" b="b"/>
              <a:pathLst>
                <a:path w="380" h="1234" extrusionOk="0">
                  <a:moveTo>
                    <a:pt x="194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94" y="1233"/>
                  </a:cubicBezTo>
                  <a:cubicBezTo>
                    <a:pt x="294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2"/>
            <p:cNvSpPr/>
            <p:nvPr/>
          </p:nvSpPr>
          <p:spPr>
            <a:xfrm>
              <a:off x="1960833" y="1660879"/>
              <a:ext cx="10143" cy="32939"/>
            </a:xfrm>
            <a:custGeom>
              <a:avLst/>
              <a:gdLst/>
              <a:ahLst/>
              <a:cxnLst/>
              <a:rect l="l" t="t" r="r" b="b"/>
              <a:pathLst>
                <a:path w="380" h="1234" extrusionOk="0">
                  <a:moveTo>
                    <a:pt x="186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86" y="1233"/>
                  </a:cubicBezTo>
                  <a:cubicBezTo>
                    <a:pt x="294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2"/>
            <p:cNvSpPr/>
            <p:nvPr/>
          </p:nvSpPr>
          <p:spPr>
            <a:xfrm>
              <a:off x="1984936" y="1660879"/>
              <a:ext cx="10143" cy="32939"/>
            </a:xfrm>
            <a:custGeom>
              <a:avLst/>
              <a:gdLst/>
              <a:ahLst/>
              <a:cxnLst/>
              <a:rect l="l" t="t" r="r" b="b"/>
              <a:pathLst>
                <a:path w="380" h="1234" extrusionOk="0">
                  <a:moveTo>
                    <a:pt x="194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94" y="1233"/>
                  </a:cubicBezTo>
                  <a:cubicBezTo>
                    <a:pt x="301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2"/>
            <p:cNvSpPr/>
            <p:nvPr/>
          </p:nvSpPr>
          <p:spPr>
            <a:xfrm>
              <a:off x="2009226" y="1660879"/>
              <a:ext cx="10170" cy="32939"/>
            </a:xfrm>
            <a:custGeom>
              <a:avLst/>
              <a:gdLst/>
              <a:ahLst/>
              <a:cxnLst/>
              <a:rect l="l" t="t" r="r" b="b"/>
              <a:pathLst>
                <a:path w="381" h="1234" extrusionOk="0">
                  <a:moveTo>
                    <a:pt x="194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94" y="1233"/>
                  </a:cubicBezTo>
                  <a:cubicBezTo>
                    <a:pt x="294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2"/>
            <p:cNvSpPr/>
            <p:nvPr/>
          </p:nvSpPr>
          <p:spPr>
            <a:xfrm>
              <a:off x="2072141" y="1953936"/>
              <a:ext cx="10170" cy="20687"/>
            </a:xfrm>
            <a:custGeom>
              <a:avLst/>
              <a:gdLst/>
              <a:ahLst/>
              <a:cxnLst/>
              <a:rect l="l" t="t" r="r" b="b"/>
              <a:pathLst>
                <a:path w="381" h="775" extrusionOk="0">
                  <a:moveTo>
                    <a:pt x="1" y="0"/>
                  </a:moveTo>
                  <a:lnTo>
                    <a:pt x="1" y="581"/>
                  </a:lnTo>
                  <a:cubicBezTo>
                    <a:pt x="1" y="688"/>
                    <a:pt x="87" y="774"/>
                    <a:pt x="194" y="774"/>
                  </a:cubicBezTo>
                  <a:cubicBezTo>
                    <a:pt x="295" y="774"/>
                    <a:pt x="381" y="688"/>
                    <a:pt x="381" y="581"/>
                  </a:cubicBezTo>
                  <a:lnTo>
                    <a:pt x="381" y="0"/>
                  </a:lnTo>
                  <a:cubicBezTo>
                    <a:pt x="323" y="29"/>
                    <a:pt x="259" y="43"/>
                    <a:pt x="194" y="43"/>
                  </a:cubicBezTo>
                  <a:cubicBezTo>
                    <a:pt x="123" y="43"/>
                    <a:pt x="58" y="2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2"/>
            <p:cNvSpPr/>
            <p:nvPr/>
          </p:nvSpPr>
          <p:spPr>
            <a:xfrm>
              <a:off x="2088797" y="1740823"/>
              <a:ext cx="25651" cy="71002"/>
            </a:xfrm>
            <a:custGeom>
              <a:avLst/>
              <a:gdLst/>
              <a:ahLst/>
              <a:cxnLst/>
              <a:rect l="l" t="t" r="r" b="b"/>
              <a:pathLst>
                <a:path w="961" h="2660" extrusionOk="0">
                  <a:moveTo>
                    <a:pt x="29" y="1"/>
                  </a:moveTo>
                  <a:lnTo>
                    <a:pt x="0" y="30"/>
                  </a:lnTo>
                  <a:lnTo>
                    <a:pt x="0" y="359"/>
                  </a:lnTo>
                  <a:lnTo>
                    <a:pt x="29" y="381"/>
                  </a:lnTo>
                  <a:lnTo>
                    <a:pt x="344" y="381"/>
                  </a:lnTo>
                  <a:cubicBezTo>
                    <a:pt x="473" y="381"/>
                    <a:pt x="581" y="488"/>
                    <a:pt x="581" y="617"/>
                  </a:cubicBezTo>
                  <a:lnTo>
                    <a:pt x="581" y="2466"/>
                  </a:lnTo>
                  <a:cubicBezTo>
                    <a:pt x="581" y="2574"/>
                    <a:pt x="667" y="2660"/>
                    <a:pt x="774" y="2660"/>
                  </a:cubicBezTo>
                  <a:cubicBezTo>
                    <a:pt x="875" y="2660"/>
                    <a:pt x="961" y="2574"/>
                    <a:pt x="961" y="2466"/>
                  </a:cubicBezTo>
                  <a:lnTo>
                    <a:pt x="961" y="617"/>
                  </a:lnTo>
                  <a:cubicBezTo>
                    <a:pt x="961" y="280"/>
                    <a:pt x="688" y="1"/>
                    <a:pt x="3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2"/>
            <p:cNvSpPr/>
            <p:nvPr/>
          </p:nvSpPr>
          <p:spPr>
            <a:xfrm>
              <a:off x="2064880" y="1715972"/>
              <a:ext cx="24717" cy="25651"/>
            </a:xfrm>
            <a:custGeom>
              <a:avLst/>
              <a:gdLst/>
              <a:ahLst/>
              <a:cxnLst/>
              <a:rect l="l" t="t" r="r" b="b"/>
              <a:pathLst>
                <a:path w="926" h="961" extrusionOk="0">
                  <a:moveTo>
                    <a:pt x="466" y="0"/>
                  </a:moveTo>
                  <a:cubicBezTo>
                    <a:pt x="208" y="0"/>
                    <a:pt x="1" y="201"/>
                    <a:pt x="1" y="459"/>
                  </a:cubicBezTo>
                  <a:lnTo>
                    <a:pt x="1" y="932"/>
                  </a:lnTo>
                  <a:lnTo>
                    <a:pt x="51" y="961"/>
                  </a:lnTo>
                  <a:lnTo>
                    <a:pt x="882" y="961"/>
                  </a:lnTo>
                  <a:lnTo>
                    <a:pt x="925" y="932"/>
                  </a:lnTo>
                  <a:lnTo>
                    <a:pt x="925" y="459"/>
                  </a:lnTo>
                  <a:cubicBezTo>
                    <a:pt x="925" y="201"/>
                    <a:pt x="717" y="0"/>
                    <a:pt x="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2"/>
            <p:cNvSpPr/>
            <p:nvPr/>
          </p:nvSpPr>
          <p:spPr>
            <a:xfrm>
              <a:off x="2065067" y="1896173"/>
              <a:ext cx="24530" cy="59684"/>
            </a:xfrm>
            <a:custGeom>
              <a:avLst/>
              <a:gdLst/>
              <a:ahLst/>
              <a:cxnLst/>
              <a:rect l="l" t="t" r="r" b="b"/>
              <a:pathLst>
                <a:path w="919" h="2236" extrusionOk="0">
                  <a:moveTo>
                    <a:pt x="22" y="0"/>
                  </a:moveTo>
                  <a:lnTo>
                    <a:pt x="1" y="22"/>
                  </a:lnTo>
                  <a:lnTo>
                    <a:pt x="1" y="1777"/>
                  </a:lnTo>
                  <a:cubicBezTo>
                    <a:pt x="1" y="2028"/>
                    <a:pt x="201" y="2236"/>
                    <a:pt x="459" y="2236"/>
                  </a:cubicBezTo>
                  <a:cubicBezTo>
                    <a:pt x="710" y="2236"/>
                    <a:pt x="918" y="2028"/>
                    <a:pt x="918" y="1777"/>
                  </a:cubicBezTo>
                  <a:lnTo>
                    <a:pt x="918" y="2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2"/>
            <p:cNvSpPr/>
            <p:nvPr/>
          </p:nvSpPr>
          <p:spPr>
            <a:xfrm>
              <a:off x="2064880" y="1740823"/>
              <a:ext cx="24717" cy="155938"/>
            </a:xfrm>
            <a:custGeom>
              <a:avLst/>
              <a:gdLst/>
              <a:ahLst/>
              <a:cxnLst/>
              <a:rect l="l" t="t" r="r" b="b"/>
              <a:pathLst>
                <a:path w="926" h="5842" extrusionOk="0">
                  <a:moveTo>
                    <a:pt x="1" y="1"/>
                  </a:moveTo>
                  <a:lnTo>
                    <a:pt x="1" y="5842"/>
                  </a:lnTo>
                  <a:lnTo>
                    <a:pt x="925" y="5842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2"/>
            <p:cNvSpPr/>
            <p:nvPr/>
          </p:nvSpPr>
          <p:spPr>
            <a:xfrm>
              <a:off x="1839729" y="1749632"/>
              <a:ext cx="179667" cy="10170"/>
            </a:xfrm>
            <a:custGeom>
              <a:avLst/>
              <a:gdLst/>
              <a:ahLst/>
              <a:cxnLst/>
              <a:rect l="l" t="t" r="r" b="b"/>
              <a:pathLst>
                <a:path w="6731" h="381" extrusionOk="0">
                  <a:moveTo>
                    <a:pt x="187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6544" y="380"/>
                  </a:lnTo>
                  <a:cubicBezTo>
                    <a:pt x="6644" y="380"/>
                    <a:pt x="6730" y="294"/>
                    <a:pt x="6730" y="194"/>
                  </a:cubicBezTo>
                  <a:cubicBezTo>
                    <a:pt x="6730" y="87"/>
                    <a:pt x="6644" y="1"/>
                    <a:pt x="65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2"/>
            <p:cNvSpPr/>
            <p:nvPr/>
          </p:nvSpPr>
          <p:spPr>
            <a:xfrm>
              <a:off x="1839729" y="1782143"/>
              <a:ext cx="179667" cy="10170"/>
            </a:xfrm>
            <a:custGeom>
              <a:avLst/>
              <a:gdLst/>
              <a:ahLst/>
              <a:cxnLst/>
              <a:rect l="l" t="t" r="r" b="b"/>
              <a:pathLst>
                <a:path w="6731" h="381" extrusionOk="0">
                  <a:moveTo>
                    <a:pt x="187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2"/>
                    <a:pt x="87" y="381"/>
                    <a:pt x="187" y="381"/>
                  </a:cubicBezTo>
                  <a:lnTo>
                    <a:pt x="6544" y="381"/>
                  </a:lnTo>
                  <a:cubicBezTo>
                    <a:pt x="6644" y="381"/>
                    <a:pt x="6730" y="302"/>
                    <a:pt x="6730" y="194"/>
                  </a:cubicBezTo>
                  <a:cubicBezTo>
                    <a:pt x="6730" y="87"/>
                    <a:pt x="6644" y="1"/>
                    <a:pt x="65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2"/>
            <p:cNvSpPr/>
            <p:nvPr/>
          </p:nvSpPr>
          <p:spPr>
            <a:xfrm>
              <a:off x="1839729" y="1814868"/>
              <a:ext cx="179667" cy="10170"/>
            </a:xfrm>
            <a:custGeom>
              <a:avLst/>
              <a:gdLst/>
              <a:ahLst/>
              <a:cxnLst/>
              <a:rect l="l" t="t" r="r" b="b"/>
              <a:pathLst>
                <a:path w="6731" h="381" extrusionOk="0">
                  <a:moveTo>
                    <a:pt x="187" y="0"/>
                  </a:moveTo>
                  <a:cubicBezTo>
                    <a:pt x="87" y="0"/>
                    <a:pt x="1" y="79"/>
                    <a:pt x="1" y="187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6544" y="380"/>
                  </a:lnTo>
                  <a:cubicBezTo>
                    <a:pt x="6644" y="380"/>
                    <a:pt x="6730" y="294"/>
                    <a:pt x="6730" y="187"/>
                  </a:cubicBezTo>
                  <a:cubicBezTo>
                    <a:pt x="6730" y="79"/>
                    <a:pt x="6644" y="0"/>
                    <a:pt x="65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2"/>
            <p:cNvSpPr/>
            <p:nvPr/>
          </p:nvSpPr>
          <p:spPr>
            <a:xfrm>
              <a:off x="1839729" y="1847380"/>
              <a:ext cx="179667" cy="10170"/>
            </a:xfrm>
            <a:custGeom>
              <a:avLst/>
              <a:gdLst/>
              <a:ahLst/>
              <a:cxnLst/>
              <a:rect l="l" t="t" r="r" b="b"/>
              <a:pathLst>
                <a:path w="6731" h="381" extrusionOk="0">
                  <a:moveTo>
                    <a:pt x="187" y="1"/>
                  </a:moveTo>
                  <a:cubicBezTo>
                    <a:pt x="87" y="1"/>
                    <a:pt x="1" y="87"/>
                    <a:pt x="1" y="187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6544" y="380"/>
                  </a:lnTo>
                  <a:cubicBezTo>
                    <a:pt x="6644" y="380"/>
                    <a:pt x="6730" y="294"/>
                    <a:pt x="6730" y="187"/>
                  </a:cubicBezTo>
                  <a:cubicBezTo>
                    <a:pt x="6730" y="79"/>
                    <a:pt x="6644" y="1"/>
                    <a:pt x="65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2"/>
            <p:cNvSpPr/>
            <p:nvPr/>
          </p:nvSpPr>
          <p:spPr>
            <a:xfrm>
              <a:off x="1841651" y="1879891"/>
              <a:ext cx="177745" cy="10170"/>
            </a:xfrm>
            <a:custGeom>
              <a:avLst/>
              <a:gdLst/>
              <a:ahLst/>
              <a:cxnLst/>
              <a:rect l="l" t="t" r="r" b="b"/>
              <a:pathLst>
                <a:path w="6659" h="381" extrusionOk="0">
                  <a:moveTo>
                    <a:pt x="115" y="1"/>
                  </a:moveTo>
                  <a:cubicBezTo>
                    <a:pt x="72" y="1"/>
                    <a:pt x="29" y="15"/>
                    <a:pt x="1" y="37"/>
                  </a:cubicBezTo>
                  <a:lnTo>
                    <a:pt x="29" y="101"/>
                  </a:lnTo>
                  <a:lnTo>
                    <a:pt x="29" y="359"/>
                  </a:lnTo>
                  <a:cubicBezTo>
                    <a:pt x="58" y="374"/>
                    <a:pt x="87" y="381"/>
                    <a:pt x="115" y="381"/>
                  </a:cubicBezTo>
                  <a:lnTo>
                    <a:pt x="6472" y="381"/>
                  </a:lnTo>
                  <a:cubicBezTo>
                    <a:pt x="6572" y="381"/>
                    <a:pt x="6658" y="295"/>
                    <a:pt x="6658" y="187"/>
                  </a:cubicBezTo>
                  <a:cubicBezTo>
                    <a:pt x="6658" y="87"/>
                    <a:pt x="6572" y="1"/>
                    <a:pt x="64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2"/>
            <p:cNvSpPr/>
            <p:nvPr/>
          </p:nvSpPr>
          <p:spPr>
            <a:xfrm>
              <a:off x="1842425" y="1912429"/>
              <a:ext cx="176971" cy="10143"/>
            </a:xfrm>
            <a:custGeom>
              <a:avLst/>
              <a:gdLst/>
              <a:ahLst/>
              <a:cxnLst/>
              <a:rect l="l" t="t" r="r" b="b"/>
              <a:pathLst>
                <a:path w="6630" h="380" extrusionOk="0">
                  <a:moveTo>
                    <a:pt x="86" y="0"/>
                  </a:moveTo>
                  <a:cubicBezTo>
                    <a:pt x="58" y="0"/>
                    <a:pt x="29" y="7"/>
                    <a:pt x="0" y="22"/>
                  </a:cubicBezTo>
                  <a:lnTo>
                    <a:pt x="0" y="358"/>
                  </a:lnTo>
                  <a:cubicBezTo>
                    <a:pt x="29" y="373"/>
                    <a:pt x="58" y="380"/>
                    <a:pt x="86" y="380"/>
                  </a:cubicBezTo>
                  <a:lnTo>
                    <a:pt x="6443" y="380"/>
                  </a:lnTo>
                  <a:cubicBezTo>
                    <a:pt x="6543" y="380"/>
                    <a:pt x="6629" y="294"/>
                    <a:pt x="6629" y="186"/>
                  </a:cubicBezTo>
                  <a:cubicBezTo>
                    <a:pt x="6629" y="86"/>
                    <a:pt x="6543" y="0"/>
                    <a:pt x="6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2"/>
            <p:cNvSpPr/>
            <p:nvPr/>
          </p:nvSpPr>
          <p:spPr>
            <a:xfrm>
              <a:off x="1842425" y="1944941"/>
              <a:ext cx="176971" cy="10170"/>
            </a:xfrm>
            <a:custGeom>
              <a:avLst/>
              <a:gdLst/>
              <a:ahLst/>
              <a:cxnLst/>
              <a:rect l="l" t="t" r="r" b="b"/>
              <a:pathLst>
                <a:path w="6630" h="381" extrusionOk="0">
                  <a:moveTo>
                    <a:pt x="86" y="0"/>
                  </a:moveTo>
                  <a:cubicBezTo>
                    <a:pt x="58" y="0"/>
                    <a:pt x="29" y="8"/>
                    <a:pt x="0" y="22"/>
                  </a:cubicBezTo>
                  <a:lnTo>
                    <a:pt x="0" y="359"/>
                  </a:lnTo>
                  <a:cubicBezTo>
                    <a:pt x="29" y="373"/>
                    <a:pt x="58" y="380"/>
                    <a:pt x="86" y="380"/>
                  </a:cubicBezTo>
                  <a:lnTo>
                    <a:pt x="6443" y="380"/>
                  </a:lnTo>
                  <a:cubicBezTo>
                    <a:pt x="6543" y="380"/>
                    <a:pt x="6629" y="294"/>
                    <a:pt x="6629" y="187"/>
                  </a:cubicBezTo>
                  <a:cubicBezTo>
                    <a:pt x="6629" y="86"/>
                    <a:pt x="6543" y="0"/>
                    <a:pt x="6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2"/>
            <p:cNvSpPr/>
            <p:nvPr/>
          </p:nvSpPr>
          <p:spPr>
            <a:xfrm>
              <a:off x="1804548" y="1825572"/>
              <a:ext cx="23730" cy="28721"/>
            </a:xfrm>
            <a:custGeom>
              <a:avLst/>
              <a:gdLst/>
              <a:ahLst/>
              <a:cxnLst/>
              <a:rect l="l" t="t" r="r" b="b"/>
              <a:pathLst>
                <a:path w="889" h="1076" extrusionOk="0">
                  <a:moveTo>
                    <a:pt x="759" y="1"/>
                  </a:moveTo>
                  <a:cubicBezTo>
                    <a:pt x="745" y="1"/>
                    <a:pt x="731" y="3"/>
                    <a:pt x="717" y="8"/>
                  </a:cubicBezTo>
                  <a:lnTo>
                    <a:pt x="86" y="223"/>
                  </a:lnTo>
                  <a:cubicBezTo>
                    <a:pt x="36" y="237"/>
                    <a:pt x="0" y="287"/>
                    <a:pt x="0" y="345"/>
                  </a:cubicBezTo>
                  <a:lnTo>
                    <a:pt x="0" y="1076"/>
                  </a:lnTo>
                  <a:lnTo>
                    <a:pt x="889" y="1076"/>
                  </a:lnTo>
                  <a:lnTo>
                    <a:pt x="889" y="130"/>
                  </a:lnTo>
                  <a:cubicBezTo>
                    <a:pt x="889" y="58"/>
                    <a:pt x="829" y="1"/>
                    <a:pt x="7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2"/>
            <p:cNvSpPr/>
            <p:nvPr/>
          </p:nvSpPr>
          <p:spPr>
            <a:xfrm>
              <a:off x="1789627" y="1853492"/>
              <a:ext cx="53572" cy="29682"/>
            </a:xfrm>
            <a:custGeom>
              <a:avLst/>
              <a:gdLst/>
              <a:ahLst/>
              <a:cxnLst/>
              <a:rect l="l" t="t" r="r" b="b"/>
              <a:pathLst>
                <a:path w="2007" h="1112" extrusionOk="0">
                  <a:moveTo>
                    <a:pt x="559" y="1"/>
                  </a:moveTo>
                  <a:lnTo>
                    <a:pt x="0" y="1083"/>
                  </a:lnTo>
                  <a:lnTo>
                    <a:pt x="29" y="1112"/>
                  </a:lnTo>
                  <a:lnTo>
                    <a:pt x="1971" y="1112"/>
                  </a:lnTo>
                  <a:lnTo>
                    <a:pt x="2007" y="1083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2"/>
            <p:cNvSpPr/>
            <p:nvPr/>
          </p:nvSpPr>
          <p:spPr>
            <a:xfrm>
              <a:off x="1789627" y="1882400"/>
              <a:ext cx="53572" cy="124147"/>
            </a:xfrm>
            <a:custGeom>
              <a:avLst/>
              <a:gdLst/>
              <a:ahLst/>
              <a:cxnLst/>
              <a:rect l="l" t="t" r="r" b="b"/>
              <a:pathLst>
                <a:path w="2007" h="4651" extrusionOk="0">
                  <a:moveTo>
                    <a:pt x="0" y="0"/>
                  </a:moveTo>
                  <a:lnTo>
                    <a:pt x="0" y="4264"/>
                  </a:lnTo>
                  <a:cubicBezTo>
                    <a:pt x="0" y="4479"/>
                    <a:pt x="172" y="4651"/>
                    <a:pt x="380" y="4651"/>
                  </a:cubicBezTo>
                  <a:lnTo>
                    <a:pt x="1620" y="4651"/>
                  </a:lnTo>
                  <a:cubicBezTo>
                    <a:pt x="1835" y="4651"/>
                    <a:pt x="2007" y="4479"/>
                    <a:pt x="2007" y="4264"/>
                  </a:cubicBezTo>
                  <a:lnTo>
                    <a:pt x="20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2"/>
            <p:cNvSpPr/>
            <p:nvPr/>
          </p:nvSpPr>
          <p:spPr>
            <a:xfrm>
              <a:off x="1811248" y="1911842"/>
              <a:ext cx="10143" cy="65263"/>
            </a:xfrm>
            <a:custGeom>
              <a:avLst/>
              <a:gdLst/>
              <a:ahLst/>
              <a:cxnLst/>
              <a:rect l="l" t="t" r="r" b="b"/>
              <a:pathLst>
                <a:path w="380" h="2445" extrusionOk="0">
                  <a:moveTo>
                    <a:pt x="194" y="1"/>
                  </a:moveTo>
                  <a:cubicBezTo>
                    <a:pt x="86" y="1"/>
                    <a:pt x="0" y="87"/>
                    <a:pt x="0" y="187"/>
                  </a:cubicBezTo>
                  <a:lnTo>
                    <a:pt x="0" y="2258"/>
                  </a:lnTo>
                  <a:cubicBezTo>
                    <a:pt x="0" y="2358"/>
                    <a:pt x="86" y="2444"/>
                    <a:pt x="194" y="2444"/>
                  </a:cubicBezTo>
                  <a:cubicBezTo>
                    <a:pt x="294" y="2444"/>
                    <a:pt x="380" y="2358"/>
                    <a:pt x="380" y="2258"/>
                  </a:cubicBezTo>
                  <a:lnTo>
                    <a:pt x="380" y="187"/>
                  </a:lnTo>
                  <a:cubicBezTo>
                    <a:pt x="380" y="87"/>
                    <a:pt x="294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2766;p81"/>
          <p:cNvSpPr txBox="1"/>
          <p:nvPr/>
        </p:nvSpPr>
        <p:spPr>
          <a:xfrm flipH="1">
            <a:off x="1639298" y="2260748"/>
            <a:ext cx="85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accent1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91" name="Google Shape;2768;p81"/>
          <p:cNvSpPr txBox="1"/>
          <p:nvPr/>
        </p:nvSpPr>
        <p:spPr>
          <a:xfrm flipH="1">
            <a:off x="6822684" y="2260749"/>
            <a:ext cx="85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accent4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92" name="Google Shape;2771;p81"/>
          <p:cNvSpPr txBox="1"/>
          <p:nvPr/>
        </p:nvSpPr>
        <p:spPr>
          <a:xfrm flipH="1">
            <a:off x="785306" y="3589850"/>
            <a:ext cx="2495775" cy="1111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000"/>
              </a:spcAft>
            </a:pPr>
            <a:endParaRPr sz="1600" dirty="0">
              <a:solidFill>
                <a:schemeClr val="accent4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3" name="Google Shape;2772;p81"/>
          <p:cNvSpPr txBox="1"/>
          <p:nvPr/>
        </p:nvSpPr>
        <p:spPr>
          <a:xfrm>
            <a:off x="2653145" y="2171968"/>
            <a:ext cx="5611091" cy="688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Company Scenario 03</a:t>
            </a:r>
            <a:endParaRPr sz="2200" b="1" dirty="0">
              <a:solidFill>
                <a:schemeClr val="accent3">
                  <a:lumMod val="75000"/>
                </a:schemeClr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95" name="Google Shape;2774;p81"/>
          <p:cNvSpPr txBox="1"/>
          <p:nvPr/>
        </p:nvSpPr>
        <p:spPr>
          <a:xfrm>
            <a:off x="3746030" y="3209652"/>
            <a:ext cx="14814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sz="2200" b="1" dirty="0">
              <a:solidFill>
                <a:schemeClr val="accent3">
                  <a:lumMod val="75000"/>
                </a:schemeClr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96" name="Google Shape;2775;p81"/>
          <p:cNvSpPr txBox="1"/>
          <p:nvPr/>
        </p:nvSpPr>
        <p:spPr>
          <a:xfrm flipH="1">
            <a:off x="5896752" y="3568333"/>
            <a:ext cx="2784667" cy="7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000"/>
              </a:spcAft>
            </a:pPr>
            <a:endParaRPr sz="1600" dirty="0">
              <a:solidFill>
                <a:schemeClr val="accent4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362010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3" grpId="0"/>
      <p:bldP spid="89" grpId="0"/>
      <p:bldP spid="91" grpId="0"/>
      <p:bldP spid="92" grpId="0"/>
      <p:bldP spid="93" grpId="0"/>
      <p:bldP spid="95" grpId="0"/>
      <p:bldP spid="9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71331" y="547499"/>
            <a:ext cx="32720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“Company Scenario”</a:t>
            </a:r>
          </a:p>
        </p:txBody>
      </p:sp>
      <p:sp>
        <p:nvSpPr>
          <p:cNvPr id="67" name="Google Shape;311;p40"/>
          <p:cNvSpPr/>
          <p:nvPr/>
        </p:nvSpPr>
        <p:spPr>
          <a:xfrm rot="2934124">
            <a:off x="8092546" y="3482376"/>
            <a:ext cx="1852659" cy="2435946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8" name="Google Shape;317;p40"/>
          <p:cNvSpPr/>
          <p:nvPr/>
        </p:nvSpPr>
        <p:spPr>
          <a:xfrm rot="925555">
            <a:off x="-421083" y="-291806"/>
            <a:ext cx="1292750" cy="1699689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C9917F-F501-A06E-9B11-72995C1AD057}"/>
              </a:ext>
            </a:extLst>
          </p:cNvPr>
          <p:cNvSpPr txBox="1"/>
          <p:nvPr/>
        </p:nvSpPr>
        <p:spPr>
          <a:xfrm>
            <a:off x="959133" y="1862667"/>
            <a:ext cx="322075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Create a job :</a:t>
            </a:r>
          </a:p>
          <a:p>
            <a:r>
              <a:rPr lang="en-US" dirty="0"/>
              <a:t>Enter </a:t>
            </a:r>
            <a:r>
              <a:rPr lang="en-US" dirty="0" err="1"/>
              <a:t>job_title</a:t>
            </a:r>
            <a:r>
              <a:rPr lang="en-US" dirty="0"/>
              <a:t> , </a:t>
            </a:r>
            <a:r>
              <a:rPr lang="en-US" dirty="0" err="1"/>
              <a:t>job_tybe</a:t>
            </a:r>
            <a:r>
              <a:rPr lang="en-US" dirty="0"/>
              <a:t> ,salary, skills,</a:t>
            </a:r>
          </a:p>
          <a:p>
            <a:r>
              <a:rPr lang="en-US" dirty="0"/>
              <a:t>City , </a:t>
            </a:r>
            <a:r>
              <a:rPr lang="en-US" dirty="0" err="1"/>
              <a:t>job_requirements</a:t>
            </a:r>
            <a:r>
              <a:rPr lang="en-US" dirty="0"/>
              <a:t> ,</a:t>
            </a:r>
          </a:p>
          <a:p>
            <a:r>
              <a:rPr lang="en-US" dirty="0" err="1"/>
              <a:t>Job_description</a:t>
            </a:r>
            <a:r>
              <a:rPr lang="en-US" dirty="0"/>
              <a:t> , </a:t>
            </a:r>
            <a:r>
              <a:rPr lang="en-US" dirty="0" err="1"/>
              <a:t>position_level</a:t>
            </a:r>
            <a:r>
              <a:rPr lang="en-US" dirty="0"/>
              <a:t>,</a:t>
            </a:r>
          </a:p>
          <a:p>
            <a:r>
              <a:rPr lang="en-US" dirty="0" err="1"/>
              <a:t>Start_date,expire_date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938" y="768926"/>
            <a:ext cx="2435126" cy="412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4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15568" y="880008"/>
            <a:ext cx="32720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“Company Scenario”</a:t>
            </a:r>
          </a:p>
        </p:txBody>
      </p:sp>
      <p:sp>
        <p:nvSpPr>
          <p:cNvPr id="67" name="Google Shape;311;p40"/>
          <p:cNvSpPr/>
          <p:nvPr/>
        </p:nvSpPr>
        <p:spPr>
          <a:xfrm rot="2934124">
            <a:off x="7895120" y="3482376"/>
            <a:ext cx="1852659" cy="2435946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8" name="Google Shape;317;p40"/>
          <p:cNvSpPr/>
          <p:nvPr/>
        </p:nvSpPr>
        <p:spPr>
          <a:xfrm rot="925555">
            <a:off x="-421083" y="-291806"/>
            <a:ext cx="1292750" cy="1699689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9AD63-8607-14FA-F8D4-44BC423BD259}"/>
              </a:ext>
            </a:extLst>
          </p:cNvPr>
          <p:cNvSpPr txBox="1"/>
          <p:nvPr/>
        </p:nvSpPr>
        <p:spPr>
          <a:xfrm>
            <a:off x="756088" y="161075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Notifications</a:t>
            </a:r>
            <a:r>
              <a:rPr lang="en-US" sz="1800" dirty="0"/>
              <a:t> </a:t>
            </a:r>
            <a:r>
              <a:rPr lang="en-US" sz="1800" b="1" dirty="0"/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42008-D28C-17CE-F0AB-578BD447DA75}"/>
              </a:ext>
            </a:extLst>
          </p:cNvPr>
          <p:cNvSpPr txBox="1"/>
          <p:nvPr/>
        </p:nvSpPr>
        <p:spPr>
          <a:xfrm>
            <a:off x="948267" y="2099733"/>
            <a:ext cx="39950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a jobseeker apply to job a company get</a:t>
            </a:r>
          </a:p>
          <a:p>
            <a:r>
              <a:rPr lang="en-US" dirty="0"/>
              <a:t> Notifications that a jobseeker apply to a job that</a:t>
            </a:r>
          </a:p>
          <a:p>
            <a:r>
              <a:rPr lang="en-US" dirty="0"/>
              <a:t>A company have created before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C89B-D224-5F36-2578-4A640F624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859" y="707710"/>
            <a:ext cx="2435126" cy="426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1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15568" y="880008"/>
            <a:ext cx="32720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“Company Scenario”</a:t>
            </a:r>
          </a:p>
        </p:txBody>
      </p:sp>
      <p:sp>
        <p:nvSpPr>
          <p:cNvPr id="67" name="Google Shape;311;p40"/>
          <p:cNvSpPr/>
          <p:nvPr/>
        </p:nvSpPr>
        <p:spPr>
          <a:xfrm rot="2934124">
            <a:off x="7895120" y="3482376"/>
            <a:ext cx="1852659" cy="2435946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8" name="Google Shape;317;p40"/>
          <p:cNvSpPr/>
          <p:nvPr/>
        </p:nvSpPr>
        <p:spPr>
          <a:xfrm rot="925555">
            <a:off x="-421083" y="-291806"/>
            <a:ext cx="1292750" cy="1699689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F5135B-98D0-33A0-E1BA-940D56AED1EC}"/>
              </a:ext>
            </a:extLst>
          </p:cNvPr>
          <p:cNvSpPr txBox="1"/>
          <p:nvPr/>
        </p:nvSpPr>
        <p:spPr>
          <a:xfrm>
            <a:off x="695128" y="2462982"/>
            <a:ext cx="3172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all applied jobseekers and compare with them to choose best candidate and accept him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884F6-47F3-0D65-CF17-685B75BC9853}"/>
              </a:ext>
            </a:extLst>
          </p:cNvPr>
          <p:cNvSpPr txBox="1"/>
          <p:nvPr/>
        </p:nvSpPr>
        <p:spPr>
          <a:xfrm>
            <a:off x="695128" y="1998187"/>
            <a:ext cx="2191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Applied jobseekers 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058B6D-5EB4-26CE-B9A9-1A8B5AC2C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618" y="580630"/>
            <a:ext cx="2431262" cy="440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9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58;p48"/>
          <p:cNvSpPr txBox="1"/>
          <p:nvPr/>
        </p:nvSpPr>
        <p:spPr>
          <a:xfrm>
            <a:off x="1021842" y="2000717"/>
            <a:ext cx="1824000" cy="5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b">
            <a:normAutofit/>
          </a:bodyPr>
          <a:lstStyle>
            <a:lvl1pPr algn="ctr" defTabSz="667512">
              <a:defRPr sz="1752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</a:lstStyle>
          <a:p>
            <a:r>
              <a:rPr lang="en-US" sz="1800" dirty="0"/>
              <a:t>Mohamed </a:t>
            </a:r>
            <a:r>
              <a:rPr lang="en-US" sz="1800" dirty="0" err="1"/>
              <a:t>Sobhy</a:t>
            </a:r>
            <a:endParaRPr sz="1800" dirty="0"/>
          </a:p>
        </p:txBody>
      </p:sp>
      <p:sp>
        <p:nvSpPr>
          <p:cNvPr id="3" name="Google Shape;1060;p48"/>
          <p:cNvSpPr txBox="1"/>
          <p:nvPr/>
        </p:nvSpPr>
        <p:spPr>
          <a:xfrm>
            <a:off x="1014154" y="4323559"/>
            <a:ext cx="1897801" cy="5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b">
            <a:normAutofit/>
          </a:bodyPr>
          <a:lstStyle>
            <a:lvl1pPr algn="ctr" defTabSz="758951">
              <a:defRPr sz="1992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</a:lstStyle>
          <a:p>
            <a:r>
              <a:rPr lang="en-US" sz="1800" dirty="0" err="1"/>
              <a:t>Moataz</a:t>
            </a:r>
            <a:r>
              <a:rPr lang="en-US" sz="1800" dirty="0"/>
              <a:t> Ahmed</a:t>
            </a:r>
            <a:endParaRPr sz="1800" dirty="0"/>
          </a:p>
        </p:txBody>
      </p:sp>
      <p:sp>
        <p:nvSpPr>
          <p:cNvPr id="4" name="Google Shape;1062;p48"/>
          <p:cNvSpPr txBox="1"/>
          <p:nvPr/>
        </p:nvSpPr>
        <p:spPr>
          <a:xfrm>
            <a:off x="6478059" y="4291999"/>
            <a:ext cx="1897801" cy="5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b">
            <a:normAutofit/>
          </a:bodyPr>
          <a:lstStyle>
            <a:lvl1pPr algn="ctr" defTabSz="694944">
              <a:defRPr sz="1824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</a:lstStyle>
          <a:p>
            <a:r>
              <a:rPr lang="en-US" sz="1800" dirty="0" err="1"/>
              <a:t>Mohanad</a:t>
            </a:r>
            <a:r>
              <a:rPr lang="en-US" sz="1800" dirty="0"/>
              <a:t> </a:t>
            </a:r>
            <a:r>
              <a:rPr lang="en-US" sz="1800" dirty="0" err="1"/>
              <a:t>Darwish</a:t>
            </a:r>
            <a:endParaRPr sz="1800" dirty="0"/>
          </a:p>
        </p:txBody>
      </p:sp>
      <p:sp>
        <p:nvSpPr>
          <p:cNvPr id="6" name="Google Shape;1058;p48">
            <a:extLst>
              <a:ext uri="{FF2B5EF4-FFF2-40B4-BE49-F238E27FC236}">
                <a16:creationId xmlns:a16="http://schemas.microsoft.com/office/drawing/2014/main" id="{C87890A3-AA94-4BCF-9F74-E1912B8C30AD}"/>
              </a:ext>
            </a:extLst>
          </p:cNvPr>
          <p:cNvSpPr txBox="1"/>
          <p:nvPr/>
        </p:nvSpPr>
        <p:spPr>
          <a:xfrm>
            <a:off x="6415044" y="2125444"/>
            <a:ext cx="2011910" cy="575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b">
            <a:noAutofit/>
          </a:bodyPr>
          <a:lstStyle>
            <a:lvl1pPr algn="ctr" defTabSz="667512">
              <a:defRPr sz="1752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</a:lstStyle>
          <a:p>
            <a:r>
              <a:rPr lang="en-US" sz="1800" dirty="0"/>
              <a:t>Mohamed </a:t>
            </a:r>
            <a:r>
              <a:rPr lang="en-US" sz="1800" dirty="0" err="1"/>
              <a:t>Hamed</a:t>
            </a:r>
            <a:endParaRPr sz="1800" dirty="0"/>
          </a:p>
        </p:txBody>
      </p:sp>
      <p:sp>
        <p:nvSpPr>
          <p:cNvPr id="7" name="Google Shape;1058;p48">
            <a:extLst>
              <a:ext uri="{FF2B5EF4-FFF2-40B4-BE49-F238E27FC236}">
                <a16:creationId xmlns:a16="http://schemas.microsoft.com/office/drawing/2014/main" id="{681DCE44-96E1-4C02-83D7-29740BBDC264}"/>
              </a:ext>
            </a:extLst>
          </p:cNvPr>
          <p:cNvSpPr txBox="1"/>
          <p:nvPr/>
        </p:nvSpPr>
        <p:spPr>
          <a:xfrm>
            <a:off x="3814493" y="2029625"/>
            <a:ext cx="1824000" cy="5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b">
            <a:normAutofit/>
          </a:bodyPr>
          <a:lstStyle>
            <a:lvl1pPr algn="ctr" defTabSz="667512">
              <a:defRPr sz="1752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</a:lstStyle>
          <a:p>
            <a:r>
              <a:rPr lang="en-US" sz="1800" dirty="0" err="1"/>
              <a:t>Aya</a:t>
            </a:r>
            <a:r>
              <a:rPr lang="en-US" sz="1800" dirty="0"/>
              <a:t> Ahmed </a:t>
            </a:r>
            <a:endParaRPr sz="1800" dirty="0"/>
          </a:p>
        </p:txBody>
      </p:sp>
      <p:sp>
        <p:nvSpPr>
          <p:cNvPr id="8" name="Google Shape;1058;p48">
            <a:extLst>
              <a:ext uri="{FF2B5EF4-FFF2-40B4-BE49-F238E27FC236}">
                <a16:creationId xmlns:a16="http://schemas.microsoft.com/office/drawing/2014/main" id="{9C7DA2A7-1B30-471D-9926-CB9F05D7CA68}"/>
              </a:ext>
            </a:extLst>
          </p:cNvPr>
          <p:cNvSpPr txBox="1"/>
          <p:nvPr/>
        </p:nvSpPr>
        <p:spPr>
          <a:xfrm>
            <a:off x="3831941" y="4344342"/>
            <a:ext cx="1824000" cy="5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b">
            <a:normAutofit/>
          </a:bodyPr>
          <a:lstStyle>
            <a:lvl1pPr algn="ctr" defTabSz="667512">
              <a:defRPr sz="1752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</a:lstStyle>
          <a:p>
            <a:r>
              <a:rPr lang="en-US" sz="1800" dirty="0"/>
              <a:t>Naira Galal</a:t>
            </a:r>
            <a:endParaRPr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B4CB02-6D5B-4138-A8C0-AD83877424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75" b="21875"/>
          <a:stretch/>
        </p:blipFill>
        <p:spPr>
          <a:xfrm>
            <a:off x="3899082" y="2581044"/>
            <a:ext cx="1930218" cy="1930218"/>
          </a:xfrm>
          <a:prstGeom prst="ellipse">
            <a:avLst/>
          </a:prstGeom>
        </p:spPr>
      </p:pic>
      <p:sp>
        <p:nvSpPr>
          <p:cNvPr id="14" name="Google Shape;1057;p48"/>
          <p:cNvSpPr txBox="1">
            <a:spLocks/>
          </p:cNvSpPr>
          <p:nvPr/>
        </p:nvSpPr>
        <p:spPr>
          <a:xfrm>
            <a:off x="3135391" y="0"/>
            <a:ext cx="8203502" cy="755700"/>
          </a:xfrm>
          <a:prstGeom prst="rect">
            <a:avLst/>
          </a:prstGeom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Meet Our Team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232" y="491413"/>
            <a:ext cx="1969332" cy="168383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79" y="509154"/>
            <a:ext cx="1870230" cy="163137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142" y="2650641"/>
            <a:ext cx="2037840" cy="183520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409" y="384464"/>
            <a:ext cx="1995056" cy="189313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82" y="2597727"/>
            <a:ext cx="2192482" cy="187036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31272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7" grpId="0" animBg="1"/>
      <p:bldP spid="8" grpId="0" animBg="1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15568" y="880008"/>
            <a:ext cx="32720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“Company Scenario”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58" y="1793730"/>
            <a:ext cx="2619375" cy="17430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398" y="1852612"/>
            <a:ext cx="2619375" cy="17430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7" name="Google Shape;311;p40"/>
          <p:cNvSpPr/>
          <p:nvPr/>
        </p:nvSpPr>
        <p:spPr>
          <a:xfrm rot="2934124">
            <a:off x="7895120" y="3482376"/>
            <a:ext cx="1852659" cy="2435946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8" name="Google Shape;317;p40"/>
          <p:cNvSpPr/>
          <p:nvPr/>
        </p:nvSpPr>
        <p:spPr>
          <a:xfrm rot="925555">
            <a:off x="-421083" y="-291806"/>
            <a:ext cx="1292750" cy="1699689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B4741C-D9BE-5A95-95BE-79373F362849}"/>
              </a:ext>
            </a:extLst>
          </p:cNvPr>
          <p:cNvSpPr txBox="1"/>
          <p:nvPr/>
        </p:nvSpPr>
        <p:spPr>
          <a:xfrm>
            <a:off x="802114" y="3740272"/>
            <a:ext cx="25827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company can contact</a:t>
            </a:r>
          </a:p>
          <a:p>
            <a:r>
              <a:rPr lang="en-US" dirty="0"/>
              <a:t>To jobseeker with </a:t>
            </a:r>
            <a:r>
              <a:rPr lang="en-US" b="1" dirty="0"/>
              <a:t>email</a:t>
            </a:r>
            <a:r>
              <a:rPr lang="en-US" dirty="0"/>
              <a:t> to set</a:t>
            </a:r>
          </a:p>
          <a:p>
            <a:r>
              <a:rPr lang="en-US" dirty="0"/>
              <a:t>Time to complete work flow of</a:t>
            </a:r>
          </a:p>
          <a:p>
            <a:r>
              <a:rPr lang="en-US" dirty="0"/>
              <a:t>Hiring process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1ECABA-2AA8-F858-B972-FEE47DDF755F}"/>
              </a:ext>
            </a:extLst>
          </p:cNvPr>
          <p:cNvSpPr txBox="1"/>
          <p:nvPr/>
        </p:nvSpPr>
        <p:spPr>
          <a:xfrm>
            <a:off x="5644590" y="3740272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Company create feedback </a:t>
            </a:r>
          </a:p>
          <a:p>
            <a:r>
              <a:rPr lang="en-US" dirty="0"/>
              <a:t>And admin receive it</a:t>
            </a:r>
          </a:p>
        </p:txBody>
      </p:sp>
    </p:spTree>
    <p:extLst>
      <p:ext uri="{BB962C8B-B14F-4D97-AF65-F5344CB8AC3E}">
        <p14:creationId xmlns:p14="http://schemas.microsoft.com/office/powerpoint/2010/main" val="166960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20702" y="2310140"/>
            <a:ext cx="7013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Related Work &amp; S W O T    04</a:t>
            </a:r>
          </a:p>
        </p:txBody>
      </p:sp>
      <p:sp>
        <p:nvSpPr>
          <p:cNvPr id="3" name="Google Shape;312;p40"/>
          <p:cNvSpPr/>
          <p:nvPr/>
        </p:nvSpPr>
        <p:spPr>
          <a:xfrm rot="-6146075">
            <a:off x="-1620337" y="-1156463"/>
            <a:ext cx="3027518" cy="3027518"/>
          </a:xfrm>
          <a:prstGeom prst="ellipse">
            <a:avLst/>
          </a:prstGeom>
          <a:solidFill>
            <a:srgbClr val="FFFFFF">
              <a:alpha val="6188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316;p40"/>
          <p:cNvSpPr/>
          <p:nvPr/>
        </p:nvSpPr>
        <p:spPr>
          <a:xfrm>
            <a:off x="7375074" y="3071836"/>
            <a:ext cx="2486100" cy="2486100"/>
          </a:xfrm>
          <a:prstGeom prst="donut">
            <a:avLst>
              <a:gd name="adj" fmla="val 159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9287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2;p40"/>
          <p:cNvSpPr/>
          <p:nvPr/>
        </p:nvSpPr>
        <p:spPr>
          <a:xfrm rot="-6146075">
            <a:off x="7039567" y="1640524"/>
            <a:ext cx="3027518" cy="3027518"/>
          </a:xfrm>
          <a:prstGeom prst="ellipse">
            <a:avLst/>
          </a:prstGeom>
          <a:solidFill>
            <a:srgbClr val="FFFFFF">
              <a:alpha val="6188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311;p40"/>
          <p:cNvSpPr/>
          <p:nvPr/>
        </p:nvSpPr>
        <p:spPr>
          <a:xfrm rot="2934124">
            <a:off x="-677382" y="-1027279"/>
            <a:ext cx="1852659" cy="2435946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1" name="Google Shape;2950;p86"/>
          <p:cNvSpPr/>
          <p:nvPr/>
        </p:nvSpPr>
        <p:spPr>
          <a:xfrm>
            <a:off x="7391467" y="771534"/>
            <a:ext cx="312550" cy="274725"/>
          </a:xfrm>
          <a:custGeom>
            <a:avLst/>
            <a:gdLst/>
            <a:ahLst/>
            <a:cxnLst/>
            <a:rect l="l" t="t" r="r" b="b"/>
            <a:pathLst>
              <a:path w="12502" h="10989" extrusionOk="0">
                <a:moveTo>
                  <a:pt x="8644" y="6787"/>
                </a:moveTo>
                <a:cubicBezTo>
                  <a:pt x="9166" y="7921"/>
                  <a:pt x="9645" y="9163"/>
                  <a:pt x="9926" y="10371"/>
                </a:cubicBezTo>
                <a:cubicBezTo>
                  <a:pt x="10006" y="10706"/>
                  <a:pt x="9643" y="10989"/>
                  <a:pt x="9342" y="10811"/>
                </a:cubicBezTo>
                <a:cubicBezTo>
                  <a:pt x="8329" y="10215"/>
                  <a:pt x="7305" y="9501"/>
                  <a:pt x="6408" y="8736"/>
                </a:cubicBezTo>
                <a:cubicBezTo>
                  <a:pt x="5368" y="9570"/>
                  <a:pt x="3960" y="9876"/>
                  <a:pt x="2839" y="10563"/>
                </a:cubicBezTo>
                <a:cubicBezTo>
                  <a:pt x="2493" y="10775"/>
                  <a:pt x="2099" y="10373"/>
                  <a:pt x="2287" y="10027"/>
                </a:cubicBezTo>
                <a:cubicBezTo>
                  <a:pt x="2709" y="9254"/>
                  <a:pt x="3044" y="8371"/>
                  <a:pt x="3383" y="7558"/>
                </a:cubicBezTo>
                <a:cubicBezTo>
                  <a:pt x="3513" y="7250"/>
                  <a:pt x="3641" y="6942"/>
                  <a:pt x="3777" y="6638"/>
                </a:cubicBezTo>
                <a:cubicBezTo>
                  <a:pt x="3237" y="6286"/>
                  <a:pt x="2700" y="5926"/>
                  <a:pt x="2164" y="5567"/>
                </a:cubicBezTo>
                <a:cubicBezTo>
                  <a:pt x="1734" y="5280"/>
                  <a:pt x="1307" y="4991"/>
                  <a:pt x="879" y="4700"/>
                </a:cubicBezTo>
                <a:cubicBezTo>
                  <a:pt x="749" y="4607"/>
                  <a:pt x="307" y="4324"/>
                  <a:pt x="215" y="4211"/>
                </a:cubicBezTo>
                <a:cubicBezTo>
                  <a:pt x="1" y="3949"/>
                  <a:pt x="156" y="3536"/>
                  <a:pt x="510" y="3543"/>
                </a:cubicBezTo>
                <a:cubicBezTo>
                  <a:pt x="1116" y="3555"/>
                  <a:pt x="1749" y="3507"/>
                  <a:pt x="2352" y="3459"/>
                </a:cubicBezTo>
                <a:cubicBezTo>
                  <a:pt x="3080" y="3402"/>
                  <a:pt x="3805" y="3327"/>
                  <a:pt x="4530" y="3256"/>
                </a:cubicBezTo>
                <a:cubicBezTo>
                  <a:pt x="4809" y="3021"/>
                  <a:pt x="5081" y="2522"/>
                  <a:pt x="5253" y="2220"/>
                </a:cubicBezTo>
                <a:cubicBezTo>
                  <a:pt x="5563" y="1673"/>
                  <a:pt x="5863" y="1124"/>
                  <a:pt x="6244" y="623"/>
                </a:cubicBezTo>
                <a:cubicBezTo>
                  <a:pt x="6355" y="475"/>
                  <a:pt x="6475" y="330"/>
                  <a:pt x="6602" y="194"/>
                </a:cubicBezTo>
                <a:cubicBezTo>
                  <a:pt x="6781" y="1"/>
                  <a:pt x="7141" y="41"/>
                  <a:pt x="7246" y="294"/>
                </a:cubicBezTo>
                <a:cubicBezTo>
                  <a:pt x="7696" y="1392"/>
                  <a:pt x="7529" y="2560"/>
                  <a:pt x="7808" y="3671"/>
                </a:cubicBezTo>
                <a:cubicBezTo>
                  <a:pt x="9004" y="3415"/>
                  <a:pt x="11309" y="3637"/>
                  <a:pt x="12246" y="4255"/>
                </a:cubicBezTo>
                <a:cubicBezTo>
                  <a:pt x="12458" y="4398"/>
                  <a:pt x="12502" y="4685"/>
                  <a:pt x="12324" y="4873"/>
                </a:cubicBezTo>
                <a:cubicBezTo>
                  <a:pt x="11588" y="5653"/>
                  <a:pt x="9786" y="6464"/>
                  <a:pt x="8646" y="6787"/>
                </a:cubicBezTo>
                <a:close/>
                <a:moveTo>
                  <a:pt x="8885" y="9587"/>
                </a:moveTo>
                <a:cubicBezTo>
                  <a:pt x="8593" y="8658"/>
                  <a:pt x="8212" y="7734"/>
                  <a:pt x="7801" y="6862"/>
                </a:cubicBezTo>
                <a:cubicBezTo>
                  <a:pt x="7799" y="6860"/>
                  <a:pt x="7797" y="6858"/>
                  <a:pt x="7797" y="6856"/>
                </a:cubicBezTo>
                <a:cubicBezTo>
                  <a:pt x="7518" y="6678"/>
                  <a:pt x="7529" y="6200"/>
                  <a:pt x="7914" y="6135"/>
                </a:cubicBezTo>
                <a:cubicBezTo>
                  <a:pt x="8832" y="5984"/>
                  <a:pt x="10406" y="5312"/>
                  <a:pt x="11289" y="4697"/>
                </a:cubicBezTo>
                <a:cubicBezTo>
                  <a:pt x="10815" y="4544"/>
                  <a:pt x="10255" y="4454"/>
                  <a:pt x="9794" y="4406"/>
                </a:cubicBezTo>
                <a:cubicBezTo>
                  <a:pt x="9247" y="4347"/>
                  <a:pt x="8229" y="4293"/>
                  <a:pt x="7722" y="4519"/>
                </a:cubicBezTo>
                <a:cubicBezTo>
                  <a:pt x="7489" y="4620"/>
                  <a:pt x="7246" y="4519"/>
                  <a:pt x="7160" y="4283"/>
                </a:cubicBezTo>
                <a:cubicBezTo>
                  <a:pt x="6806" y="3312"/>
                  <a:pt x="6921" y="2287"/>
                  <a:pt x="6726" y="1313"/>
                </a:cubicBezTo>
                <a:cubicBezTo>
                  <a:pt x="6584" y="1516"/>
                  <a:pt x="6452" y="1728"/>
                  <a:pt x="6324" y="1937"/>
                </a:cubicBezTo>
                <a:cubicBezTo>
                  <a:pt x="6060" y="2375"/>
                  <a:pt x="5814" y="2826"/>
                  <a:pt x="5546" y="3260"/>
                </a:cubicBezTo>
                <a:cubicBezTo>
                  <a:pt x="5391" y="3511"/>
                  <a:pt x="5117" y="3953"/>
                  <a:pt x="4842" y="4079"/>
                </a:cubicBezTo>
                <a:cubicBezTo>
                  <a:pt x="4836" y="4081"/>
                  <a:pt x="4829" y="4083"/>
                  <a:pt x="4821" y="4086"/>
                </a:cubicBezTo>
                <a:cubicBezTo>
                  <a:pt x="4536" y="4176"/>
                  <a:pt x="4117" y="4205"/>
                  <a:pt x="3819" y="4230"/>
                </a:cubicBezTo>
                <a:cubicBezTo>
                  <a:pt x="3316" y="4274"/>
                  <a:pt x="2811" y="4299"/>
                  <a:pt x="2308" y="4318"/>
                </a:cubicBezTo>
                <a:cubicBezTo>
                  <a:pt x="2120" y="4324"/>
                  <a:pt x="1931" y="4331"/>
                  <a:pt x="1740" y="4335"/>
                </a:cubicBezTo>
                <a:cubicBezTo>
                  <a:pt x="2036" y="4534"/>
                  <a:pt x="2331" y="4731"/>
                  <a:pt x="2627" y="4928"/>
                </a:cubicBezTo>
                <a:cubicBezTo>
                  <a:pt x="3237" y="5335"/>
                  <a:pt x="3859" y="5762"/>
                  <a:pt x="4484" y="6144"/>
                </a:cubicBezTo>
                <a:cubicBezTo>
                  <a:pt x="4668" y="6257"/>
                  <a:pt x="4725" y="6477"/>
                  <a:pt x="4635" y="6672"/>
                </a:cubicBezTo>
                <a:cubicBezTo>
                  <a:pt x="4226" y="7550"/>
                  <a:pt x="3886" y="8459"/>
                  <a:pt x="3497" y="9346"/>
                </a:cubicBezTo>
                <a:cubicBezTo>
                  <a:pt x="4400" y="8958"/>
                  <a:pt x="5473" y="8564"/>
                  <a:pt x="6123" y="7921"/>
                </a:cubicBezTo>
                <a:cubicBezTo>
                  <a:pt x="6278" y="7768"/>
                  <a:pt x="6517" y="7772"/>
                  <a:pt x="6678" y="7914"/>
                </a:cubicBezTo>
                <a:cubicBezTo>
                  <a:pt x="7353" y="8520"/>
                  <a:pt x="8116" y="9084"/>
                  <a:pt x="8885" y="958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951;p86"/>
          <p:cNvSpPr/>
          <p:nvPr/>
        </p:nvSpPr>
        <p:spPr>
          <a:xfrm rot="-899960">
            <a:off x="5864419" y="328434"/>
            <a:ext cx="738053" cy="805876"/>
          </a:xfrm>
          <a:custGeom>
            <a:avLst/>
            <a:gdLst/>
            <a:ahLst/>
            <a:cxnLst/>
            <a:rect l="l" t="t" r="r" b="b"/>
            <a:pathLst>
              <a:path w="29523" h="32236" extrusionOk="0">
                <a:moveTo>
                  <a:pt x="13964" y="248"/>
                </a:moveTo>
                <a:cubicBezTo>
                  <a:pt x="15504" y="1"/>
                  <a:pt x="17542" y="1663"/>
                  <a:pt x="18812" y="2398"/>
                </a:cubicBezTo>
                <a:cubicBezTo>
                  <a:pt x="21243" y="3809"/>
                  <a:pt x="23770" y="5039"/>
                  <a:pt x="26293" y="6273"/>
                </a:cubicBezTo>
                <a:cubicBezTo>
                  <a:pt x="26511" y="6380"/>
                  <a:pt x="26752" y="6470"/>
                  <a:pt x="26979" y="6565"/>
                </a:cubicBezTo>
                <a:cubicBezTo>
                  <a:pt x="27312" y="6705"/>
                  <a:pt x="27641" y="6850"/>
                  <a:pt x="27961" y="7015"/>
                </a:cubicBezTo>
                <a:cubicBezTo>
                  <a:pt x="28542" y="7317"/>
                  <a:pt x="29397" y="7833"/>
                  <a:pt x="29496" y="8545"/>
                </a:cubicBezTo>
                <a:cubicBezTo>
                  <a:pt x="29523" y="8736"/>
                  <a:pt x="29493" y="8929"/>
                  <a:pt x="29416" y="9105"/>
                </a:cubicBezTo>
                <a:cubicBezTo>
                  <a:pt x="29116" y="9786"/>
                  <a:pt x="28615" y="10335"/>
                  <a:pt x="28108" y="10867"/>
                </a:cubicBezTo>
                <a:cubicBezTo>
                  <a:pt x="28066" y="10941"/>
                  <a:pt x="28008" y="11001"/>
                  <a:pt x="27938" y="11047"/>
                </a:cubicBezTo>
                <a:cubicBezTo>
                  <a:pt x="27582" y="11423"/>
                  <a:pt x="27236" y="11798"/>
                  <a:pt x="26926" y="12208"/>
                </a:cubicBezTo>
                <a:cubicBezTo>
                  <a:pt x="27075" y="12355"/>
                  <a:pt x="27211" y="12512"/>
                  <a:pt x="27337" y="12678"/>
                </a:cubicBezTo>
                <a:cubicBezTo>
                  <a:pt x="27876" y="13420"/>
                  <a:pt x="27980" y="14273"/>
                  <a:pt x="27498" y="15075"/>
                </a:cubicBezTo>
                <a:cubicBezTo>
                  <a:pt x="27251" y="15492"/>
                  <a:pt x="26960" y="15901"/>
                  <a:pt x="26675" y="16295"/>
                </a:cubicBezTo>
                <a:cubicBezTo>
                  <a:pt x="26310" y="16804"/>
                  <a:pt x="25935" y="17307"/>
                  <a:pt x="25562" y="17810"/>
                </a:cubicBezTo>
                <a:cubicBezTo>
                  <a:pt x="25189" y="18313"/>
                  <a:pt x="24818" y="18810"/>
                  <a:pt x="24455" y="19315"/>
                </a:cubicBezTo>
                <a:cubicBezTo>
                  <a:pt x="24179" y="19699"/>
                  <a:pt x="23896" y="20095"/>
                  <a:pt x="23651" y="20499"/>
                </a:cubicBezTo>
                <a:cubicBezTo>
                  <a:pt x="22003" y="23236"/>
                  <a:pt x="20063" y="25783"/>
                  <a:pt x="18388" y="28501"/>
                </a:cubicBezTo>
                <a:cubicBezTo>
                  <a:pt x="17491" y="29957"/>
                  <a:pt x="16196" y="32235"/>
                  <a:pt x="14155" y="30986"/>
                </a:cubicBezTo>
                <a:cubicBezTo>
                  <a:pt x="13243" y="30429"/>
                  <a:pt x="12336" y="29785"/>
                  <a:pt x="11453" y="29180"/>
                </a:cubicBezTo>
                <a:cubicBezTo>
                  <a:pt x="9986" y="28174"/>
                  <a:pt x="8530" y="27153"/>
                  <a:pt x="7082" y="26122"/>
                </a:cubicBezTo>
                <a:cubicBezTo>
                  <a:pt x="5743" y="25168"/>
                  <a:pt x="4408" y="24207"/>
                  <a:pt x="3091" y="23222"/>
                </a:cubicBezTo>
                <a:cubicBezTo>
                  <a:pt x="2565" y="22828"/>
                  <a:pt x="2044" y="22429"/>
                  <a:pt x="1528" y="22023"/>
                </a:cubicBezTo>
                <a:cubicBezTo>
                  <a:pt x="1170" y="21738"/>
                  <a:pt x="803" y="21444"/>
                  <a:pt x="466" y="21134"/>
                </a:cubicBezTo>
                <a:cubicBezTo>
                  <a:pt x="443" y="21111"/>
                  <a:pt x="417" y="21092"/>
                  <a:pt x="392" y="21071"/>
                </a:cubicBezTo>
                <a:cubicBezTo>
                  <a:pt x="149" y="20864"/>
                  <a:pt x="0" y="20629"/>
                  <a:pt x="195" y="20315"/>
                </a:cubicBezTo>
                <a:cubicBezTo>
                  <a:pt x="1073" y="18900"/>
                  <a:pt x="1897" y="17437"/>
                  <a:pt x="2723" y="15991"/>
                </a:cubicBezTo>
                <a:cubicBezTo>
                  <a:pt x="3771" y="14158"/>
                  <a:pt x="4820" y="12322"/>
                  <a:pt x="5904" y="10509"/>
                </a:cubicBezTo>
                <a:cubicBezTo>
                  <a:pt x="7168" y="8394"/>
                  <a:pt x="8488" y="6269"/>
                  <a:pt x="9942" y="4282"/>
                </a:cubicBezTo>
                <a:cubicBezTo>
                  <a:pt x="10892" y="2985"/>
                  <a:pt x="12290" y="1189"/>
                  <a:pt x="13662" y="332"/>
                </a:cubicBezTo>
                <a:cubicBezTo>
                  <a:pt x="13752" y="275"/>
                  <a:pt x="13857" y="246"/>
                  <a:pt x="13962" y="248"/>
                </a:cubicBezTo>
                <a:close/>
                <a:moveTo>
                  <a:pt x="13574" y="1768"/>
                </a:moveTo>
                <a:cubicBezTo>
                  <a:pt x="15616" y="2145"/>
                  <a:pt x="19260" y="4649"/>
                  <a:pt x="20622" y="5565"/>
                </a:cubicBezTo>
                <a:cubicBezTo>
                  <a:pt x="22056" y="6529"/>
                  <a:pt x="23472" y="7525"/>
                  <a:pt x="24916" y="8472"/>
                </a:cubicBezTo>
                <a:cubicBezTo>
                  <a:pt x="25459" y="8830"/>
                  <a:pt x="26015" y="9189"/>
                  <a:pt x="26580" y="9509"/>
                </a:cubicBezTo>
                <a:cubicBezTo>
                  <a:pt x="26844" y="9658"/>
                  <a:pt x="27211" y="9861"/>
                  <a:pt x="27526" y="9964"/>
                </a:cubicBezTo>
                <a:cubicBezTo>
                  <a:pt x="27595" y="9893"/>
                  <a:pt x="27664" y="9819"/>
                  <a:pt x="27733" y="9748"/>
                </a:cubicBezTo>
                <a:cubicBezTo>
                  <a:pt x="27943" y="9522"/>
                  <a:pt x="28265" y="9132"/>
                  <a:pt x="28182" y="8792"/>
                </a:cubicBezTo>
                <a:cubicBezTo>
                  <a:pt x="28085" y="8407"/>
                  <a:pt x="27461" y="8072"/>
                  <a:pt x="27140" y="7902"/>
                </a:cubicBezTo>
                <a:cubicBezTo>
                  <a:pt x="26237" y="7426"/>
                  <a:pt x="25323" y="6969"/>
                  <a:pt x="24405" y="6525"/>
                </a:cubicBezTo>
                <a:cubicBezTo>
                  <a:pt x="22487" y="5594"/>
                  <a:pt x="20572" y="4662"/>
                  <a:pt x="18728" y="3591"/>
                </a:cubicBezTo>
                <a:cubicBezTo>
                  <a:pt x="17902" y="3113"/>
                  <a:pt x="17055" y="2677"/>
                  <a:pt x="16200" y="2252"/>
                </a:cubicBezTo>
                <a:cubicBezTo>
                  <a:pt x="15637" y="1971"/>
                  <a:pt x="14763" y="1367"/>
                  <a:pt x="14109" y="1441"/>
                </a:cubicBezTo>
                <a:cubicBezTo>
                  <a:pt x="13933" y="1506"/>
                  <a:pt x="13746" y="1629"/>
                  <a:pt x="13574" y="1768"/>
                </a:cubicBezTo>
                <a:close/>
                <a:moveTo>
                  <a:pt x="13470" y="2851"/>
                </a:moveTo>
                <a:cubicBezTo>
                  <a:pt x="14291" y="3348"/>
                  <a:pt x="15104" y="3863"/>
                  <a:pt x="15913" y="4377"/>
                </a:cubicBezTo>
                <a:cubicBezTo>
                  <a:pt x="17319" y="5274"/>
                  <a:pt x="18717" y="6185"/>
                  <a:pt x="20102" y="7114"/>
                </a:cubicBezTo>
                <a:cubicBezTo>
                  <a:pt x="21282" y="7908"/>
                  <a:pt x="22458" y="8715"/>
                  <a:pt x="23611" y="9549"/>
                </a:cubicBezTo>
                <a:cubicBezTo>
                  <a:pt x="24455" y="10159"/>
                  <a:pt x="25312" y="10794"/>
                  <a:pt x="26113" y="11471"/>
                </a:cubicBezTo>
                <a:cubicBezTo>
                  <a:pt x="26285" y="11232"/>
                  <a:pt x="26478" y="11008"/>
                  <a:pt x="26687" y="10798"/>
                </a:cubicBezTo>
                <a:cubicBezTo>
                  <a:pt x="26385" y="10649"/>
                  <a:pt x="26086" y="10480"/>
                  <a:pt x="25799" y="10312"/>
                </a:cubicBezTo>
                <a:cubicBezTo>
                  <a:pt x="25256" y="9998"/>
                  <a:pt x="24719" y="9664"/>
                  <a:pt x="24187" y="9327"/>
                </a:cubicBezTo>
                <a:cubicBezTo>
                  <a:pt x="22875" y="8495"/>
                  <a:pt x="21580" y="7634"/>
                  <a:pt x="20279" y="6785"/>
                </a:cubicBezTo>
                <a:cubicBezTo>
                  <a:pt x="18707" y="5756"/>
                  <a:pt x="17104" y="4704"/>
                  <a:pt x="15465" y="3786"/>
                </a:cubicBezTo>
                <a:cubicBezTo>
                  <a:pt x="14920" y="3480"/>
                  <a:pt x="14325" y="3157"/>
                  <a:pt x="13738" y="2939"/>
                </a:cubicBezTo>
                <a:cubicBezTo>
                  <a:pt x="13696" y="2922"/>
                  <a:pt x="13589" y="2887"/>
                  <a:pt x="13470" y="2851"/>
                </a:cubicBezTo>
                <a:close/>
                <a:moveTo>
                  <a:pt x="11791" y="3725"/>
                </a:moveTo>
                <a:cubicBezTo>
                  <a:pt x="11437" y="4222"/>
                  <a:pt x="11114" y="4746"/>
                  <a:pt x="10745" y="5228"/>
                </a:cubicBezTo>
                <a:cubicBezTo>
                  <a:pt x="10223" y="5909"/>
                  <a:pt x="9693" y="6581"/>
                  <a:pt x="9194" y="7279"/>
                </a:cubicBezTo>
                <a:cubicBezTo>
                  <a:pt x="7606" y="9507"/>
                  <a:pt x="6231" y="11919"/>
                  <a:pt x="4892" y="14304"/>
                </a:cubicBezTo>
                <a:cubicBezTo>
                  <a:pt x="3741" y="16356"/>
                  <a:pt x="2612" y="18424"/>
                  <a:pt x="1386" y="20430"/>
                </a:cubicBezTo>
                <a:cubicBezTo>
                  <a:pt x="2211" y="21006"/>
                  <a:pt x="3027" y="21606"/>
                  <a:pt x="3840" y="22201"/>
                </a:cubicBezTo>
                <a:cubicBezTo>
                  <a:pt x="5064" y="23098"/>
                  <a:pt x="6287" y="23997"/>
                  <a:pt x="7507" y="24898"/>
                </a:cubicBezTo>
                <a:cubicBezTo>
                  <a:pt x="8918" y="25940"/>
                  <a:pt x="10328" y="26983"/>
                  <a:pt x="11745" y="28014"/>
                </a:cubicBezTo>
                <a:cubicBezTo>
                  <a:pt x="12275" y="28400"/>
                  <a:pt x="12805" y="28784"/>
                  <a:pt x="13340" y="29163"/>
                </a:cubicBezTo>
                <a:cubicBezTo>
                  <a:pt x="13650" y="29381"/>
                  <a:pt x="13973" y="29613"/>
                  <a:pt x="14297" y="29810"/>
                </a:cubicBezTo>
                <a:cubicBezTo>
                  <a:pt x="15880" y="30781"/>
                  <a:pt x="16523" y="29486"/>
                  <a:pt x="17271" y="28270"/>
                </a:cubicBezTo>
                <a:cubicBezTo>
                  <a:pt x="19187" y="25160"/>
                  <a:pt x="21383" y="22232"/>
                  <a:pt x="23242" y="19085"/>
                </a:cubicBezTo>
                <a:cubicBezTo>
                  <a:pt x="23441" y="18745"/>
                  <a:pt x="23705" y="18403"/>
                  <a:pt x="23946" y="18093"/>
                </a:cubicBezTo>
                <a:cubicBezTo>
                  <a:pt x="24275" y="17662"/>
                  <a:pt x="24615" y="17236"/>
                  <a:pt x="24952" y="16809"/>
                </a:cubicBezTo>
                <a:cubicBezTo>
                  <a:pt x="25287" y="16381"/>
                  <a:pt x="25625" y="15951"/>
                  <a:pt x="25943" y="15513"/>
                </a:cubicBezTo>
                <a:cubicBezTo>
                  <a:pt x="26153" y="15224"/>
                  <a:pt x="26413" y="14872"/>
                  <a:pt x="26566" y="14549"/>
                </a:cubicBezTo>
                <a:cubicBezTo>
                  <a:pt x="26882" y="13883"/>
                  <a:pt x="25243" y="12351"/>
                  <a:pt x="24833" y="11974"/>
                </a:cubicBezTo>
                <a:cubicBezTo>
                  <a:pt x="23294" y="10561"/>
                  <a:pt x="21479" y="9272"/>
                  <a:pt x="19755" y="8095"/>
                </a:cubicBezTo>
                <a:cubicBezTo>
                  <a:pt x="18183" y="7022"/>
                  <a:pt x="16577" y="5993"/>
                  <a:pt x="14957" y="4993"/>
                </a:cubicBezTo>
                <a:cubicBezTo>
                  <a:pt x="14027" y="4419"/>
                  <a:pt x="13086" y="3844"/>
                  <a:pt x="12137" y="3300"/>
                </a:cubicBezTo>
                <a:cubicBezTo>
                  <a:pt x="12021" y="3442"/>
                  <a:pt x="11910" y="3589"/>
                  <a:pt x="11791" y="3723"/>
                </a:cubicBezTo>
                <a:close/>
                <a:moveTo>
                  <a:pt x="6891" y="19879"/>
                </a:moveTo>
                <a:cubicBezTo>
                  <a:pt x="6610" y="20281"/>
                  <a:pt x="7342" y="20927"/>
                  <a:pt x="7599" y="21166"/>
                </a:cubicBezTo>
                <a:cubicBezTo>
                  <a:pt x="8192" y="21721"/>
                  <a:pt x="8857" y="22237"/>
                  <a:pt x="9498" y="22737"/>
                </a:cubicBezTo>
                <a:cubicBezTo>
                  <a:pt x="10056" y="23169"/>
                  <a:pt x="10617" y="23590"/>
                  <a:pt x="11179" y="24018"/>
                </a:cubicBezTo>
                <a:cubicBezTo>
                  <a:pt x="11495" y="24259"/>
                  <a:pt x="11904" y="24550"/>
                  <a:pt x="12185" y="24825"/>
                </a:cubicBezTo>
                <a:cubicBezTo>
                  <a:pt x="12684" y="25315"/>
                  <a:pt x="13438" y="24552"/>
                  <a:pt x="12941" y="24064"/>
                </a:cubicBezTo>
                <a:cubicBezTo>
                  <a:pt x="11472" y="22620"/>
                  <a:pt x="9704" y="21526"/>
                  <a:pt x="8109" y="20231"/>
                </a:cubicBezTo>
                <a:cubicBezTo>
                  <a:pt x="7861" y="20030"/>
                  <a:pt x="7568" y="19621"/>
                  <a:pt x="7212" y="19671"/>
                </a:cubicBezTo>
                <a:cubicBezTo>
                  <a:pt x="7075" y="19690"/>
                  <a:pt x="6969" y="19770"/>
                  <a:pt x="6891" y="19881"/>
                </a:cubicBezTo>
                <a:close/>
                <a:moveTo>
                  <a:pt x="7924" y="18412"/>
                </a:moveTo>
                <a:cubicBezTo>
                  <a:pt x="7643" y="18814"/>
                  <a:pt x="8375" y="19460"/>
                  <a:pt x="8633" y="19699"/>
                </a:cubicBezTo>
                <a:cubicBezTo>
                  <a:pt x="9226" y="20254"/>
                  <a:pt x="9888" y="20770"/>
                  <a:pt x="10531" y="21270"/>
                </a:cubicBezTo>
                <a:cubicBezTo>
                  <a:pt x="11089" y="21702"/>
                  <a:pt x="11650" y="22123"/>
                  <a:pt x="12212" y="22551"/>
                </a:cubicBezTo>
                <a:cubicBezTo>
                  <a:pt x="12529" y="22794"/>
                  <a:pt x="12937" y="23083"/>
                  <a:pt x="13220" y="23360"/>
                </a:cubicBezTo>
                <a:cubicBezTo>
                  <a:pt x="13717" y="23848"/>
                  <a:pt x="14471" y="23085"/>
                  <a:pt x="13975" y="22597"/>
                </a:cubicBezTo>
                <a:cubicBezTo>
                  <a:pt x="12505" y="21153"/>
                  <a:pt x="10737" y="20059"/>
                  <a:pt x="9144" y="18764"/>
                </a:cubicBezTo>
                <a:cubicBezTo>
                  <a:pt x="8895" y="18563"/>
                  <a:pt x="8601" y="18156"/>
                  <a:pt x="8245" y="18204"/>
                </a:cubicBezTo>
                <a:cubicBezTo>
                  <a:pt x="8109" y="18223"/>
                  <a:pt x="8002" y="18303"/>
                  <a:pt x="7924" y="18414"/>
                </a:cubicBezTo>
                <a:close/>
                <a:moveTo>
                  <a:pt x="8903" y="16834"/>
                </a:moveTo>
                <a:cubicBezTo>
                  <a:pt x="8622" y="17236"/>
                  <a:pt x="9354" y="17882"/>
                  <a:pt x="9611" y="18121"/>
                </a:cubicBezTo>
                <a:cubicBezTo>
                  <a:pt x="10204" y="18676"/>
                  <a:pt x="10869" y="19191"/>
                  <a:pt x="11510" y="19690"/>
                </a:cubicBezTo>
                <a:cubicBezTo>
                  <a:pt x="12067" y="20122"/>
                  <a:pt x="12631" y="20545"/>
                  <a:pt x="13191" y="20973"/>
                </a:cubicBezTo>
                <a:cubicBezTo>
                  <a:pt x="13507" y="21214"/>
                  <a:pt x="13916" y="21503"/>
                  <a:pt x="14197" y="21780"/>
                </a:cubicBezTo>
                <a:cubicBezTo>
                  <a:pt x="14696" y="22270"/>
                  <a:pt x="15450" y="21507"/>
                  <a:pt x="14953" y="21019"/>
                </a:cubicBezTo>
                <a:cubicBezTo>
                  <a:pt x="13484" y="19575"/>
                  <a:pt x="11715" y="18481"/>
                  <a:pt x="10121" y="17184"/>
                </a:cubicBezTo>
                <a:cubicBezTo>
                  <a:pt x="9873" y="16983"/>
                  <a:pt x="9580" y="16576"/>
                  <a:pt x="9224" y="16624"/>
                </a:cubicBezTo>
                <a:cubicBezTo>
                  <a:pt x="9087" y="16643"/>
                  <a:pt x="8980" y="16723"/>
                  <a:pt x="8903" y="16834"/>
                </a:cubicBezTo>
                <a:close/>
                <a:moveTo>
                  <a:pt x="13063" y="7378"/>
                </a:moveTo>
                <a:cubicBezTo>
                  <a:pt x="12929" y="7543"/>
                  <a:pt x="12780" y="7766"/>
                  <a:pt x="12694" y="7891"/>
                </a:cubicBezTo>
                <a:cubicBezTo>
                  <a:pt x="12403" y="8313"/>
                  <a:pt x="12128" y="8751"/>
                  <a:pt x="11870" y="9195"/>
                </a:cubicBezTo>
                <a:cubicBezTo>
                  <a:pt x="11611" y="9639"/>
                  <a:pt x="11355" y="10111"/>
                  <a:pt x="11164" y="10586"/>
                </a:cubicBezTo>
                <a:cubicBezTo>
                  <a:pt x="11116" y="10706"/>
                  <a:pt x="10932" y="11203"/>
                  <a:pt x="10990" y="11324"/>
                </a:cubicBezTo>
                <a:cubicBezTo>
                  <a:pt x="11430" y="12001"/>
                  <a:pt x="12036" y="12640"/>
                  <a:pt x="12614" y="13200"/>
                </a:cubicBezTo>
                <a:cubicBezTo>
                  <a:pt x="13335" y="13896"/>
                  <a:pt x="14107" y="14547"/>
                  <a:pt x="14886" y="15174"/>
                </a:cubicBezTo>
                <a:cubicBezTo>
                  <a:pt x="16269" y="16287"/>
                  <a:pt x="17709" y="17314"/>
                  <a:pt x="19107" y="18399"/>
                </a:cubicBezTo>
                <a:cubicBezTo>
                  <a:pt x="19549" y="17544"/>
                  <a:pt x="20061" y="16817"/>
                  <a:pt x="20670" y="16058"/>
                </a:cubicBezTo>
                <a:cubicBezTo>
                  <a:pt x="20895" y="15780"/>
                  <a:pt x="21429" y="15184"/>
                  <a:pt x="21437" y="14816"/>
                </a:cubicBezTo>
                <a:cubicBezTo>
                  <a:pt x="21442" y="14690"/>
                  <a:pt x="21396" y="14575"/>
                  <a:pt x="21331" y="14468"/>
                </a:cubicBezTo>
                <a:cubicBezTo>
                  <a:pt x="20976" y="13881"/>
                  <a:pt x="20249" y="13217"/>
                  <a:pt x="19738" y="12760"/>
                </a:cubicBezTo>
                <a:cubicBezTo>
                  <a:pt x="18904" y="12016"/>
                  <a:pt x="18024" y="11314"/>
                  <a:pt x="17145" y="10622"/>
                </a:cubicBezTo>
                <a:cubicBezTo>
                  <a:pt x="16351" y="9998"/>
                  <a:pt x="15551" y="9383"/>
                  <a:pt x="14754" y="8761"/>
                </a:cubicBezTo>
                <a:cubicBezTo>
                  <a:pt x="14188" y="8317"/>
                  <a:pt x="13602" y="7860"/>
                  <a:pt x="13063" y="737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952;p86"/>
          <p:cNvSpPr/>
          <p:nvPr/>
        </p:nvSpPr>
        <p:spPr>
          <a:xfrm rot="-899700">
            <a:off x="4400942" y="-369153"/>
            <a:ext cx="1085921" cy="1264246"/>
          </a:xfrm>
          <a:custGeom>
            <a:avLst/>
            <a:gdLst/>
            <a:ahLst/>
            <a:cxnLst/>
            <a:rect l="l" t="t" r="r" b="b"/>
            <a:pathLst>
              <a:path w="36860" h="42913" extrusionOk="0">
                <a:moveTo>
                  <a:pt x="36451" y="42873"/>
                </a:moveTo>
                <a:cubicBezTo>
                  <a:pt x="36615" y="42913"/>
                  <a:pt x="36780" y="42812"/>
                  <a:pt x="36820" y="42647"/>
                </a:cubicBezTo>
                <a:cubicBezTo>
                  <a:pt x="36860" y="42483"/>
                  <a:pt x="36759" y="42318"/>
                  <a:pt x="36596" y="42278"/>
                </a:cubicBezTo>
                <a:lnTo>
                  <a:pt x="36430" y="42238"/>
                </a:lnTo>
                <a:lnTo>
                  <a:pt x="36265" y="42194"/>
                </a:lnTo>
                <a:lnTo>
                  <a:pt x="36013" y="42125"/>
                </a:lnTo>
                <a:cubicBezTo>
                  <a:pt x="35667" y="42037"/>
                  <a:pt x="35474" y="42504"/>
                  <a:pt x="35780" y="42684"/>
                </a:cubicBezTo>
                <a:cubicBezTo>
                  <a:pt x="35803" y="42699"/>
                  <a:pt x="35827" y="42708"/>
                  <a:pt x="35852" y="42714"/>
                </a:cubicBezTo>
                <a:lnTo>
                  <a:pt x="36109" y="42785"/>
                </a:lnTo>
                <a:lnTo>
                  <a:pt x="36279" y="42829"/>
                </a:lnTo>
                <a:close/>
                <a:moveTo>
                  <a:pt x="1379" y="525"/>
                </a:moveTo>
                <a:cubicBezTo>
                  <a:pt x="1459" y="219"/>
                  <a:pt x="1069" y="1"/>
                  <a:pt x="847" y="257"/>
                </a:cubicBezTo>
                <a:cubicBezTo>
                  <a:pt x="820" y="290"/>
                  <a:pt x="799" y="330"/>
                  <a:pt x="788" y="374"/>
                </a:cubicBezTo>
                <a:lnTo>
                  <a:pt x="752" y="510"/>
                </a:lnTo>
                <a:cubicBezTo>
                  <a:pt x="679" y="801"/>
                  <a:pt x="1042" y="1015"/>
                  <a:pt x="1260" y="806"/>
                </a:cubicBezTo>
                <a:cubicBezTo>
                  <a:pt x="1304" y="766"/>
                  <a:pt x="1333" y="713"/>
                  <a:pt x="1346" y="657"/>
                </a:cubicBezTo>
                <a:close/>
                <a:moveTo>
                  <a:pt x="964" y="2428"/>
                </a:moveTo>
                <a:cubicBezTo>
                  <a:pt x="1021" y="2130"/>
                  <a:pt x="639" y="1937"/>
                  <a:pt x="430" y="2178"/>
                </a:cubicBezTo>
                <a:cubicBezTo>
                  <a:pt x="396" y="2220"/>
                  <a:pt x="373" y="2268"/>
                  <a:pt x="363" y="2321"/>
                </a:cubicBezTo>
                <a:lnTo>
                  <a:pt x="308" y="2633"/>
                </a:lnTo>
                <a:lnTo>
                  <a:pt x="260" y="2933"/>
                </a:lnTo>
                <a:cubicBezTo>
                  <a:pt x="233" y="3100"/>
                  <a:pt x="348" y="3260"/>
                  <a:pt x="518" y="3285"/>
                </a:cubicBezTo>
                <a:cubicBezTo>
                  <a:pt x="685" y="3310"/>
                  <a:pt x="843" y="3193"/>
                  <a:pt x="866" y="3023"/>
                </a:cubicBezTo>
                <a:lnTo>
                  <a:pt x="912" y="2736"/>
                </a:lnTo>
                <a:lnTo>
                  <a:pt x="964" y="2428"/>
                </a:lnTo>
                <a:close/>
                <a:moveTo>
                  <a:pt x="656" y="4819"/>
                </a:moveTo>
                <a:cubicBezTo>
                  <a:pt x="677" y="4484"/>
                  <a:pt x="218" y="4362"/>
                  <a:pt x="73" y="4672"/>
                </a:cubicBezTo>
                <a:cubicBezTo>
                  <a:pt x="59" y="4706"/>
                  <a:pt x="50" y="4741"/>
                  <a:pt x="46" y="4777"/>
                </a:cubicBezTo>
                <a:lnTo>
                  <a:pt x="36" y="4957"/>
                </a:lnTo>
                <a:lnTo>
                  <a:pt x="23" y="5158"/>
                </a:lnTo>
                <a:lnTo>
                  <a:pt x="11" y="5397"/>
                </a:lnTo>
                <a:cubicBezTo>
                  <a:pt x="0" y="5733"/>
                  <a:pt x="463" y="5840"/>
                  <a:pt x="599" y="5523"/>
                </a:cubicBezTo>
                <a:cubicBezTo>
                  <a:pt x="612" y="5490"/>
                  <a:pt x="620" y="5454"/>
                  <a:pt x="620" y="5418"/>
                </a:cubicBezTo>
                <a:lnTo>
                  <a:pt x="633" y="5192"/>
                </a:lnTo>
                <a:lnTo>
                  <a:pt x="644" y="4995"/>
                </a:lnTo>
                <a:lnTo>
                  <a:pt x="656" y="4817"/>
                </a:lnTo>
                <a:close/>
                <a:moveTo>
                  <a:pt x="631" y="7223"/>
                </a:moveTo>
                <a:cubicBezTo>
                  <a:pt x="610" y="6885"/>
                  <a:pt x="136" y="6822"/>
                  <a:pt x="32" y="7156"/>
                </a:cubicBezTo>
                <a:cubicBezTo>
                  <a:pt x="23" y="7189"/>
                  <a:pt x="19" y="7223"/>
                  <a:pt x="21" y="7258"/>
                </a:cubicBezTo>
                <a:lnTo>
                  <a:pt x="36" y="7480"/>
                </a:lnTo>
                <a:lnTo>
                  <a:pt x="48" y="7665"/>
                </a:lnTo>
                <a:lnTo>
                  <a:pt x="67" y="7881"/>
                </a:lnTo>
                <a:cubicBezTo>
                  <a:pt x="97" y="8187"/>
                  <a:pt x="522" y="8264"/>
                  <a:pt x="652" y="7969"/>
                </a:cubicBezTo>
                <a:cubicBezTo>
                  <a:pt x="673" y="7921"/>
                  <a:pt x="681" y="7868"/>
                  <a:pt x="675" y="7818"/>
                </a:cubicBezTo>
                <a:lnTo>
                  <a:pt x="658" y="7617"/>
                </a:lnTo>
                <a:lnTo>
                  <a:pt x="644" y="7439"/>
                </a:lnTo>
                <a:close/>
                <a:moveTo>
                  <a:pt x="949" y="9593"/>
                </a:moveTo>
                <a:cubicBezTo>
                  <a:pt x="878" y="9274"/>
                  <a:pt x="415" y="9272"/>
                  <a:pt x="350" y="9606"/>
                </a:cubicBezTo>
                <a:cubicBezTo>
                  <a:pt x="342" y="9645"/>
                  <a:pt x="344" y="9685"/>
                  <a:pt x="352" y="9725"/>
                </a:cubicBezTo>
                <a:lnTo>
                  <a:pt x="400" y="9941"/>
                </a:lnTo>
                <a:lnTo>
                  <a:pt x="440" y="10106"/>
                </a:lnTo>
                <a:lnTo>
                  <a:pt x="499" y="10333"/>
                </a:lnTo>
                <a:cubicBezTo>
                  <a:pt x="545" y="10494"/>
                  <a:pt x="713" y="10588"/>
                  <a:pt x="874" y="10544"/>
                </a:cubicBezTo>
                <a:cubicBezTo>
                  <a:pt x="1035" y="10500"/>
                  <a:pt x="1130" y="10335"/>
                  <a:pt x="1088" y="10171"/>
                </a:cubicBezTo>
                <a:lnTo>
                  <a:pt x="1033" y="9960"/>
                </a:lnTo>
                <a:lnTo>
                  <a:pt x="996" y="9803"/>
                </a:lnTo>
                <a:lnTo>
                  <a:pt x="949" y="9595"/>
                </a:lnTo>
                <a:close/>
                <a:moveTo>
                  <a:pt x="1668" y="11865"/>
                </a:moveTo>
                <a:cubicBezTo>
                  <a:pt x="1532" y="11550"/>
                  <a:pt x="1058" y="11664"/>
                  <a:pt x="1082" y="12009"/>
                </a:cubicBezTo>
                <a:cubicBezTo>
                  <a:pt x="1084" y="12043"/>
                  <a:pt x="1092" y="12074"/>
                  <a:pt x="1105" y="12106"/>
                </a:cubicBezTo>
                <a:lnTo>
                  <a:pt x="1182" y="12282"/>
                </a:lnTo>
                <a:lnTo>
                  <a:pt x="1247" y="12426"/>
                </a:lnTo>
                <a:lnTo>
                  <a:pt x="1314" y="12571"/>
                </a:lnTo>
                <a:lnTo>
                  <a:pt x="1364" y="12676"/>
                </a:lnTo>
                <a:cubicBezTo>
                  <a:pt x="1505" y="12967"/>
                  <a:pt x="1955" y="12864"/>
                  <a:pt x="1945" y="12525"/>
                </a:cubicBezTo>
                <a:cubicBezTo>
                  <a:pt x="1943" y="12483"/>
                  <a:pt x="1932" y="12443"/>
                  <a:pt x="1914" y="12408"/>
                </a:cubicBezTo>
                <a:lnTo>
                  <a:pt x="1865" y="12309"/>
                </a:lnTo>
                <a:lnTo>
                  <a:pt x="1802" y="12173"/>
                </a:lnTo>
                <a:lnTo>
                  <a:pt x="1740" y="12034"/>
                </a:lnTo>
                <a:lnTo>
                  <a:pt x="1666" y="11865"/>
                </a:lnTo>
                <a:close/>
                <a:moveTo>
                  <a:pt x="2810" y="13950"/>
                </a:moveTo>
                <a:cubicBezTo>
                  <a:pt x="2628" y="13688"/>
                  <a:pt x="2215" y="13847"/>
                  <a:pt x="2259" y="14168"/>
                </a:cubicBezTo>
                <a:cubicBezTo>
                  <a:pt x="2266" y="14214"/>
                  <a:pt x="2282" y="14258"/>
                  <a:pt x="2310" y="14298"/>
                </a:cubicBezTo>
                <a:lnTo>
                  <a:pt x="2416" y="14451"/>
                </a:lnTo>
                <a:lnTo>
                  <a:pt x="2507" y="14574"/>
                </a:lnTo>
                <a:lnTo>
                  <a:pt x="2597" y="14698"/>
                </a:lnTo>
                <a:lnTo>
                  <a:pt x="2678" y="14803"/>
                </a:lnTo>
                <a:cubicBezTo>
                  <a:pt x="2781" y="14941"/>
                  <a:pt x="2974" y="14968"/>
                  <a:pt x="3110" y="14864"/>
                </a:cubicBezTo>
                <a:cubicBezTo>
                  <a:pt x="3246" y="14759"/>
                  <a:pt x="3269" y="14564"/>
                  <a:pt x="3163" y="14432"/>
                </a:cubicBezTo>
                <a:lnTo>
                  <a:pt x="3085" y="14331"/>
                </a:lnTo>
                <a:lnTo>
                  <a:pt x="2999" y="14214"/>
                </a:lnTo>
                <a:lnTo>
                  <a:pt x="2913" y="14097"/>
                </a:lnTo>
                <a:close/>
                <a:moveTo>
                  <a:pt x="4351" y="15761"/>
                </a:moveTo>
                <a:cubicBezTo>
                  <a:pt x="4089" y="15520"/>
                  <a:pt x="3697" y="15834"/>
                  <a:pt x="3881" y="16144"/>
                </a:cubicBezTo>
                <a:cubicBezTo>
                  <a:pt x="3896" y="16165"/>
                  <a:pt x="3913" y="16186"/>
                  <a:pt x="3932" y="16205"/>
                </a:cubicBezTo>
                <a:lnTo>
                  <a:pt x="4018" y="16287"/>
                </a:lnTo>
                <a:lnTo>
                  <a:pt x="4127" y="16391"/>
                </a:lnTo>
                <a:lnTo>
                  <a:pt x="4240" y="16494"/>
                </a:lnTo>
                <a:lnTo>
                  <a:pt x="4391" y="16628"/>
                </a:lnTo>
                <a:cubicBezTo>
                  <a:pt x="4519" y="16739"/>
                  <a:pt x="4711" y="16725"/>
                  <a:pt x="4822" y="16597"/>
                </a:cubicBezTo>
                <a:cubicBezTo>
                  <a:pt x="4931" y="16469"/>
                  <a:pt x="4919" y="16276"/>
                  <a:pt x="4789" y="16165"/>
                </a:cubicBezTo>
                <a:lnTo>
                  <a:pt x="4651" y="16039"/>
                </a:lnTo>
                <a:lnTo>
                  <a:pt x="4542" y="15943"/>
                </a:lnTo>
                <a:lnTo>
                  <a:pt x="4437" y="15842"/>
                </a:lnTo>
                <a:lnTo>
                  <a:pt x="4353" y="15761"/>
                </a:lnTo>
                <a:close/>
                <a:moveTo>
                  <a:pt x="6214" y="17253"/>
                </a:moveTo>
                <a:cubicBezTo>
                  <a:pt x="6074" y="17161"/>
                  <a:pt x="5883" y="17198"/>
                  <a:pt x="5791" y="17339"/>
                </a:cubicBezTo>
                <a:cubicBezTo>
                  <a:pt x="5698" y="17481"/>
                  <a:pt x="5736" y="17670"/>
                  <a:pt x="5877" y="17762"/>
                </a:cubicBezTo>
                <a:lnTo>
                  <a:pt x="6061" y="17884"/>
                </a:lnTo>
                <a:lnTo>
                  <a:pt x="6191" y="17965"/>
                </a:lnTo>
                <a:lnTo>
                  <a:pt x="6323" y="18047"/>
                </a:lnTo>
                <a:lnTo>
                  <a:pt x="6405" y="18097"/>
                </a:lnTo>
                <a:cubicBezTo>
                  <a:pt x="6461" y="18131"/>
                  <a:pt x="6526" y="18146"/>
                  <a:pt x="6593" y="18139"/>
                </a:cubicBezTo>
                <a:cubicBezTo>
                  <a:pt x="6885" y="18110"/>
                  <a:pt x="6971" y="17726"/>
                  <a:pt x="6721" y="17573"/>
                </a:cubicBezTo>
                <a:lnTo>
                  <a:pt x="6518" y="17450"/>
                </a:lnTo>
                <a:lnTo>
                  <a:pt x="6392" y="17368"/>
                </a:lnTo>
                <a:lnTo>
                  <a:pt x="6216" y="17253"/>
                </a:lnTo>
                <a:close/>
                <a:moveTo>
                  <a:pt x="8305" y="18420"/>
                </a:moveTo>
                <a:cubicBezTo>
                  <a:pt x="8004" y="18284"/>
                  <a:pt x="7733" y="18651"/>
                  <a:pt x="7949" y="18898"/>
                </a:cubicBezTo>
                <a:cubicBezTo>
                  <a:pt x="7976" y="18929"/>
                  <a:pt x="8012" y="18957"/>
                  <a:pt x="8050" y="18973"/>
                </a:cubicBezTo>
                <a:lnTo>
                  <a:pt x="8253" y="19066"/>
                </a:lnTo>
                <a:lnTo>
                  <a:pt x="8398" y="19131"/>
                </a:lnTo>
                <a:lnTo>
                  <a:pt x="8620" y="19225"/>
                </a:lnTo>
                <a:cubicBezTo>
                  <a:pt x="8922" y="19346"/>
                  <a:pt x="9175" y="18984"/>
                  <a:pt x="8966" y="18741"/>
                </a:cubicBezTo>
                <a:cubicBezTo>
                  <a:pt x="8934" y="18707"/>
                  <a:pt x="8896" y="18680"/>
                  <a:pt x="8855" y="18661"/>
                </a:cubicBezTo>
                <a:lnTo>
                  <a:pt x="8643" y="18571"/>
                </a:lnTo>
                <a:lnTo>
                  <a:pt x="8502" y="18508"/>
                </a:lnTo>
                <a:close/>
                <a:moveTo>
                  <a:pt x="10546" y="19281"/>
                </a:moveTo>
                <a:cubicBezTo>
                  <a:pt x="10221" y="19187"/>
                  <a:pt x="10001" y="19602"/>
                  <a:pt x="10275" y="19820"/>
                </a:cubicBezTo>
                <a:cubicBezTo>
                  <a:pt x="10303" y="19839"/>
                  <a:pt x="10334" y="19856"/>
                  <a:pt x="10368" y="19866"/>
                </a:cubicBezTo>
                <a:cubicBezTo>
                  <a:pt x="10516" y="19912"/>
                  <a:pt x="10665" y="19956"/>
                  <a:pt x="10814" y="20000"/>
                </a:cubicBezTo>
                <a:lnTo>
                  <a:pt x="10959" y="20042"/>
                </a:lnTo>
                <a:cubicBezTo>
                  <a:pt x="11263" y="20130"/>
                  <a:pt x="11497" y="19738"/>
                  <a:pt x="11233" y="19510"/>
                </a:cubicBezTo>
                <a:cubicBezTo>
                  <a:pt x="11202" y="19485"/>
                  <a:pt x="11164" y="19466"/>
                  <a:pt x="11124" y="19455"/>
                </a:cubicBezTo>
                <a:cubicBezTo>
                  <a:pt x="10931" y="19399"/>
                  <a:pt x="10739" y="19342"/>
                  <a:pt x="10546" y="19281"/>
                </a:cubicBezTo>
                <a:close/>
                <a:moveTo>
                  <a:pt x="12880" y="19877"/>
                </a:moveTo>
                <a:cubicBezTo>
                  <a:pt x="12541" y="19814"/>
                  <a:pt x="12371" y="20275"/>
                  <a:pt x="12679" y="20445"/>
                </a:cubicBezTo>
                <a:cubicBezTo>
                  <a:pt x="12707" y="20459"/>
                  <a:pt x="12736" y="20470"/>
                  <a:pt x="12765" y="20476"/>
                </a:cubicBezTo>
                <a:cubicBezTo>
                  <a:pt x="12968" y="20516"/>
                  <a:pt x="13170" y="20554"/>
                  <a:pt x="13373" y="20589"/>
                </a:cubicBezTo>
                <a:cubicBezTo>
                  <a:pt x="13727" y="20644"/>
                  <a:pt x="13872" y="20158"/>
                  <a:pt x="13549" y="20009"/>
                </a:cubicBezTo>
                <a:cubicBezTo>
                  <a:pt x="13526" y="19998"/>
                  <a:pt x="13501" y="19992"/>
                  <a:pt x="13476" y="19986"/>
                </a:cubicBezTo>
                <a:cubicBezTo>
                  <a:pt x="13277" y="19952"/>
                  <a:pt x="13080" y="19914"/>
                  <a:pt x="12880" y="19877"/>
                </a:cubicBezTo>
                <a:close/>
                <a:moveTo>
                  <a:pt x="15270" y="20233"/>
                </a:moveTo>
                <a:cubicBezTo>
                  <a:pt x="15100" y="20210"/>
                  <a:pt x="14945" y="20334"/>
                  <a:pt x="14928" y="20505"/>
                </a:cubicBezTo>
                <a:cubicBezTo>
                  <a:pt x="14909" y="20675"/>
                  <a:pt x="15037" y="20826"/>
                  <a:pt x="15209" y="20841"/>
                </a:cubicBezTo>
                <a:cubicBezTo>
                  <a:pt x="15414" y="20862"/>
                  <a:pt x="15620" y="20881"/>
                  <a:pt x="15825" y="20897"/>
                </a:cubicBezTo>
                <a:cubicBezTo>
                  <a:pt x="16081" y="20916"/>
                  <a:pt x="16244" y="20631"/>
                  <a:pt x="16099" y="20419"/>
                </a:cubicBezTo>
                <a:cubicBezTo>
                  <a:pt x="16047" y="20342"/>
                  <a:pt x="15963" y="20294"/>
                  <a:pt x="15871" y="20287"/>
                </a:cubicBezTo>
                <a:cubicBezTo>
                  <a:pt x="15670" y="20273"/>
                  <a:pt x="15471" y="20254"/>
                  <a:pt x="15270" y="20233"/>
                </a:cubicBezTo>
                <a:close/>
                <a:moveTo>
                  <a:pt x="17682" y="20378"/>
                </a:moveTo>
                <a:cubicBezTo>
                  <a:pt x="17334" y="20378"/>
                  <a:pt x="17252" y="20860"/>
                  <a:pt x="17585" y="20975"/>
                </a:cubicBezTo>
                <a:cubicBezTo>
                  <a:pt x="17613" y="20983"/>
                  <a:pt x="17644" y="20990"/>
                  <a:pt x="17673" y="20990"/>
                </a:cubicBezTo>
                <a:cubicBezTo>
                  <a:pt x="17879" y="20994"/>
                  <a:pt x="18084" y="20994"/>
                  <a:pt x="18290" y="20994"/>
                </a:cubicBezTo>
                <a:cubicBezTo>
                  <a:pt x="18616" y="20994"/>
                  <a:pt x="18715" y="20539"/>
                  <a:pt x="18405" y="20407"/>
                </a:cubicBezTo>
                <a:cubicBezTo>
                  <a:pt x="18369" y="20392"/>
                  <a:pt x="18329" y="20384"/>
                  <a:pt x="18287" y="20384"/>
                </a:cubicBezTo>
                <a:cubicBezTo>
                  <a:pt x="18086" y="20384"/>
                  <a:pt x="17885" y="20382"/>
                  <a:pt x="17682" y="20378"/>
                </a:cubicBezTo>
                <a:close/>
                <a:moveTo>
                  <a:pt x="20102" y="20331"/>
                </a:moveTo>
                <a:cubicBezTo>
                  <a:pt x="19937" y="20346"/>
                  <a:pt x="19813" y="20489"/>
                  <a:pt x="19824" y="20654"/>
                </a:cubicBezTo>
                <a:cubicBezTo>
                  <a:pt x="19834" y="20820"/>
                  <a:pt x="19972" y="20948"/>
                  <a:pt x="20138" y="20941"/>
                </a:cubicBezTo>
                <a:cubicBezTo>
                  <a:pt x="20343" y="20931"/>
                  <a:pt x="20549" y="20916"/>
                  <a:pt x="20752" y="20901"/>
                </a:cubicBezTo>
                <a:cubicBezTo>
                  <a:pt x="20922" y="20889"/>
                  <a:pt x="21047" y="20742"/>
                  <a:pt x="21035" y="20575"/>
                </a:cubicBezTo>
                <a:cubicBezTo>
                  <a:pt x="21022" y="20405"/>
                  <a:pt x="20876" y="20279"/>
                  <a:pt x="20706" y="20292"/>
                </a:cubicBezTo>
                <a:cubicBezTo>
                  <a:pt x="20505" y="20306"/>
                  <a:pt x="20304" y="20321"/>
                  <a:pt x="20102" y="20331"/>
                </a:cubicBezTo>
                <a:close/>
                <a:moveTo>
                  <a:pt x="22475" y="20116"/>
                </a:moveTo>
                <a:cubicBezTo>
                  <a:pt x="22317" y="20155"/>
                  <a:pt x="22221" y="20310"/>
                  <a:pt x="22253" y="20470"/>
                </a:cubicBezTo>
                <a:cubicBezTo>
                  <a:pt x="22284" y="20629"/>
                  <a:pt x="22433" y="20736"/>
                  <a:pt x="22592" y="20713"/>
                </a:cubicBezTo>
                <a:cubicBezTo>
                  <a:pt x="22797" y="20688"/>
                  <a:pt x="22999" y="20658"/>
                  <a:pt x="23202" y="20629"/>
                </a:cubicBezTo>
                <a:cubicBezTo>
                  <a:pt x="23365" y="20600"/>
                  <a:pt x="23476" y="20447"/>
                  <a:pt x="23451" y="20283"/>
                </a:cubicBezTo>
                <a:cubicBezTo>
                  <a:pt x="23428" y="20120"/>
                  <a:pt x="23277" y="20005"/>
                  <a:pt x="23114" y="20025"/>
                </a:cubicBezTo>
                <a:lnTo>
                  <a:pt x="23080" y="20030"/>
                </a:lnTo>
                <a:lnTo>
                  <a:pt x="23139" y="19883"/>
                </a:lnTo>
                <a:lnTo>
                  <a:pt x="23183" y="19778"/>
                </a:lnTo>
                <a:lnTo>
                  <a:pt x="23227" y="19673"/>
                </a:lnTo>
                <a:lnTo>
                  <a:pt x="23273" y="19569"/>
                </a:lnTo>
                <a:cubicBezTo>
                  <a:pt x="23344" y="19416"/>
                  <a:pt x="23275" y="19235"/>
                  <a:pt x="23122" y="19164"/>
                </a:cubicBezTo>
                <a:cubicBezTo>
                  <a:pt x="22967" y="19095"/>
                  <a:pt x="22787" y="19162"/>
                  <a:pt x="22718" y="19317"/>
                </a:cubicBezTo>
                <a:lnTo>
                  <a:pt x="22667" y="19428"/>
                </a:lnTo>
                <a:lnTo>
                  <a:pt x="22619" y="19539"/>
                </a:lnTo>
                <a:lnTo>
                  <a:pt x="22573" y="19652"/>
                </a:lnTo>
                <a:lnTo>
                  <a:pt x="22529" y="19766"/>
                </a:lnTo>
                <a:lnTo>
                  <a:pt x="22477" y="19904"/>
                </a:lnTo>
                <a:cubicBezTo>
                  <a:pt x="22450" y="19971"/>
                  <a:pt x="22450" y="20046"/>
                  <a:pt x="22477" y="20116"/>
                </a:cubicBezTo>
                <a:close/>
                <a:moveTo>
                  <a:pt x="24902" y="19713"/>
                </a:moveTo>
                <a:cubicBezTo>
                  <a:pt x="24554" y="19789"/>
                  <a:pt x="24587" y="20294"/>
                  <a:pt x="24952" y="20317"/>
                </a:cubicBezTo>
                <a:cubicBezTo>
                  <a:pt x="24975" y="20319"/>
                  <a:pt x="25000" y="20315"/>
                  <a:pt x="25025" y="20310"/>
                </a:cubicBezTo>
                <a:cubicBezTo>
                  <a:pt x="25226" y="20271"/>
                  <a:pt x="25428" y="20227"/>
                  <a:pt x="25627" y="20183"/>
                </a:cubicBezTo>
                <a:cubicBezTo>
                  <a:pt x="25792" y="20147"/>
                  <a:pt x="25897" y="19984"/>
                  <a:pt x="25859" y="19818"/>
                </a:cubicBezTo>
                <a:cubicBezTo>
                  <a:pt x="25822" y="19652"/>
                  <a:pt x="25658" y="19550"/>
                  <a:pt x="25493" y="19587"/>
                </a:cubicBezTo>
                <a:cubicBezTo>
                  <a:pt x="25296" y="19631"/>
                  <a:pt x="25099" y="19673"/>
                  <a:pt x="24902" y="19713"/>
                </a:cubicBezTo>
                <a:close/>
                <a:moveTo>
                  <a:pt x="27257" y="19147"/>
                </a:moveTo>
                <a:cubicBezTo>
                  <a:pt x="26928" y="19244"/>
                  <a:pt x="26974" y="19724"/>
                  <a:pt x="27326" y="19747"/>
                </a:cubicBezTo>
                <a:cubicBezTo>
                  <a:pt x="27358" y="19749"/>
                  <a:pt x="27389" y="19745"/>
                  <a:pt x="27421" y="19736"/>
                </a:cubicBezTo>
                <a:cubicBezTo>
                  <a:pt x="27620" y="19682"/>
                  <a:pt x="27817" y="19623"/>
                  <a:pt x="28014" y="19564"/>
                </a:cubicBezTo>
                <a:cubicBezTo>
                  <a:pt x="28064" y="19550"/>
                  <a:pt x="28108" y="19523"/>
                  <a:pt x="28146" y="19487"/>
                </a:cubicBezTo>
                <a:cubicBezTo>
                  <a:pt x="28364" y="19256"/>
                  <a:pt x="28142" y="18892"/>
                  <a:pt x="27838" y="18980"/>
                </a:cubicBezTo>
                <a:cubicBezTo>
                  <a:pt x="27645" y="19036"/>
                  <a:pt x="27450" y="19093"/>
                  <a:pt x="27257" y="19147"/>
                </a:cubicBezTo>
                <a:close/>
                <a:moveTo>
                  <a:pt x="29535" y="18412"/>
                </a:moveTo>
                <a:cubicBezTo>
                  <a:pt x="29202" y="18573"/>
                  <a:pt x="29376" y="19070"/>
                  <a:pt x="29741" y="18986"/>
                </a:cubicBezTo>
                <a:cubicBezTo>
                  <a:pt x="29757" y="18980"/>
                  <a:pt x="29774" y="18973"/>
                  <a:pt x="29791" y="18967"/>
                </a:cubicBezTo>
                <a:cubicBezTo>
                  <a:pt x="29994" y="18873"/>
                  <a:pt x="30187" y="18760"/>
                  <a:pt x="30367" y="18630"/>
                </a:cubicBezTo>
                <a:cubicBezTo>
                  <a:pt x="30633" y="18435"/>
                  <a:pt x="30449" y="18018"/>
                  <a:pt x="30126" y="18083"/>
                </a:cubicBezTo>
                <a:cubicBezTo>
                  <a:pt x="30084" y="18091"/>
                  <a:pt x="30044" y="18108"/>
                  <a:pt x="30011" y="18133"/>
                </a:cubicBezTo>
                <a:cubicBezTo>
                  <a:pt x="29862" y="18240"/>
                  <a:pt x="29703" y="18334"/>
                  <a:pt x="29535" y="18412"/>
                </a:cubicBezTo>
                <a:close/>
                <a:moveTo>
                  <a:pt x="31130" y="16878"/>
                </a:moveTo>
                <a:cubicBezTo>
                  <a:pt x="31052" y="17024"/>
                  <a:pt x="31107" y="17207"/>
                  <a:pt x="31254" y="17286"/>
                </a:cubicBezTo>
                <a:cubicBezTo>
                  <a:pt x="31400" y="17366"/>
                  <a:pt x="31585" y="17314"/>
                  <a:pt x="31667" y="17167"/>
                </a:cubicBezTo>
                <a:cubicBezTo>
                  <a:pt x="31776" y="16970"/>
                  <a:pt x="31864" y="16760"/>
                  <a:pt x="31926" y="16544"/>
                </a:cubicBezTo>
                <a:cubicBezTo>
                  <a:pt x="31977" y="16381"/>
                  <a:pt x="31882" y="16207"/>
                  <a:pt x="31719" y="16161"/>
                </a:cubicBezTo>
                <a:cubicBezTo>
                  <a:pt x="31553" y="16113"/>
                  <a:pt x="31384" y="16211"/>
                  <a:pt x="31340" y="16377"/>
                </a:cubicBezTo>
                <a:cubicBezTo>
                  <a:pt x="31287" y="16551"/>
                  <a:pt x="31218" y="16718"/>
                  <a:pt x="31130" y="16878"/>
                </a:cubicBezTo>
                <a:close/>
                <a:moveTo>
                  <a:pt x="30855" y="15279"/>
                </a:moveTo>
                <a:cubicBezTo>
                  <a:pt x="31170" y="15379"/>
                  <a:pt x="31402" y="14977"/>
                  <a:pt x="31145" y="14753"/>
                </a:cubicBezTo>
                <a:cubicBezTo>
                  <a:pt x="31115" y="14727"/>
                  <a:pt x="31080" y="14709"/>
                  <a:pt x="31044" y="14696"/>
                </a:cubicBezTo>
                <a:cubicBezTo>
                  <a:pt x="30824" y="14627"/>
                  <a:pt x="30598" y="14587"/>
                  <a:pt x="30367" y="14574"/>
                </a:cubicBezTo>
                <a:cubicBezTo>
                  <a:pt x="30051" y="14554"/>
                  <a:pt x="29914" y="14981"/>
                  <a:pt x="30202" y="15147"/>
                </a:cubicBezTo>
                <a:cubicBezTo>
                  <a:pt x="30241" y="15170"/>
                  <a:pt x="30285" y="15182"/>
                  <a:pt x="30332" y="15184"/>
                </a:cubicBezTo>
                <a:cubicBezTo>
                  <a:pt x="30510" y="15193"/>
                  <a:pt x="30686" y="15224"/>
                  <a:pt x="30855" y="15279"/>
                </a:cubicBezTo>
                <a:close/>
                <a:moveTo>
                  <a:pt x="28605" y="15383"/>
                </a:moveTo>
                <a:cubicBezTo>
                  <a:pt x="28957" y="15291"/>
                  <a:pt x="28896" y="14782"/>
                  <a:pt x="28527" y="14782"/>
                </a:cubicBezTo>
                <a:cubicBezTo>
                  <a:pt x="28506" y="14782"/>
                  <a:pt x="28485" y="14784"/>
                  <a:pt x="28464" y="14788"/>
                </a:cubicBezTo>
                <a:cubicBezTo>
                  <a:pt x="28263" y="14836"/>
                  <a:pt x="28060" y="14889"/>
                  <a:pt x="27861" y="14945"/>
                </a:cubicBezTo>
                <a:cubicBezTo>
                  <a:pt x="27548" y="15036"/>
                  <a:pt x="27571" y="15488"/>
                  <a:pt x="27898" y="15541"/>
                </a:cubicBezTo>
                <a:cubicBezTo>
                  <a:pt x="27942" y="15547"/>
                  <a:pt x="27986" y="15545"/>
                  <a:pt x="28028" y="15532"/>
                </a:cubicBezTo>
                <a:cubicBezTo>
                  <a:pt x="28219" y="15478"/>
                  <a:pt x="28412" y="15427"/>
                  <a:pt x="28605" y="15383"/>
                </a:cubicBezTo>
                <a:close/>
                <a:moveTo>
                  <a:pt x="26387" y="16176"/>
                </a:moveTo>
                <a:cubicBezTo>
                  <a:pt x="26687" y="16004"/>
                  <a:pt x="26528" y="15549"/>
                  <a:pt x="26184" y="15606"/>
                </a:cubicBezTo>
                <a:cubicBezTo>
                  <a:pt x="26153" y="15612"/>
                  <a:pt x="26121" y="15624"/>
                  <a:pt x="26094" y="15639"/>
                </a:cubicBezTo>
                <a:lnTo>
                  <a:pt x="26023" y="15677"/>
                </a:lnTo>
                <a:lnTo>
                  <a:pt x="25916" y="15738"/>
                </a:lnTo>
                <a:lnTo>
                  <a:pt x="25811" y="15798"/>
                </a:lnTo>
                <a:lnTo>
                  <a:pt x="25706" y="15861"/>
                </a:lnTo>
                <a:lnTo>
                  <a:pt x="25604" y="15926"/>
                </a:lnTo>
                <a:lnTo>
                  <a:pt x="25547" y="15962"/>
                </a:lnTo>
                <a:cubicBezTo>
                  <a:pt x="25266" y="16150"/>
                  <a:pt x="25451" y="16593"/>
                  <a:pt x="25790" y="16511"/>
                </a:cubicBezTo>
                <a:cubicBezTo>
                  <a:pt x="25824" y="16505"/>
                  <a:pt x="25855" y="16490"/>
                  <a:pt x="25884" y="16471"/>
                </a:cubicBezTo>
                <a:lnTo>
                  <a:pt x="26025" y="16381"/>
                </a:lnTo>
                <a:lnTo>
                  <a:pt x="26121" y="16324"/>
                </a:lnTo>
                <a:lnTo>
                  <a:pt x="26218" y="16268"/>
                </a:lnTo>
                <a:lnTo>
                  <a:pt x="26318" y="16211"/>
                </a:lnTo>
                <a:lnTo>
                  <a:pt x="26387" y="16174"/>
                </a:lnTo>
                <a:close/>
                <a:moveTo>
                  <a:pt x="24549" y="17605"/>
                </a:moveTo>
                <a:cubicBezTo>
                  <a:pt x="24772" y="17353"/>
                  <a:pt x="24491" y="16980"/>
                  <a:pt x="24183" y="17129"/>
                </a:cubicBezTo>
                <a:cubicBezTo>
                  <a:pt x="24149" y="17146"/>
                  <a:pt x="24120" y="17169"/>
                  <a:pt x="24095" y="17196"/>
                </a:cubicBezTo>
                <a:lnTo>
                  <a:pt x="23984" y="17320"/>
                </a:lnTo>
                <a:lnTo>
                  <a:pt x="23908" y="17410"/>
                </a:lnTo>
                <a:lnTo>
                  <a:pt x="23833" y="17500"/>
                </a:lnTo>
                <a:lnTo>
                  <a:pt x="23759" y="17592"/>
                </a:lnTo>
                <a:lnTo>
                  <a:pt x="23688" y="17685"/>
                </a:lnTo>
                <a:cubicBezTo>
                  <a:pt x="23493" y="17936"/>
                  <a:pt x="23772" y="18286"/>
                  <a:pt x="24067" y="18144"/>
                </a:cubicBezTo>
                <a:cubicBezTo>
                  <a:pt x="24109" y="18123"/>
                  <a:pt x="24145" y="18093"/>
                  <a:pt x="24172" y="18055"/>
                </a:cubicBezTo>
                <a:lnTo>
                  <a:pt x="24239" y="17972"/>
                </a:lnTo>
                <a:lnTo>
                  <a:pt x="24306" y="17886"/>
                </a:lnTo>
                <a:lnTo>
                  <a:pt x="24375" y="17804"/>
                </a:lnTo>
                <a:lnTo>
                  <a:pt x="24445" y="17720"/>
                </a:lnTo>
                <a:lnTo>
                  <a:pt x="24549" y="17605"/>
                </a:lnTo>
                <a:close/>
                <a:moveTo>
                  <a:pt x="22582" y="21826"/>
                </a:moveTo>
                <a:cubicBezTo>
                  <a:pt x="22636" y="21526"/>
                  <a:pt x="22257" y="21333"/>
                  <a:pt x="22045" y="21576"/>
                </a:cubicBezTo>
                <a:cubicBezTo>
                  <a:pt x="22012" y="21616"/>
                  <a:pt x="21988" y="21666"/>
                  <a:pt x="21980" y="21719"/>
                </a:cubicBezTo>
                <a:lnTo>
                  <a:pt x="21942" y="21926"/>
                </a:lnTo>
                <a:lnTo>
                  <a:pt x="21924" y="22054"/>
                </a:lnTo>
                <a:lnTo>
                  <a:pt x="21905" y="22180"/>
                </a:lnTo>
                <a:lnTo>
                  <a:pt x="21882" y="22337"/>
                </a:lnTo>
                <a:cubicBezTo>
                  <a:pt x="21842" y="22660"/>
                  <a:pt x="22273" y="22815"/>
                  <a:pt x="22447" y="22532"/>
                </a:cubicBezTo>
                <a:cubicBezTo>
                  <a:pt x="22470" y="22494"/>
                  <a:pt x="22483" y="22454"/>
                  <a:pt x="22489" y="22413"/>
                </a:cubicBezTo>
                <a:cubicBezTo>
                  <a:pt x="22500" y="22324"/>
                  <a:pt x="22512" y="22234"/>
                  <a:pt x="22527" y="22146"/>
                </a:cubicBezTo>
                <a:lnTo>
                  <a:pt x="22546" y="22025"/>
                </a:lnTo>
                <a:lnTo>
                  <a:pt x="22582" y="21826"/>
                </a:lnTo>
                <a:close/>
                <a:moveTo>
                  <a:pt x="22382" y="24200"/>
                </a:moveTo>
                <a:cubicBezTo>
                  <a:pt x="22382" y="23894"/>
                  <a:pt x="21965" y="23783"/>
                  <a:pt x="21812" y="24047"/>
                </a:cubicBezTo>
                <a:cubicBezTo>
                  <a:pt x="21785" y="24095"/>
                  <a:pt x="21771" y="24150"/>
                  <a:pt x="21771" y="24206"/>
                </a:cubicBezTo>
                <a:cubicBezTo>
                  <a:pt x="21771" y="24414"/>
                  <a:pt x="21779" y="24619"/>
                  <a:pt x="21787" y="24829"/>
                </a:cubicBezTo>
                <a:cubicBezTo>
                  <a:pt x="21796" y="24997"/>
                  <a:pt x="21938" y="25126"/>
                  <a:pt x="22106" y="25118"/>
                </a:cubicBezTo>
                <a:cubicBezTo>
                  <a:pt x="22276" y="25112"/>
                  <a:pt x="22406" y="24967"/>
                  <a:pt x="22397" y="24800"/>
                </a:cubicBezTo>
                <a:cubicBezTo>
                  <a:pt x="22389" y="24598"/>
                  <a:pt x="22382" y="24399"/>
                  <a:pt x="22382" y="24200"/>
                </a:cubicBezTo>
                <a:close/>
                <a:moveTo>
                  <a:pt x="22584" y="26585"/>
                </a:moveTo>
                <a:cubicBezTo>
                  <a:pt x="22554" y="26422"/>
                  <a:pt x="22397" y="26311"/>
                  <a:pt x="22234" y="26338"/>
                </a:cubicBezTo>
                <a:cubicBezTo>
                  <a:pt x="22068" y="26367"/>
                  <a:pt x="21957" y="26520"/>
                  <a:pt x="21982" y="26686"/>
                </a:cubicBezTo>
                <a:cubicBezTo>
                  <a:pt x="22014" y="26891"/>
                  <a:pt x="22049" y="27092"/>
                  <a:pt x="22089" y="27298"/>
                </a:cubicBezTo>
                <a:cubicBezTo>
                  <a:pt x="22120" y="27465"/>
                  <a:pt x="22282" y="27576"/>
                  <a:pt x="22450" y="27543"/>
                </a:cubicBezTo>
                <a:cubicBezTo>
                  <a:pt x="22617" y="27509"/>
                  <a:pt x="22726" y="27344"/>
                  <a:pt x="22688" y="27178"/>
                </a:cubicBezTo>
                <a:cubicBezTo>
                  <a:pt x="22651" y="26981"/>
                  <a:pt x="22615" y="26782"/>
                  <a:pt x="22584" y="26585"/>
                </a:cubicBezTo>
                <a:close/>
                <a:moveTo>
                  <a:pt x="23120" y="28926"/>
                </a:moveTo>
                <a:cubicBezTo>
                  <a:pt x="23072" y="28765"/>
                  <a:pt x="22900" y="28675"/>
                  <a:pt x="22739" y="28723"/>
                </a:cubicBezTo>
                <a:cubicBezTo>
                  <a:pt x="22577" y="28771"/>
                  <a:pt x="22487" y="28943"/>
                  <a:pt x="22535" y="29104"/>
                </a:cubicBezTo>
                <a:cubicBezTo>
                  <a:pt x="22594" y="29303"/>
                  <a:pt x="22657" y="29498"/>
                  <a:pt x="22722" y="29695"/>
                </a:cubicBezTo>
                <a:cubicBezTo>
                  <a:pt x="22776" y="29854"/>
                  <a:pt x="22948" y="29940"/>
                  <a:pt x="23110" y="29888"/>
                </a:cubicBezTo>
                <a:cubicBezTo>
                  <a:pt x="23269" y="29833"/>
                  <a:pt x="23355" y="29660"/>
                  <a:pt x="23300" y="29500"/>
                </a:cubicBezTo>
                <a:cubicBezTo>
                  <a:pt x="23238" y="29310"/>
                  <a:pt x="23177" y="29119"/>
                  <a:pt x="23120" y="28926"/>
                </a:cubicBezTo>
                <a:close/>
                <a:moveTo>
                  <a:pt x="23946" y="31187"/>
                </a:moveTo>
                <a:cubicBezTo>
                  <a:pt x="23816" y="30890"/>
                  <a:pt x="23361" y="30974"/>
                  <a:pt x="23361" y="31315"/>
                </a:cubicBezTo>
                <a:cubicBezTo>
                  <a:pt x="23361" y="31355"/>
                  <a:pt x="23370" y="31395"/>
                  <a:pt x="23386" y="31433"/>
                </a:cubicBezTo>
                <a:cubicBezTo>
                  <a:pt x="23468" y="31621"/>
                  <a:pt x="23554" y="31810"/>
                  <a:pt x="23642" y="31996"/>
                </a:cubicBezTo>
                <a:cubicBezTo>
                  <a:pt x="23789" y="32300"/>
                  <a:pt x="24246" y="32183"/>
                  <a:pt x="24223" y="31839"/>
                </a:cubicBezTo>
                <a:cubicBezTo>
                  <a:pt x="24220" y="31803"/>
                  <a:pt x="24210" y="31768"/>
                  <a:pt x="24195" y="31736"/>
                </a:cubicBezTo>
                <a:cubicBezTo>
                  <a:pt x="24109" y="31554"/>
                  <a:pt x="24026" y="31374"/>
                  <a:pt x="23946" y="31187"/>
                </a:cubicBezTo>
                <a:close/>
                <a:moveTo>
                  <a:pt x="25031" y="33335"/>
                </a:moveTo>
                <a:cubicBezTo>
                  <a:pt x="24874" y="33063"/>
                  <a:pt x="24440" y="33180"/>
                  <a:pt x="24464" y="33518"/>
                </a:cubicBezTo>
                <a:cubicBezTo>
                  <a:pt x="24468" y="33562"/>
                  <a:pt x="24480" y="33604"/>
                  <a:pt x="24503" y="33643"/>
                </a:cubicBezTo>
                <a:cubicBezTo>
                  <a:pt x="24606" y="33822"/>
                  <a:pt x="24713" y="34000"/>
                  <a:pt x="24822" y="34176"/>
                </a:cubicBezTo>
                <a:cubicBezTo>
                  <a:pt x="24998" y="34452"/>
                  <a:pt x="25428" y="34302"/>
                  <a:pt x="25384" y="33966"/>
                </a:cubicBezTo>
                <a:cubicBezTo>
                  <a:pt x="25377" y="33926"/>
                  <a:pt x="25363" y="33887"/>
                  <a:pt x="25342" y="33853"/>
                </a:cubicBezTo>
                <a:cubicBezTo>
                  <a:pt x="25237" y="33681"/>
                  <a:pt x="25132" y="33509"/>
                  <a:pt x="25031" y="33335"/>
                </a:cubicBezTo>
                <a:close/>
                <a:moveTo>
                  <a:pt x="26358" y="35343"/>
                </a:moveTo>
                <a:cubicBezTo>
                  <a:pt x="26146" y="35069"/>
                  <a:pt x="25710" y="35297"/>
                  <a:pt x="25828" y="35634"/>
                </a:cubicBezTo>
                <a:cubicBezTo>
                  <a:pt x="25838" y="35662"/>
                  <a:pt x="25853" y="35687"/>
                  <a:pt x="25870" y="35710"/>
                </a:cubicBezTo>
                <a:cubicBezTo>
                  <a:pt x="25993" y="35878"/>
                  <a:pt x="26119" y="36041"/>
                  <a:pt x="26249" y="36202"/>
                </a:cubicBezTo>
                <a:cubicBezTo>
                  <a:pt x="26452" y="36456"/>
                  <a:pt x="26867" y="36255"/>
                  <a:pt x="26779" y="35926"/>
                </a:cubicBezTo>
                <a:cubicBezTo>
                  <a:pt x="26769" y="35888"/>
                  <a:pt x="26750" y="35850"/>
                  <a:pt x="26725" y="35819"/>
                </a:cubicBezTo>
                <a:cubicBezTo>
                  <a:pt x="26601" y="35662"/>
                  <a:pt x="26478" y="35504"/>
                  <a:pt x="26358" y="35343"/>
                </a:cubicBezTo>
                <a:close/>
                <a:moveTo>
                  <a:pt x="27911" y="37181"/>
                </a:moveTo>
                <a:cubicBezTo>
                  <a:pt x="27794" y="37062"/>
                  <a:pt x="27601" y="37057"/>
                  <a:pt x="27479" y="37173"/>
                </a:cubicBezTo>
                <a:cubicBezTo>
                  <a:pt x="27358" y="37288"/>
                  <a:pt x="27354" y="37481"/>
                  <a:pt x="27469" y="37604"/>
                </a:cubicBezTo>
                <a:lnTo>
                  <a:pt x="27584" y="37724"/>
                </a:lnTo>
                <a:lnTo>
                  <a:pt x="27697" y="37839"/>
                </a:lnTo>
                <a:lnTo>
                  <a:pt x="27905" y="38047"/>
                </a:lnTo>
                <a:cubicBezTo>
                  <a:pt x="28024" y="38164"/>
                  <a:pt x="28219" y="38162"/>
                  <a:pt x="28336" y="38042"/>
                </a:cubicBezTo>
                <a:cubicBezTo>
                  <a:pt x="28454" y="37921"/>
                  <a:pt x="28452" y="37728"/>
                  <a:pt x="28332" y="37611"/>
                </a:cubicBezTo>
                <a:cubicBezTo>
                  <a:pt x="28227" y="37506"/>
                  <a:pt x="28125" y="37403"/>
                  <a:pt x="28022" y="37298"/>
                </a:cubicBezTo>
                <a:close/>
                <a:moveTo>
                  <a:pt x="29673" y="38814"/>
                </a:moveTo>
                <a:cubicBezTo>
                  <a:pt x="29625" y="38774"/>
                  <a:pt x="29565" y="38751"/>
                  <a:pt x="29502" y="38747"/>
                </a:cubicBezTo>
                <a:cubicBezTo>
                  <a:pt x="29206" y="38726"/>
                  <a:pt x="29059" y="39103"/>
                  <a:pt x="29292" y="39289"/>
                </a:cubicBezTo>
                <a:lnTo>
                  <a:pt x="29514" y="39468"/>
                </a:lnTo>
                <a:lnTo>
                  <a:pt x="29644" y="39568"/>
                </a:lnTo>
                <a:lnTo>
                  <a:pt x="29780" y="39673"/>
                </a:lnTo>
                <a:cubicBezTo>
                  <a:pt x="30059" y="39876"/>
                  <a:pt x="30409" y="39543"/>
                  <a:pt x="30212" y="39252"/>
                </a:cubicBezTo>
                <a:cubicBezTo>
                  <a:pt x="30193" y="39227"/>
                  <a:pt x="30170" y="39203"/>
                  <a:pt x="30145" y="39185"/>
                </a:cubicBezTo>
                <a:lnTo>
                  <a:pt x="30017" y="39086"/>
                </a:lnTo>
                <a:lnTo>
                  <a:pt x="29894" y="38988"/>
                </a:lnTo>
                <a:close/>
                <a:moveTo>
                  <a:pt x="31631" y="40203"/>
                </a:moveTo>
                <a:cubicBezTo>
                  <a:pt x="31350" y="40033"/>
                  <a:pt x="31029" y="40373"/>
                  <a:pt x="31229" y="40647"/>
                </a:cubicBezTo>
                <a:cubicBezTo>
                  <a:pt x="31252" y="40679"/>
                  <a:pt x="31281" y="40706"/>
                  <a:pt x="31314" y="40725"/>
                </a:cubicBezTo>
                <a:lnTo>
                  <a:pt x="31413" y="40786"/>
                </a:lnTo>
                <a:lnTo>
                  <a:pt x="31555" y="40870"/>
                </a:lnTo>
                <a:lnTo>
                  <a:pt x="31698" y="40955"/>
                </a:lnTo>
                <a:lnTo>
                  <a:pt x="31851" y="41041"/>
                </a:lnTo>
                <a:cubicBezTo>
                  <a:pt x="31998" y="41125"/>
                  <a:pt x="32186" y="41073"/>
                  <a:pt x="32268" y="40926"/>
                </a:cubicBezTo>
                <a:cubicBezTo>
                  <a:pt x="32352" y="40777"/>
                  <a:pt x="32297" y="40589"/>
                  <a:pt x="32149" y="40509"/>
                </a:cubicBezTo>
                <a:lnTo>
                  <a:pt x="32006" y="40427"/>
                </a:lnTo>
                <a:lnTo>
                  <a:pt x="31868" y="40346"/>
                </a:lnTo>
                <a:lnTo>
                  <a:pt x="31631" y="40203"/>
                </a:lnTo>
                <a:close/>
                <a:moveTo>
                  <a:pt x="33756" y="41318"/>
                </a:moveTo>
                <a:cubicBezTo>
                  <a:pt x="33463" y="41190"/>
                  <a:pt x="33192" y="41551"/>
                  <a:pt x="33408" y="41802"/>
                </a:cubicBezTo>
                <a:cubicBezTo>
                  <a:pt x="33437" y="41836"/>
                  <a:pt x="33475" y="41861"/>
                  <a:pt x="33515" y="41880"/>
                </a:cubicBezTo>
                <a:lnTo>
                  <a:pt x="33657" y="41940"/>
                </a:lnTo>
                <a:lnTo>
                  <a:pt x="33815" y="42005"/>
                </a:lnTo>
                <a:lnTo>
                  <a:pt x="33972" y="42070"/>
                </a:lnTo>
                <a:lnTo>
                  <a:pt x="34087" y="42119"/>
                </a:lnTo>
                <a:cubicBezTo>
                  <a:pt x="34364" y="42230"/>
                  <a:pt x="34621" y="41909"/>
                  <a:pt x="34452" y="41662"/>
                </a:cubicBezTo>
                <a:cubicBezTo>
                  <a:pt x="34418" y="41611"/>
                  <a:pt x="34368" y="41572"/>
                  <a:pt x="34311" y="41551"/>
                </a:cubicBezTo>
                <a:lnTo>
                  <a:pt x="34202" y="41507"/>
                </a:lnTo>
                <a:lnTo>
                  <a:pt x="34049" y="41442"/>
                </a:lnTo>
                <a:lnTo>
                  <a:pt x="33896" y="4137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953;p86"/>
          <p:cNvSpPr/>
          <p:nvPr/>
        </p:nvSpPr>
        <p:spPr>
          <a:xfrm>
            <a:off x="443383" y="3158796"/>
            <a:ext cx="539669" cy="718240"/>
          </a:xfrm>
          <a:custGeom>
            <a:avLst/>
            <a:gdLst/>
            <a:ahLst/>
            <a:cxnLst/>
            <a:rect l="l" t="t" r="r" b="b"/>
            <a:pathLst>
              <a:path w="17465" h="23244" extrusionOk="0">
                <a:moveTo>
                  <a:pt x="95" y="4718"/>
                </a:moveTo>
                <a:cubicBezTo>
                  <a:pt x="51" y="4653"/>
                  <a:pt x="28" y="4579"/>
                  <a:pt x="28" y="4502"/>
                </a:cubicBezTo>
                <a:cubicBezTo>
                  <a:pt x="1" y="1960"/>
                  <a:pt x="2459" y="0"/>
                  <a:pt x="4932" y="398"/>
                </a:cubicBezTo>
                <a:cubicBezTo>
                  <a:pt x="5060" y="369"/>
                  <a:pt x="5196" y="459"/>
                  <a:pt x="5292" y="539"/>
                </a:cubicBezTo>
                <a:cubicBezTo>
                  <a:pt x="5458" y="671"/>
                  <a:pt x="5613" y="843"/>
                  <a:pt x="5754" y="1000"/>
                </a:cubicBezTo>
                <a:cubicBezTo>
                  <a:pt x="6240" y="1545"/>
                  <a:pt x="6697" y="2146"/>
                  <a:pt x="7135" y="2729"/>
                </a:cubicBezTo>
                <a:cubicBezTo>
                  <a:pt x="7759" y="3559"/>
                  <a:pt x="8365" y="4401"/>
                  <a:pt x="8964" y="5248"/>
                </a:cubicBezTo>
                <a:cubicBezTo>
                  <a:pt x="9652" y="6216"/>
                  <a:pt x="10333" y="7191"/>
                  <a:pt x="11005" y="8169"/>
                </a:cubicBezTo>
                <a:cubicBezTo>
                  <a:pt x="12196" y="9896"/>
                  <a:pt x="13378" y="11629"/>
                  <a:pt x="14549" y="13369"/>
                </a:cubicBezTo>
                <a:cubicBezTo>
                  <a:pt x="14964" y="13981"/>
                  <a:pt x="15381" y="14595"/>
                  <a:pt x="15798" y="15207"/>
                </a:cubicBezTo>
                <a:cubicBezTo>
                  <a:pt x="15932" y="15404"/>
                  <a:pt x="16067" y="15601"/>
                  <a:pt x="16205" y="15798"/>
                </a:cubicBezTo>
                <a:cubicBezTo>
                  <a:pt x="16278" y="15902"/>
                  <a:pt x="16352" y="16011"/>
                  <a:pt x="16431" y="16112"/>
                </a:cubicBezTo>
                <a:cubicBezTo>
                  <a:pt x="16473" y="16169"/>
                  <a:pt x="16528" y="16391"/>
                  <a:pt x="16547" y="16462"/>
                </a:cubicBezTo>
                <a:cubicBezTo>
                  <a:pt x="16611" y="16703"/>
                  <a:pt x="16672" y="16948"/>
                  <a:pt x="16729" y="17191"/>
                </a:cubicBezTo>
                <a:cubicBezTo>
                  <a:pt x="16905" y="17916"/>
                  <a:pt x="17060" y="18648"/>
                  <a:pt x="17190" y="19381"/>
                </a:cubicBezTo>
                <a:cubicBezTo>
                  <a:pt x="17311" y="20069"/>
                  <a:pt x="17423" y="20796"/>
                  <a:pt x="17446" y="21496"/>
                </a:cubicBezTo>
                <a:cubicBezTo>
                  <a:pt x="17456" y="21865"/>
                  <a:pt x="17464" y="22588"/>
                  <a:pt x="17135" y="22839"/>
                </a:cubicBezTo>
                <a:cubicBezTo>
                  <a:pt x="16607" y="23244"/>
                  <a:pt x="15796" y="22959"/>
                  <a:pt x="15297" y="22644"/>
                </a:cubicBezTo>
                <a:cubicBezTo>
                  <a:pt x="15071" y="22502"/>
                  <a:pt x="14847" y="22351"/>
                  <a:pt x="14625" y="22204"/>
                </a:cubicBezTo>
                <a:cubicBezTo>
                  <a:pt x="14233" y="21944"/>
                  <a:pt x="13841" y="21685"/>
                  <a:pt x="13451" y="21423"/>
                </a:cubicBezTo>
                <a:cubicBezTo>
                  <a:pt x="13030" y="21142"/>
                  <a:pt x="12611" y="20857"/>
                  <a:pt x="12192" y="20572"/>
                </a:cubicBezTo>
                <a:cubicBezTo>
                  <a:pt x="12049" y="20475"/>
                  <a:pt x="11909" y="20377"/>
                  <a:pt x="11770" y="20278"/>
                </a:cubicBezTo>
                <a:cubicBezTo>
                  <a:pt x="11714" y="20236"/>
                  <a:pt x="11607" y="20169"/>
                  <a:pt x="11563" y="20104"/>
                </a:cubicBezTo>
                <a:cubicBezTo>
                  <a:pt x="11313" y="19736"/>
                  <a:pt x="11047" y="19371"/>
                  <a:pt x="10787" y="19010"/>
                </a:cubicBezTo>
                <a:cubicBezTo>
                  <a:pt x="10349" y="18403"/>
                  <a:pt x="9909" y="17799"/>
                  <a:pt x="9465" y="17195"/>
                </a:cubicBezTo>
                <a:cubicBezTo>
                  <a:pt x="8283" y="15586"/>
                  <a:pt x="7095" y="13983"/>
                  <a:pt x="5900" y="12382"/>
                </a:cubicBezTo>
                <a:cubicBezTo>
                  <a:pt x="4712" y="10789"/>
                  <a:pt x="3519" y="9200"/>
                  <a:pt x="2321" y="7614"/>
                </a:cubicBezTo>
                <a:cubicBezTo>
                  <a:pt x="1870" y="7019"/>
                  <a:pt x="1417" y="6423"/>
                  <a:pt x="963" y="5830"/>
                </a:cubicBezTo>
                <a:cubicBezTo>
                  <a:pt x="688" y="5474"/>
                  <a:pt x="412" y="5112"/>
                  <a:pt x="129" y="4764"/>
                </a:cubicBezTo>
                <a:cubicBezTo>
                  <a:pt x="116" y="4749"/>
                  <a:pt x="103" y="4732"/>
                  <a:pt x="95" y="4715"/>
                </a:cubicBezTo>
                <a:close/>
                <a:moveTo>
                  <a:pt x="14855" y="21305"/>
                </a:moveTo>
                <a:cubicBezTo>
                  <a:pt x="14943" y="21368"/>
                  <a:pt x="15031" y="21429"/>
                  <a:pt x="15121" y="21490"/>
                </a:cubicBezTo>
                <a:cubicBezTo>
                  <a:pt x="15432" y="21699"/>
                  <a:pt x="15769" y="21915"/>
                  <a:pt x="16106" y="22076"/>
                </a:cubicBezTo>
                <a:cubicBezTo>
                  <a:pt x="16222" y="22133"/>
                  <a:pt x="16343" y="22179"/>
                  <a:pt x="16469" y="22208"/>
                </a:cubicBezTo>
                <a:cubicBezTo>
                  <a:pt x="16492" y="22213"/>
                  <a:pt x="16572" y="22225"/>
                  <a:pt x="16599" y="22215"/>
                </a:cubicBezTo>
                <a:cubicBezTo>
                  <a:pt x="16829" y="21976"/>
                  <a:pt x="16756" y="21368"/>
                  <a:pt x="16708" y="21079"/>
                </a:cubicBezTo>
                <a:cubicBezTo>
                  <a:pt x="16655" y="20783"/>
                  <a:pt x="16586" y="20492"/>
                  <a:pt x="16498" y="20207"/>
                </a:cubicBezTo>
                <a:cubicBezTo>
                  <a:pt x="16201" y="20366"/>
                  <a:pt x="15914" y="20542"/>
                  <a:pt x="15641" y="20737"/>
                </a:cubicBezTo>
                <a:cubicBezTo>
                  <a:pt x="15373" y="20920"/>
                  <a:pt x="15113" y="21112"/>
                  <a:pt x="14855" y="21305"/>
                </a:cubicBezTo>
                <a:close/>
                <a:moveTo>
                  <a:pt x="6158" y="2940"/>
                </a:moveTo>
                <a:cubicBezTo>
                  <a:pt x="5672" y="2349"/>
                  <a:pt x="5209" y="1746"/>
                  <a:pt x="4678" y="1193"/>
                </a:cubicBezTo>
                <a:cubicBezTo>
                  <a:pt x="3209" y="1063"/>
                  <a:pt x="1667" y="1916"/>
                  <a:pt x="1053" y="3267"/>
                </a:cubicBezTo>
                <a:cubicBezTo>
                  <a:pt x="894" y="3617"/>
                  <a:pt x="806" y="3992"/>
                  <a:pt x="791" y="4376"/>
                </a:cubicBezTo>
                <a:cubicBezTo>
                  <a:pt x="1172" y="4854"/>
                  <a:pt x="1545" y="5342"/>
                  <a:pt x="1916" y="5826"/>
                </a:cubicBezTo>
                <a:cubicBezTo>
                  <a:pt x="2185" y="4871"/>
                  <a:pt x="2855" y="4124"/>
                  <a:pt x="3723" y="3621"/>
                </a:cubicBezTo>
                <a:cubicBezTo>
                  <a:pt x="4425" y="3217"/>
                  <a:pt x="5320" y="2945"/>
                  <a:pt x="6158" y="2940"/>
                </a:cubicBezTo>
                <a:close/>
                <a:moveTo>
                  <a:pt x="7206" y="4212"/>
                </a:moveTo>
                <a:cubicBezTo>
                  <a:pt x="7089" y="4068"/>
                  <a:pt x="6971" y="3921"/>
                  <a:pt x="6854" y="3777"/>
                </a:cubicBezTo>
                <a:cubicBezTo>
                  <a:pt x="6845" y="3774"/>
                  <a:pt x="6837" y="3774"/>
                  <a:pt x="6829" y="3772"/>
                </a:cubicBezTo>
                <a:cubicBezTo>
                  <a:pt x="6062" y="3584"/>
                  <a:pt x="4957" y="3944"/>
                  <a:pt x="4282" y="4303"/>
                </a:cubicBezTo>
                <a:cubicBezTo>
                  <a:pt x="3576" y="4678"/>
                  <a:pt x="2796" y="5306"/>
                  <a:pt x="2593" y="6120"/>
                </a:cubicBezTo>
                <a:cubicBezTo>
                  <a:pt x="2549" y="6294"/>
                  <a:pt x="2535" y="6476"/>
                  <a:pt x="2549" y="6656"/>
                </a:cubicBezTo>
                <a:lnTo>
                  <a:pt x="2801" y="6985"/>
                </a:lnTo>
                <a:cubicBezTo>
                  <a:pt x="3176" y="6115"/>
                  <a:pt x="4031" y="5384"/>
                  <a:pt x="4815" y="4931"/>
                </a:cubicBezTo>
                <a:cubicBezTo>
                  <a:pt x="5506" y="4533"/>
                  <a:pt x="6378" y="4215"/>
                  <a:pt x="7206" y="4212"/>
                </a:cubicBezTo>
                <a:close/>
                <a:moveTo>
                  <a:pt x="13512" y="16705"/>
                </a:moveTo>
                <a:cubicBezTo>
                  <a:pt x="14111" y="16347"/>
                  <a:pt x="14769" y="16158"/>
                  <a:pt x="15457" y="16091"/>
                </a:cubicBezTo>
                <a:cubicBezTo>
                  <a:pt x="14633" y="15001"/>
                  <a:pt x="13851" y="13882"/>
                  <a:pt x="13089" y="12748"/>
                </a:cubicBezTo>
                <a:cubicBezTo>
                  <a:pt x="12309" y="11585"/>
                  <a:pt x="11550" y="10407"/>
                  <a:pt x="10781" y="9238"/>
                </a:cubicBezTo>
                <a:cubicBezTo>
                  <a:pt x="9849" y="7821"/>
                  <a:pt x="8897" y="6419"/>
                  <a:pt x="7870" y="5068"/>
                </a:cubicBezTo>
                <a:cubicBezTo>
                  <a:pt x="7841" y="5068"/>
                  <a:pt x="7809" y="5063"/>
                  <a:pt x="7780" y="5055"/>
                </a:cubicBezTo>
                <a:cubicBezTo>
                  <a:pt x="7233" y="4906"/>
                  <a:pt x="6395" y="5170"/>
                  <a:pt x="5827" y="5413"/>
                </a:cubicBezTo>
                <a:cubicBezTo>
                  <a:pt x="6076" y="5734"/>
                  <a:pt x="6313" y="6063"/>
                  <a:pt x="6546" y="6394"/>
                </a:cubicBezTo>
                <a:cubicBezTo>
                  <a:pt x="6889" y="6882"/>
                  <a:pt x="7223" y="7377"/>
                  <a:pt x="7552" y="7874"/>
                </a:cubicBezTo>
                <a:cubicBezTo>
                  <a:pt x="8321" y="9035"/>
                  <a:pt x="9071" y="10206"/>
                  <a:pt x="9830" y="11374"/>
                </a:cubicBezTo>
                <a:cubicBezTo>
                  <a:pt x="10488" y="12388"/>
                  <a:pt x="11148" y="13400"/>
                  <a:pt x="11831" y="14398"/>
                </a:cubicBezTo>
                <a:cubicBezTo>
                  <a:pt x="12366" y="15177"/>
                  <a:pt x="12919" y="15967"/>
                  <a:pt x="13512" y="16705"/>
                </a:cubicBezTo>
                <a:close/>
                <a:moveTo>
                  <a:pt x="12879" y="17133"/>
                </a:moveTo>
                <a:cubicBezTo>
                  <a:pt x="12296" y="16397"/>
                  <a:pt x="11752" y="15613"/>
                  <a:pt x="11221" y="14840"/>
                </a:cubicBezTo>
                <a:cubicBezTo>
                  <a:pt x="10526" y="13826"/>
                  <a:pt x="9851" y="12801"/>
                  <a:pt x="9174" y="11774"/>
                </a:cubicBezTo>
                <a:cubicBezTo>
                  <a:pt x="8394" y="10592"/>
                  <a:pt x="7619" y="9408"/>
                  <a:pt x="6818" y="8240"/>
                </a:cubicBezTo>
                <a:cubicBezTo>
                  <a:pt x="6483" y="7750"/>
                  <a:pt x="6141" y="7264"/>
                  <a:pt x="5791" y="6788"/>
                </a:cubicBezTo>
                <a:cubicBezTo>
                  <a:pt x="5548" y="6459"/>
                  <a:pt x="5299" y="6130"/>
                  <a:pt x="5035" y="5820"/>
                </a:cubicBezTo>
                <a:cubicBezTo>
                  <a:pt x="4379" y="6216"/>
                  <a:pt x="3436" y="6952"/>
                  <a:pt x="3377" y="7731"/>
                </a:cubicBezTo>
                <a:cubicBezTo>
                  <a:pt x="3377" y="7733"/>
                  <a:pt x="3377" y="7737"/>
                  <a:pt x="3377" y="7742"/>
                </a:cubicBezTo>
                <a:cubicBezTo>
                  <a:pt x="4421" y="9114"/>
                  <a:pt x="5458" y="10491"/>
                  <a:pt x="6493" y="11870"/>
                </a:cubicBezTo>
                <a:cubicBezTo>
                  <a:pt x="7562" y="13293"/>
                  <a:pt x="8625" y="14718"/>
                  <a:pt x="9683" y="16148"/>
                </a:cubicBezTo>
                <a:cubicBezTo>
                  <a:pt x="10108" y="16724"/>
                  <a:pt x="10532" y="17302"/>
                  <a:pt x="10953" y="17881"/>
                </a:cubicBezTo>
                <a:cubicBezTo>
                  <a:pt x="11181" y="18197"/>
                  <a:pt x="11412" y="18514"/>
                  <a:pt x="11634" y="18832"/>
                </a:cubicBezTo>
                <a:cubicBezTo>
                  <a:pt x="11863" y="18178"/>
                  <a:pt x="12326" y="17535"/>
                  <a:pt x="12879" y="17135"/>
                </a:cubicBezTo>
                <a:close/>
                <a:moveTo>
                  <a:pt x="16285" y="19461"/>
                </a:moveTo>
                <a:cubicBezTo>
                  <a:pt x="16153" y="18587"/>
                  <a:pt x="15970" y="17707"/>
                  <a:pt x="15765" y="16846"/>
                </a:cubicBezTo>
                <a:cubicBezTo>
                  <a:pt x="15046" y="16942"/>
                  <a:pt x="14220" y="17338"/>
                  <a:pt x="13596" y="17669"/>
                </a:cubicBezTo>
                <a:cubicBezTo>
                  <a:pt x="13005" y="18055"/>
                  <a:pt x="12240" y="18874"/>
                  <a:pt x="12275" y="19637"/>
                </a:cubicBezTo>
                <a:cubicBezTo>
                  <a:pt x="12552" y="19834"/>
                  <a:pt x="12858" y="20008"/>
                  <a:pt x="13149" y="20180"/>
                </a:cubicBezTo>
                <a:cubicBezTo>
                  <a:pt x="13508" y="20389"/>
                  <a:pt x="13862" y="20605"/>
                  <a:pt x="14204" y="20842"/>
                </a:cubicBezTo>
                <a:cubicBezTo>
                  <a:pt x="14543" y="20588"/>
                  <a:pt x="14883" y="20333"/>
                  <a:pt x="15233" y="20092"/>
                </a:cubicBezTo>
                <a:cubicBezTo>
                  <a:pt x="15564" y="19863"/>
                  <a:pt x="15920" y="19635"/>
                  <a:pt x="16287" y="1946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Round Diagonal Corner Rectangle 14"/>
          <p:cNvSpPr/>
          <p:nvPr/>
        </p:nvSpPr>
        <p:spPr>
          <a:xfrm>
            <a:off x="1129552" y="1592132"/>
            <a:ext cx="2732443" cy="1731981"/>
          </a:xfrm>
          <a:prstGeom prst="round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dirty="0">
              <a:solidFill>
                <a:srgbClr val="202124"/>
              </a:solidFill>
              <a:latin typeface="inheri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dirty="0">
              <a:solidFill>
                <a:srgbClr val="202124"/>
              </a:solidFill>
              <a:latin typeface="inheri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dirty="0">
              <a:solidFill>
                <a:srgbClr val="202124"/>
              </a:solidFill>
              <a:latin typeface="inherit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dirty="0">
                <a:solidFill>
                  <a:schemeClr val="tx1"/>
                </a:solidFill>
                <a:latin typeface="inherit"/>
              </a:rPr>
              <a:t>does not have a mobile Application.</a:t>
            </a:r>
            <a:r>
              <a:rPr lang="en-US" altLang="en-US" sz="400" dirty="0">
                <a:solidFill>
                  <a:schemeClr val="tx1"/>
                </a:solidFill>
              </a:rPr>
              <a:t> </a:t>
            </a:r>
            <a:endParaRPr lang="en-US" altLang="en-US" sz="11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6" name="Google Shape;2948;p86"/>
          <p:cNvSpPr/>
          <p:nvPr/>
        </p:nvSpPr>
        <p:spPr>
          <a:xfrm>
            <a:off x="3346013" y="1060446"/>
            <a:ext cx="368052" cy="760376"/>
          </a:xfrm>
          <a:custGeom>
            <a:avLst/>
            <a:gdLst/>
            <a:ahLst/>
            <a:cxnLst/>
            <a:rect l="l" t="t" r="r" b="b"/>
            <a:pathLst>
              <a:path w="4363" h="9014" extrusionOk="0">
                <a:moveTo>
                  <a:pt x="2181" y="0"/>
                </a:moveTo>
                <a:cubicBezTo>
                  <a:pt x="977" y="0"/>
                  <a:pt x="1" y="976"/>
                  <a:pt x="1" y="2180"/>
                </a:cubicBezTo>
                <a:lnTo>
                  <a:pt x="1" y="5820"/>
                </a:lnTo>
                <a:cubicBezTo>
                  <a:pt x="3" y="5930"/>
                  <a:pt x="95" y="6018"/>
                  <a:pt x="204" y="6018"/>
                </a:cubicBezTo>
                <a:cubicBezTo>
                  <a:pt x="316" y="6018"/>
                  <a:pt x="407" y="5930"/>
                  <a:pt x="410" y="5820"/>
                </a:cubicBezTo>
                <a:lnTo>
                  <a:pt x="410" y="2180"/>
                </a:lnTo>
                <a:cubicBezTo>
                  <a:pt x="410" y="1203"/>
                  <a:pt x="1204" y="409"/>
                  <a:pt x="2181" y="409"/>
                </a:cubicBezTo>
                <a:cubicBezTo>
                  <a:pt x="3160" y="409"/>
                  <a:pt x="3954" y="1203"/>
                  <a:pt x="3954" y="2180"/>
                </a:cubicBezTo>
                <a:lnTo>
                  <a:pt x="3954" y="7380"/>
                </a:lnTo>
                <a:cubicBezTo>
                  <a:pt x="3954" y="8057"/>
                  <a:pt x="3406" y="8603"/>
                  <a:pt x="2730" y="8603"/>
                </a:cubicBezTo>
                <a:cubicBezTo>
                  <a:pt x="2054" y="8603"/>
                  <a:pt x="1506" y="8057"/>
                  <a:pt x="1506" y="7380"/>
                </a:cubicBezTo>
                <a:lnTo>
                  <a:pt x="1506" y="2204"/>
                </a:lnTo>
                <a:cubicBezTo>
                  <a:pt x="1500" y="1797"/>
                  <a:pt x="1827" y="1465"/>
                  <a:pt x="2233" y="1465"/>
                </a:cubicBezTo>
                <a:cubicBezTo>
                  <a:pt x="2638" y="1465"/>
                  <a:pt x="2966" y="1797"/>
                  <a:pt x="2959" y="2204"/>
                </a:cubicBezTo>
                <a:lnTo>
                  <a:pt x="2959" y="6525"/>
                </a:lnTo>
                <a:cubicBezTo>
                  <a:pt x="2956" y="6641"/>
                  <a:pt x="3049" y="6737"/>
                  <a:pt x="3164" y="6737"/>
                </a:cubicBezTo>
                <a:cubicBezTo>
                  <a:pt x="3280" y="6737"/>
                  <a:pt x="3372" y="6641"/>
                  <a:pt x="3370" y="6525"/>
                </a:cubicBezTo>
                <a:lnTo>
                  <a:pt x="3370" y="2204"/>
                </a:lnTo>
                <a:cubicBezTo>
                  <a:pt x="3361" y="1580"/>
                  <a:pt x="2855" y="1082"/>
                  <a:pt x="2233" y="1082"/>
                </a:cubicBezTo>
                <a:cubicBezTo>
                  <a:pt x="1611" y="1082"/>
                  <a:pt x="1104" y="1580"/>
                  <a:pt x="1097" y="2204"/>
                </a:cubicBezTo>
                <a:lnTo>
                  <a:pt x="1097" y="7380"/>
                </a:lnTo>
                <a:cubicBezTo>
                  <a:pt x="1098" y="8282"/>
                  <a:pt x="1828" y="9012"/>
                  <a:pt x="2730" y="9014"/>
                </a:cubicBezTo>
                <a:cubicBezTo>
                  <a:pt x="3631" y="9012"/>
                  <a:pt x="4363" y="8282"/>
                  <a:pt x="4363" y="7380"/>
                </a:cubicBezTo>
                <a:lnTo>
                  <a:pt x="4363" y="2180"/>
                </a:lnTo>
                <a:cubicBezTo>
                  <a:pt x="4363" y="976"/>
                  <a:pt x="3387" y="0"/>
                  <a:pt x="218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Round Diagonal Corner Rectangle 16"/>
          <p:cNvSpPr/>
          <p:nvPr/>
        </p:nvSpPr>
        <p:spPr>
          <a:xfrm>
            <a:off x="5585011" y="1626197"/>
            <a:ext cx="2732443" cy="1731981"/>
          </a:xfrm>
          <a:prstGeom prst="round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GB" dirty="0">
                <a:solidFill>
                  <a:schemeClr val="tx1"/>
                </a:solidFill>
              </a:rPr>
            </a:br>
            <a:endParaRPr lang="ar-EG" dirty="0">
              <a:solidFill>
                <a:schemeClr val="tx1"/>
              </a:solidFill>
            </a:endParaRPr>
          </a:p>
          <a:p>
            <a:pPr algn="ctr"/>
            <a:endParaRPr lang="ar-EG" dirty="0">
              <a:solidFill>
                <a:schemeClr val="tx1"/>
              </a:solidFill>
            </a:endParaRPr>
          </a:p>
          <a:p>
            <a:pPr algn="ctr"/>
            <a:r>
              <a:rPr lang="en-GB" dirty="0">
                <a:solidFill>
                  <a:schemeClr val="tx1"/>
                </a:solidFill>
              </a:rPr>
              <a:t>Companies will pay money when they publish a post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Google Shape;2948;p86"/>
          <p:cNvSpPr/>
          <p:nvPr/>
        </p:nvSpPr>
        <p:spPr>
          <a:xfrm>
            <a:off x="7833745" y="1116029"/>
            <a:ext cx="368052" cy="760376"/>
          </a:xfrm>
          <a:custGeom>
            <a:avLst/>
            <a:gdLst/>
            <a:ahLst/>
            <a:cxnLst/>
            <a:rect l="l" t="t" r="r" b="b"/>
            <a:pathLst>
              <a:path w="4363" h="9014" extrusionOk="0">
                <a:moveTo>
                  <a:pt x="2181" y="0"/>
                </a:moveTo>
                <a:cubicBezTo>
                  <a:pt x="977" y="0"/>
                  <a:pt x="1" y="976"/>
                  <a:pt x="1" y="2180"/>
                </a:cubicBezTo>
                <a:lnTo>
                  <a:pt x="1" y="5820"/>
                </a:lnTo>
                <a:cubicBezTo>
                  <a:pt x="3" y="5930"/>
                  <a:pt x="95" y="6018"/>
                  <a:pt x="204" y="6018"/>
                </a:cubicBezTo>
                <a:cubicBezTo>
                  <a:pt x="316" y="6018"/>
                  <a:pt x="407" y="5930"/>
                  <a:pt x="410" y="5820"/>
                </a:cubicBezTo>
                <a:lnTo>
                  <a:pt x="410" y="2180"/>
                </a:lnTo>
                <a:cubicBezTo>
                  <a:pt x="410" y="1203"/>
                  <a:pt x="1204" y="409"/>
                  <a:pt x="2181" y="409"/>
                </a:cubicBezTo>
                <a:cubicBezTo>
                  <a:pt x="3160" y="409"/>
                  <a:pt x="3954" y="1203"/>
                  <a:pt x="3954" y="2180"/>
                </a:cubicBezTo>
                <a:lnTo>
                  <a:pt x="3954" y="7380"/>
                </a:lnTo>
                <a:cubicBezTo>
                  <a:pt x="3954" y="8057"/>
                  <a:pt x="3406" y="8603"/>
                  <a:pt x="2730" y="8603"/>
                </a:cubicBezTo>
                <a:cubicBezTo>
                  <a:pt x="2054" y="8603"/>
                  <a:pt x="1506" y="8057"/>
                  <a:pt x="1506" y="7380"/>
                </a:cubicBezTo>
                <a:lnTo>
                  <a:pt x="1506" y="2204"/>
                </a:lnTo>
                <a:cubicBezTo>
                  <a:pt x="1500" y="1797"/>
                  <a:pt x="1827" y="1465"/>
                  <a:pt x="2233" y="1465"/>
                </a:cubicBezTo>
                <a:cubicBezTo>
                  <a:pt x="2638" y="1465"/>
                  <a:pt x="2966" y="1797"/>
                  <a:pt x="2959" y="2204"/>
                </a:cubicBezTo>
                <a:lnTo>
                  <a:pt x="2959" y="6525"/>
                </a:lnTo>
                <a:cubicBezTo>
                  <a:pt x="2956" y="6641"/>
                  <a:pt x="3049" y="6737"/>
                  <a:pt x="3164" y="6737"/>
                </a:cubicBezTo>
                <a:cubicBezTo>
                  <a:pt x="3280" y="6737"/>
                  <a:pt x="3372" y="6641"/>
                  <a:pt x="3370" y="6525"/>
                </a:cubicBezTo>
                <a:lnTo>
                  <a:pt x="3370" y="2204"/>
                </a:lnTo>
                <a:cubicBezTo>
                  <a:pt x="3361" y="1580"/>
                  <a:pt x="2855" y="1082"/>
                  <a:pt x="2233" y="1082"/>
                </a:cubicBezTo>
                <a:cubicBezTo>
                  <a:pt x="1611" y="1082"/>
                  <a:pt x="1104" y="1580"/>
                  <a:pt x="1097" y="2204"/>
                </a:cubicBezTo>
                <a:lnTo>
                  <a:pt x="1097" y="7380"/>
                </a:lnTo>
                <a:cubicBezTo>
                  <a:pt x="1098" y="8282"/>
                  <a:pt x="1828" y="9012"/>
                  <a:pt x="2730" y="9014"/>
                </a:cubicBezTo>
                <a:cubicBezTo>
                  <a:pt x="3631" y="9012"/>
                  <a:pt x="4363" y="8282"/>
                  <a:pt x="4363" y="7380"/>
                </a:cubicBezTo>
                <a:lnTo>
                  <a:pt x="4363" y="2180"/>
                </a:lnTo>
                <a:cubicBezTo>
                  <a:pt x="4363" y="976"/>
                  <a:pt x="3387" y="0"/>
                  <a:pt x="218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980" y="1720158"/>
            <a:ext cx="1099858" cy="68166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538303" y="556789"/>
            <a:ext cx="2581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Related Work </a:t>
            </a:r>
            <a:endParaRPr lang="en-US" sz="28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706" y="1684356"/>
            <a:ext cx="1189616" cy="72535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4762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ntagon 1"/>
          <p:cNvSpPr/>
          <p:nvPr/>
        </p:nvSpPr>
        <p:spPr>
          <a:xfrm>
            <a:off x="1059873" y="893617"/>
            <a:ext cx="2992582" cy="1267691"/>
          </a:xfrm>
          <a:prstGeom prst="homePlat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3"/>
                </a:solidFill>
              </a:rPr>
              <a:t>All of our features</a:t>
            </a:r>
          </a:p>
        </p:txBody>
      </p:sp>
      <p:sp>
        <p:nvSpPr>
          <p:cNvPr id="3" name="Pentagon 2"/>
          <p:cNvSpPr/>
          <p:nvPr/>
        </p:nvSpPr>
        <p:spPr>
          <a:xfrm>
            <a:off x="1066801" y="2957946"/>
            <a:ext cx="2912917" cy="1250372"/>
          </a:xfrm>
          <a:prstGeom prst="homePlat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ar-EG" dirty="0">
              <a:solidFill>
                <a:schemeClr val="accent3"/>
              </a:solidFill>
            </a:endParaRPr>
          </a:p>
          <a:p>
            <a:pPr algn="ctr"/>
            <a:r>
              <a:rPr lang="en-GB" dirty="0">
                <a:solidFill>
                  <a:schemeClr val="accent3"/>
                </a:solidFill>
              </a:rPr>
              <a:t>Expand the number of customers to find a job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Pentagon 3"/>
          <p:cNvSpPr/>
          <p:nvPr/>
        </p:nvSpPr>
        <p:spPr>
          <a:xfrm rot="10800000">
            <a:off x="5264727" y="848589"/>
            <a:ext cx="3110345" cy="1267691"/>
          </a:xfrm>
          <a:prstGeom prst="homePlat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entagon 4"/>
          <p:cNvSpPr/>
          <p:nvPr/>
        </p:nvSpPr>
        <p:spPr>
          <a:xfrm rot="10800000">
            <a:off x="5240479" y="2944089"/>
            <a:ext cx="3124202" cy="1191492"/>
          </a:xfrm>
          <a:prstGeom prst="homePlat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71371" y="214989"/>
            <a:ext cx="25229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SWOT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322119"/>
            <a:ext cx="1641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Strengths</a:t>
            </a:r>
            <a:endParaRPr lang="en-US" dirty="0"/>
          </a:p>
        </p:txBody>
      </p:sp>
      <p:sp>
        <p:nvSpPr>
          <p:cNvPr id="9" name="Arc 8"/>
          <p:cNvSpPr/>
          <p:nvPr/>
        </p:nvSpPr>
        <p:spPr>
          <a:xfrm rot="12036935">
            <a:off x="613064" y="270164"/>
            <a:ext cx="1226127" cy="1111827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49382" y="2431474"/>
            <a:ext cx="1641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Opportunities</a:t>
            </a:r>
            <a:endParaRPr lang="en-US" dirty="0"/>
          </a:p>
        </p:txBody>
      </p:sp>
      <p:sp>
        <p:nvSpPr>
          <p:cNvPr id="17" name="Arc 16"/>
          <p:cNvSpPr/>
          <p:nvPr/>
        </p:nvSpPr>
        <p:spPr>
          <a:xfrm rot="12036935">
            <a:off x="633846" y="2379519"/>
            <a:ext cx="1226127" cy="1111827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766956" y="914399"/>
            <a:ext cx="1911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dirty="0">
                <a:solidFill>
                  <a:schemeClr val="accent3"/>
                </a:solidFill>
              </a:rPr>
              <a:t> *</a:t>
            </a:r>
            <a:r>
              <a:rPr lang="en-US" dirty="0">
                <a:solidFill>
                  <a:schemeClr val="accent3"/>
                </a:solidFill>
              </a:rPr>
              <a:t>we </a:t>
            </a:r>
            <a:r>
              <a:rPr lang="en-US" dirty="0" err="1">
                <a:solidFill>
                  <a:schemeClr val="accent3"/>
                </a:solidFill>
              </a:rPr>
              <a:t>dont</a:t>
            </a:r>
            <a:r>
              <a:rPr lang="en-US" dirty="0">
                <a:solidFill>
                  <a:schemeClr val="accent3"/>
                </a:solidFill>
              </a:rPr>
              <a:t> have </a:t>
            </a:r>
            <a:r>
              <a:rPr lang="en" dirty="0">
                <a:solidFill>
                  <a:schemeClr val="accent3"/>
                </a:solidFill>
              </a:rPr>
              <a:t>chat and chat bot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66954" y="1371600"/>
            <a:ext cx="26704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+mj-lt"/>
              </a:rPr>
              <a:t>* Not used a Machine learning model to confirm jobseekers data with National Id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53991" y="3345873"/>
            <a:ext cx="2441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3"/>
                </a:solidFill>
              </a:rPr>
              <a:t>Having a lot of</a:t>
            </a:r>
            <a:r>
              <a:rPr lang="ar-EG" dirty="0">
                <a:solidFill>
                  <a:schemeClr val="accent3"/>
                </a:solidFill>
              </a:rPr>
              <a:t> </a:t>
            </a:r>
            <a:r>
              <a:rPr lang="en-GB" dirty="0">
                <a:solidFill>
                  <a:schemeClr val="accent3"/>
                </a:solidFill>
              </a:rPr>
              <a:t>competitors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751619" y="290946"/>
            <a:ext cx="1132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Weakness</a:t>
            </a:r>
          </a:p>
        </p:txBody>
      </p:sp>
      <p:sp>
        <p:nvSpPr>
          <p:cNvPr id="23" name="Arc 22"/>
          <p:cNvSpPr/>
          <p:nvPr/>
        </p:nvSpPr>
        <p:spPr>
          <a:xfrm rot="3573969">
            <a:off x="7603521" y="231001"/>
            <a:ext cx="1077794" cy="1298863"/>
          </a:xfrm>
          <a:prstGeom prst="arc">
            <a:avLst>
              <a:gd name="adj1" fmla="val 16200000"/>
              <a:gd name="adj2" fmla="val 1806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8011391" y="2344883"/>
            <a:ext cx="1132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Threats</a:t>
            </a:r>
          </a:p>
        </p:txBody>
      </p:sp>
      <p:sp>
        <p:nvSpPr>
          <p:cNvPr id="27" name="Arc 26"/>
          <p:cNvSpPr/>
          <p:nvPr/>
        </p:nvSpPr>
        <p:spPr>
          <a:xfrm rot="3573969">
            <a:off x="7641621" y="2295328"/>
            <a:ext cx="1077794" cy="1298863"/>
          </a:xfrm>
          <a:prstGeom prst="arc">
            <a:avLst>
              <a:gd name="adj1" fmla="val 16200000"/>
              <a:gd name="adj2" fmla="val 1806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Google Shape;311;p40"/>
          <p:cNvSpPr/>
          <p:nvPr/>
        </p:nvSpPr>
        <p:spPr>
          <a:xfrm rot="2934124">
            <a:off x="8341928" y="3627848"/>
            <a:ext cx="1852659" cy="2435946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52457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  <p:bldP spid="7" grpId="0"/>
      <p:bldP spid="9" grpId="0" animBg="1"/>
      <p:bldP spid="16" grpId="0"/>
      <p:bldP spid="17" grpId="0" animBg="1"/>
      <p:bldP spid="18" grpId="0"/>
      <p:bldP spid="19" grpId="0"/>
      <p:bldP spid="20" grpId="0"/>
      <p:bldP spid="21" grpId="0"/>
      <p:bldP spid="23" grpId="0" animBg="1"/>
      <p:bldP spid="26" grpId="0"/>
      <p:bldP spid="2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32"/>
          <p:cNvSpPr txBox="1"/>
          <p:nvPr/>
        </p:nvSpPr>
        <p:spPr>
          <a:xfrm>
            <a:off x="6912453" y="2322070"/>
            <a:ext cx="9603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00" dirty="0">
              <a:solidFill>
                <a:schemeClr val="lt2"/>
              </a:solidFill>
              <a:latin typeface="Inconsolata ExtraBold"/>
              <a:ea typeface="Inconsolata ExtraBold"/>
              <a:cs typeface="Inconsolata ExtraBold"/>
              <a:sym typeface="Inconsolata ExtraBold"/>
            </a:endParaRPr>
          </a:p>
        </p:txBody>
      </p:sp>
      <p:grpSp>
        <p:nvGrpSpPr>
          <p:cNvPr id="1831" name="Google Shape;1831;p32"/>
          <p:cNvGrpSpPr/>
          <p:nvPr/>
        </p:nvGrpSpPr>
        <p:grpSpPr>
          <a:xfrm>
            <a:off x="8453824" y="224940"/>
            <a:ext cx="382838" cy="410308"/>
            <a:chOff x="1031934" y="1660879"/>
            <a:chExt cx="322525" cy="345668"/>
          </a:xfrm>
        </p:grpSpPr>
        <p:sp>
          <p:nvSpPr>
            <p:cNvPr id="1832" name="Google Shape;1832;p32"/>
            <p:cNvSpPr/>
            <p:nvPr/>
          </p:nvSpPr>
          <p:spPr>
            <a:xfrm>
              <a:off x="1069811" y="1866118"/>
              <a:ext cx="284649" cy="140429"/>
            </a:xfrm>
            <a:custGeom>
              <a:avLst/>
              <a:gdLst/>
              <a:ahLst/>
              <a:cxnLst/>
              <a:rect l="l" t="t" r="r" b="b"/>
              <a:pathLst>
                <a:path w="10664" h="5261" extrusionOk="0">
                  <a:moveTo>
                    <a:pt x="1176" y="1"/>
                  </a:moveTo>
                  <a:cubicBezTo>
                    <a:pt x="524" y="1"/>
                    <a:pt x="0" y="524"/>
                    <a:pt x="0" y="1176"/>
                  </a:cubicBezTo>
                  <a:lnTo>
                    <a:pt x="0" y="2652"/>
                  </a:lnTo>
                  <a:lnTo>
                    <a:pt x="29" y="2681"/>
                  </a:lnTo>
                  <a:lnTo>
                    <a:pt x="2802" y="2681"/>
                  </a:lnTo>
                  <a:cubicBezTo>
                    <a:pt x="2860" y="2681"/>
                    <a:pt x="2910" y="2724"/>
                    <a:pt x="2910" y="2781"/>
                  </a:cubicBezTo>
                  <a:lnTo>
                    <a:pt x="2910" y="5232"/>
                  </a:lnTo>
                  <a:lnTo>
                    <a:pt x="2903" y="5232"/>
                  </a:lnTo>
                  <a:lnTo>
                    <a:pt x="2931" y="5261"/>
                  </a:lnTo>
                  <a:lnTo>
                    <a:pt x="4644" y="5261"/>
                  </a:lnTo>
                  <a:lnTo>
                    <a:pt x="4673" y="5232"/>
                  </a:lnTo>
                  <a:lnTo>
                    <a:pt x="4917" y="1520"/>
                  </a:lnTo>
                  <a:lnTo>
                    <a:pt x="5741" y="1520"/>
                  </a:lnTo>
                  <a:lnTo>
                    <a:pt x="5984" y="5232"/>
                  </a:lnTo>
                  <a:lnTo>
                    <a:pt x="6013" y="5261"/>
                  </a:lnTo>
                  <a:lnTo>
                    <a:pt x="10399" y="5261"/>
                  </a:lnTo>
                  <a:cubicBezTo>
                    <a:pt x="10549" y="5261"/>
                    <a:pt x="10664" y="5139"/>
                    <a:pt x="10664" y="4996"/>
                  </a:cubicBezTo>
                  <a:lnTo>
                    <a:pt x="10664" y="1169"/>
                  </a:lnTo>
                  <a:cubicBezTo>
                    <a:pt x="10664" y="524"/>
                    <a:pt x="10141" y="1"/>
                    <a:pt x="9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2"/>
            <p:cNvSpPr/>
            <p:nvPr/>
          </p:nvSpPr>
          <p:spPr>
            <a:xfrm>
              <a:off x="1189927" y="1868226"/>
              <a:ext cx="44416" cy="38491"/>
            </a:xfrm>
            <a:custGeom>
              <a:avLst/>
              <a:gdLst/>
              <a:ahLst/>
              <a:cxnLst/>
              <a:rect l="l" t="t" r="r" b="b"/>
              <a:pathLst>
                <a:path w="1664" h="1442" extrusionOk="0">
                  <a:moveTo>
                    <a:pt x="832" y="1"/>
                  </a:moveTo>
                  <a:cubicBezTo>
                    <a:pt x="811" y="1"/>
                    <a:pt x="789" y="8"/>
                    <a:pt x="768" y="22"/>
                  </a:cubicBezTo>
                  <a:lnTo>
                    <a:pt x="1" y="631"/>
                  </a:lnTo>
                  <a:lnTo>
                    <a:pt x="395" y="1413"/>
                  </a:lnTo>
                  <a:lnTo>
                    <a:pt x="438" y="1441"/>
                  </a:lnTo>
                  <a:lnTo>
                    <a:pt x="1226" y="1441"/>
                  </a:lnTo>
                  <a:lnTo>
                    <a:pt x="1269" y="1413"/>
                  </a:lnTo>
                  <a:lnTo>
                    <a:pt x="1663" y="631"/>
                  </a:lnTo>
                  <a:lnTo>
                    <a:pt x="897" y="22"/>
                  </a:lnTo>
                  <a:cubicBezTo>
                    <a:pt x="882" y="8"/>
                    <a:pt x="854" y="1"/>
                    <a:pt x="832" y="1"/>
                  </a:cubicBezTo>
                  <a:close/>
                </a:path>
              </a:pathLst>
            </a:custGeom>
            <a:solidFill>
              <a:srgbClr val="00C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2"/>
            <p:cNvSpPr/>
            <p:nvPr/>
          </p:nvSpPr>
          <p:spPr>
            <a:xfrm>
              <a:off x="1189927" y="1868226"/>
              <a:ext cx="44416" cy="38491"/>
            </a:xfrm>
            <a:custGeom>
              <a:avLst/>
              <a:gdLst/>
              <a:ahLst/>
              <a:cxnLst/>
              <a:rect l="l" t="t" r="r" b="b"/>
              <a:pathLst>
                <a:path w="1664" h="1442" extrusionOk="0">
                  <a:moveTo>
                    <a:pt x="832" y="1"/>
                  </a:moveTo>
                  <a:cubicBezTo>
                    <a:pt x="811" y="1"/>
                    <a:pt x="789" y="8"/>
                    <a:pt x="768" y="22"/>
                  </a:cubicBezTo>
                  <a:lnTo>
                    <a:pt x="1" y="631"/>
                  </a:lnTo>
                  <a:lnTo>
                    <a:pt x="395" y="1413"/>
                  </a:lnTo>
                  <a:lnTo>
                    <a:pt x="438" y="1441"/>
                  </a:lnTo>
                  <a:lnTo>
                    <a:pt x="1226" y="1441"/>
                  </a:lnTo>
                  <a:lnTo>
                    <a:pt x="1269" y="1413"/>
                  </a:lnTo>
                  <a:lnTo>
                    <a:pt x="1663" y="631"/>
                  </a:lnTo>
                  <a:lnTo>
                    <a:pt x="897" y="22"/>
                  </a:lnTo>
                  <a:cubicBezTo>
                    <a:pt x="882" y="8"/>
                    <a:pt x="854" y="1"/>
                    <a:pt x="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2"/>
            <p:cNvSpPr/>
            <p:nvPr/>
          </p:nvSpPr>
          <p:spPr>
            <a:xfrm>
              <a:off x="1193771" y="1906103"/>
              <a:ext cx="36756" cy="100444"/>
            </a:xfrm>
            <a:custGeom>
              <a:avLst/>
              <a:gdLst/>
              <a:ahLst/>
              <a:cxnLst/>
              <a:rect l="l" t="t" r="r" b="b"/>
              <a:pathLst>
                <a:path w="1377" h="3763" extrusionOk="0">
                  <a:moveTo>
                    <a:pt x="251" y="1"/>
                  </a:moveTo>
                  <a:lnTo>
                    <a:pt x="0" y="3763"/>
                  </a:lnTo>
                  <a:lnTo>
                    <a:pt x="1376" y="3763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2"/>
            <p:cNvSpPr/>
            <p:nvPr/>
          </p:nvSpPr>
          <p:spPr>
            <a:xfrm>
              <a:off x="1172710" y="1847753"/>
              <a:ext cx="78850" cy="48207"/>
            </a:xfrm>
            <a:custGeom>
              <a:avLst/>
              <a:gdLst/>
              <a:ahLst/>
              <a:cxnLst/>
              <a:rect l="l" t="t" r="r" b="b"/>
              <a:pathLst>
                <a:path w="2954" h="1806" extrusionOk="0">
                  <a:moveTo>
                    <a:pt x="1" y="1"/>
                  </a:moveTo>
                  <a:lnTo>
                    <a:pt x="1" y="1671"/>
                  </a:lnTo>
                  <a:cubicBezTo>
                    <a:pt x="1" y="1753"/>
                    <a:pt x="67" y="1805"/>
                    <a:pt x="133" y="1805"/>
                  </a:cubicBezTo>
                  <a:cubicBezTo>
                    <a:pt x="159" y="1805"/>
                    <a:pt x="186" y="1797"/>
                    <a:pt x="209" y="1778"/>
                  </a:cubicBezTo>
                  <a:lnTo>
                    <a:pt x="1427" y="811"/>
                  </a:lnTo>
                  <a:cubicBezTo>
                    <a:pt x="1441" y="800"/>
                    <a:pt x="1459" y="795"/>
                    <a:pt x="1477" y="795"/>
                  </a:cubicBezTo>
                  <a:cubicBezTo>
                    <a:pt x="1495" y="795"/>
                    <a:pt x="1513" y="800"/>
                    <a:pt x="1527" y="811"/>
                  </a:cubicBezTo>
                  <a:lnTo>
                    <a:pt x="2746" y="1778"/>
                  </a:lnTo>
                  <a:cubicBezTo>
                    <a:pt x="2768" y="1797"/>
                    <a:pt x="2795" y="1805"/>
                    <a:pt x="2821" y="1805"/>
                  </a:cubicBezTo>
                  <a:cubicBezTo>
                    <a:pt x="2888" y="1805"/>
                    <a:pt x="2953" y="1753"/>
                    <a:pt x="2953" y="1671"/>
                  </a:cubicBezTo>
                  <a:lnTo>
                    <a:pt x="2953" y="1"/>
                  </a:lnTo>
                  <a:cubicBezTo>
                    <a:pt x="2688" y="137"/>
                    <a:pt x="2394" y="216"/>
                    <a:pt x="2079" y="216"/>
                  </a:cubicBezTo>
                  <a:lnTo>
                    <a:pt x="875" y="216"/>
                  </a:lnTo>
                  <a:cubicBezTo>
                    <a:pt x="560" y="216"/>
                    <a:pt x="266" y="13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2"/>
            <p:cNvSpPr/>
            <p:nvPr/>
          </p:nvSpPr>
          <p:spPr>
            <a:xfrm>
              <a:off x="1124717" y="1704308"/>
              <a:ext cx="44203" cy="56455"/>
            </a:xfrm>
            <a:custGeom>
              <a:avLst/>
              <a:gdLst/>
              <a:ahLst/>
              <a:cxnLst/>
              <a:rect l="l" t="t" r="r" b="b"/>
              <a:pathLst>
                <a:path w="1656" h="2115" extrusionOk="0">
                  <a:moveTo>
                    <a:pt x="509" y="0"/>
                  </a:moveTo>
                  <a:cubicBezTo>
                    <a:pt x="208" y="237"/>
                    <a:pt x="0" y="602"/>
                    <a:pt x="0" y="1046"/>
                  </a:cubicBezTo>
                  <a:lnTo>
                    <a:pt x="0" y="2114"/>
                  </a:lnTo>
                  <a:cubicBezTo>
                    <a:pt x="100" y="2064"/>
                    <a:pt x="215" y="2035"/>
                    <a:pt x="337" y="2035"/>
                  </a:cubicBezTo>
                  <a:lnTo>
                    <a:pt x="803" y="2035"/>
                  </a:lnTo>
                  <a:lnTo>
                    <a:pt x="803" y="1390"/>
                  </a:lnTo>
                  <a:cubicBezTo>
                    <a:pt x="803" y="975"/>
                    <a:pt x="1140" y="638"/>
                    <a:pt x="1555" y="638"/>
                  </a:cubicBezTo>
                  <a:lnTo>
                    <a:pt x="1656" y="638"/>
                  </a:lnTo>
                  <a:lnTo>
                    <a:pt x="1211" y="473"/>
                  </a:lnTo>
                  <a:cubicBezTo>
                    <a:pt x="939" y="373"/>
                    <a:pt x="702" y="208"/>
                    <a:pt x="509" y="0"/>
                  </a:cubicBezTo>
                  <a:close/>
                </a:path>
              </a:pathLst>
            </a:custGeom>
            <a:solidFill>
              <a:srgbClr val="BB5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2"/>
            <p:cNvSpPr/>
            <p:nvPr/>
          </p:nvSpPr>
          <p:spPr>
            <a:xfrm>
              <a:off x="1124717" y="1660879"/>
              <a:ext cx="174863" cy="99883"/>
            </a:xfrm>
            <a:custGeom>
              <a:avLst/>
              <a:gdLst/>
              <a:ahLst/>
              <a:cxnLst/>
              <a:rect l="l" t="t" r="r" b="b"/>
              <a:pathLst>
                <a:path w="6551" h="3742" extrusionOk="0">
                  <a:moveTo>
                    <a:pt x="129" y="0"/>
                  </a:moveTo>
                  <a:cubicBezTo>
                    <a:pt x="57" y="0"/>
                    <a:pt x="0" y="58"/>
                    <a:pt x="0" y="137"/>
                  </a:cubicBezTo>
                  <a:lnTo>
                    <a:pt x="0" y="395"/>
                  </a:lnTo>
                  <a:cubicBezTo>
                    <a:pt x="0" y="1161"/>
                    <a:pt x="480" y="1857"/>
                    <a:pt x="1197" y="2122"/>
                  </a:cubicBezTo>
                  <a:lnTo>
                    <a:pt x="1577" y="2265"/>
                  </a:lnTo>
                  <a:lnTo>
                    <a:pt x="4995" y="2265"/>
                  </a:lnTo>
                  <a:cubicBezTo>
                    <a:pt x="5411" y="2265"/>
                    <a:pt x="5748" y="2602"/>
                    <a:pt x="5748" y="3017"/>
                  </a:cubicBezTo>
                  <a:lnTo>
                    <a:pt x="5748" y="3662"/>
                  </a:lnTo>
                  <a:lnTo>
                    <a:pt x="6213" y="3662"/>
                  </a:lnTo>
                  <a:cubicBezTo>
                    <a:pt x="6335" y="3662"/>
                    <a:pt x="6450" y="3691"/>
                    <a:pt x="6550" y="3741"/>
                  </a:cubicBezTo>
                  <a:lnTo>
                    <a:pt x="6550" y="1978"/>
                  </a:lnTo>
                  <a:cubicBezTo>
                    <a:pt x="6550" y="889"/>
                    <a:pt x="5669" y="0"/>
                    <a:pt x="4572" y="0"/>
                  </a:cubicBezTo>
                  <a:close/>
                </a:path>
              </a:pathLst>
            </a:custGeom>
            <a:solidFill>
              <a:srgbClr val="BB5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2"/>
            <p:cNvSpPr/>
            <p:nvPr/>
          </p:nvSpPr>
          <p:spPr>
            <a:xfrm>
              <a:off x="1202552" y="1688052"/>
              <a:ext cx="39825" cy="33286"/>
            </a:xfrm>
            <a:custGeom>
              <a:avLst/>
              <a:gdLst/>
              <a:ahLst/>
              <a:cxnLst/>
              <a:rect l="l" t="t" r="r" b="b"/>
              <a:pathLst>
                <a:path w="1492" h="1247" extrusionOk="0">
                  <a:moveTo>
                    <a:pt x="194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609"/>
                    <a:pt x="187" y="989"/>
                    <a:pt x="474" y="1247"/>
                  </a:cubicBezTo>
                  <a:lnTo>
                    <a:pt x="1491" y="1247"/>
                  </a:lnTo>
                  <a:cubicBezTo>
                    <a:pt x="1470" y="1240"/>
                    <a:pt x="1448" y="1233"/>
                    <a:pt x="1427" y="1233"/>
                  </a:cubicBezTo>
                  <a:cubicBezTo>
                    <a:pt x="854" y="1233"/>
                    <a:pt x="381" y="767"/>
                    <a:pt x="381" y="186"/>
                  </a:cubicBezTo>
                  <a:cubicBezTo>
                    <a:pt x="381" y="86"/>
                    <a:pt x="295" y="0"/>
                    <a:pt x="194" y="0"/>
                  </a:cubicBezTo>
                  <a:close/>
                </a:path>
              </a:pathLst>
            </a:custGeom>
            <a:solidFill>
              <a:srgbClr val="88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2"/>
            <p:cNvSpPr/>
            <p:nvPr/>
          </p:nvSpPr>
          <p:spPr>
            <a:xfrm>
              <a:off x="1171562" y="1688052"/>
              <a:ext cx="39825" cy="33286"/>
            </a:xfrm>
            <a:custGeom>
              <a:avLst/>
              <a:gdLst/>
              <a:ahLst/>
              <a:cxnLst/>
              <a:rect l="l" t="t" r="r" b="b"/>
              <a:pathLst>
                <a:path w="1492" h="1247" extrusionOk="0">
                  <a:moveTo>
                    <a:pt x="187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609"/>
                    <a:pt x="187" y="989"/>
                    <a:pt x="474" y="1247"/>
                  </a:cubicBezTo>
                  <a:lnTo>
                    <a:pt x="1492" y="1247"/>
                  </a:lnTo>
                  <a:cubicBezTo>
                    <a:pt x="1470" y="1240"/>
                    <a:pt x="1449" y="1233"/>
                    <a:pt x="1427" y="1233"/>
                  </a:cubicBezTo>
                  <a:cubicBezTo>
                    <a:pt x="847" y="1233"/>
                    <a:pt x="381" y="767"/>
                    <a:pt x="381" y="186"/>
                  </a:cubicBezTo>
                  <a:cubicBezTo>
                    <a:pt x="381" y="86"/>
                    <a:pt x="295" y="0"/>
                    <a:pt x="187" y="0"/>
                  </a:cubicBezTo>
                  <a:close/>
                </a:path>
              </a:pathLst>
            </a:custGeom>
            <a:solidFill>
              <a:srgbClr val="88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2"/>
            <p:cNvSpPr/>
            <p:nvPr/>
          </p:nvSpPr>
          <p:spPr>
            <a:xfrm>
              <a:off x="1112839" y="1758040"/>
              <a:ext cx="33499" cy="49968"/>
            </a:xfrm>
            <a:custGeom>
              <a:avLst/>
              <a:gdLst/>
              <a:ahLst/>
              <a:cxnLst/>
              <a:rect l="l" t="t" r="r" b="b"/>
              <a:pathLst>
                <a:path w="1255" h="1872" extrusionOk="0">
                  <a:moveTo>
                    <a:pt x="782" y="1"/>
                  </a:moveTo>
                  <a:cubicBezTo>
                    <a:pt x="345" y="1"/>
                    <a:pt x="1" y="352"/>
                    <a:pt x="1" y="782"/>
                  </a:cubicBezTo>
                  <a:lnTo>
                    <a:pt x="1" y="1090"/>
                  </a:lnTo>
                  <a:cubicBezTo>
                    <a:pt x="1" y="1527"/>
                    <a:pt x="345" y="1871"/>
                    <a:pt x="782" y="1871"/>
                  </a:cubicBezTo>
                  <a:lnTo>
                    <a:pt x="1255" y="1871"/>
                  </a:lnTo>
                  <a:cubicBezTo>
                    <a:pt x="1248" y="1814"/>
                    <a:pt x="1241" y="1757"/>
                    <a:pt x="1241" y="1699"/>
                  </a:cubicBezTo>
                  <a:lnTo>
                    <a:pt x="1241" y="1"/>
                  </a:lnTo>
                  <a:close/>
                </a:path>
              </a:pathLst>
            </a:custGeom>
            <a:solidFill>
              <a:srgbClr val="F6A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2"/>
            <p:cNvSpPr/>
            <p:nvPr/>
          </p:nvSpPr>
          <p:spPr>
            <a:xfrm>
              <a:off x="1277932" y="1758040"/>
              <a:ext cx="33499" cy="49968"/>
            </a:xfrm>
            <a:custGeom>
              <a:avLst/>
              <a:gdLst/>
              <a:ahLst/>
              <a:cxnLst/>
              <a:rect l="l" t="t" r="r" b="b"/>
              <a:pathLst>
                <a:path w="1255" h="1872" extrusionOk="0">
                  <a:moveTo>
                    <a:pt x="8" y="1"/>
                  </a:moveTo>
                  <a:lnTo>
                    <a:pt x="8" y="1699"/>
                  </a:lnTo>
                  <a:cubicBezTo>
                    <a:pt x="8" y="1757"/>
                    <a:pt x="8" y="1814"/>
                    <a:pt x="0" y="1871"/>
                  </a:cubicBezTo>
                  <a:lnTo>
                    <a:pt x="473" y="1871"/>
                  </a:lnTo>
                  <a:cubicBezTo>
                    <a:pt x="911" y="1871"/>
                    <a:pt x="1255" y="1527"/>
                    <a:pt x="1255" y="1090"/>
                  </a:cubicBezTo>
                  <a:lnTo>
                    <a:pt x="1255" y="782"/>
                  </a:lnTo>
                  <a:cubicBezTo>
                    <a:pt x="1255" y="352"/>
                    <a:pt x="911" y="1"/>
                    <a:pt x="473" y="1"/>
                  </a:cubicBezTo>
                  <a:close/>
                </a:path>
              </a:pathLst>
            </a:custGeom>
            <a:solidFill>
              <a:srgbClr val="FFBD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2"/>
            <p:cNvSpPr/>
            <p:nvPr/>
          </p:nvSpPr>
          <p:spPr>
            <a:xfrm>
              <a:off x="1145377" y="1720564"/>
              <a:ext cx="133543" cy="133543"/>
            </a:xfrm>
            <a:custGeom>
              <a:avLst/>
              <a:gdLst/>
              <a:ahLst/>
              <a:cxnLst/>
              <a:rect l="l" t="t" r="r" b="b"/>
              <a:pathLst>
                <a:path w="5003" h="5003" extrusionOk="0">
                  <a:moveTo>
                    <a:pt x="781" y="0"/>
                  </a:moveTo>
                  <a:cubicBezTo>
                    <a:pt x="351" y="0"/>
                    <a:pt x="0" y="351"/>
                    <a:pt x="0" y="781"/>
                  </a:cubicBezTo>
                  <a:lnTo>
                    <a:pt x="0" y="3103"/>
                  </a:lnTo>
                  <a:cubicBezTo>
                    <a:pt x="0" y="4157"/>
                    <a:pt x="853" y="5002"/>
                    <a:pt x="1899" y="5002"/>
                  </a:cubicBezTo>
                  <a:lnTo>
                    <a:pt x="3103" y="5002"/>
                  </a:lnTo>
                  <a:cubicBezTo>
                    <a:pt x="4149" y="5002"/>
                    <a:pt x="5002" y="4157"/>
                    <a:pt x="5002" y="3103"/>
                  </a:cubicBezTo>
                  <a:lnTo>
                    <a:pt x="5002" y="781"/>
                  </a:lnTo>
                  <a:cubicBezTo>
                    <a:pt x="5002" y="351"/>
                    <a:pt x="4651" y="0"/>
                    <a:pt x="4221" y="0"/>
                  </a:cubicBezTo>
                  <a:close/>
                </a:path>
              </a:pathLst>
            </a:custGeom>
            <a:solidFill>
              <a:srgbClr val="FED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2"/>
            <p:cNvSpPr/>
            <p:nvPr/>
          </p:nvSpPr>
          <p:spPr>
            <a:xfrm>
              <a:off x="1175406" y="1754410"/>
              <a:ext cx="10170" cy="25278"/>
            </a:xfrm>
            <a:custGeom>
              <a:avLst/>
              <a:gdLst/>
              <a:ahLst/>
              <a:cxnLst/>
              <a:rect l="l" t="t" r="r" b="b"/>
              <a:pathLst>
                <a:path w="381" h="947" extrusionOk="0">
                  <a:moveTo>
                    <a:pt x="187" y="1"/>
                  </a:moveTo>
                  <a:cubicBezTo>
                    <a:pt x="86" y="1"/>
                    <a:pt x="0" y="87"/>
                    <a:pt x="0" y="187"/>
                  </a:cubicBezTo>
                  <a:lnTo>
                    <a:pt x="0" y="753"/>
                  </a:lnTo>
                  <a:cubicBezTo>
                    <a:pt x="0" y="861"/>
                    <a:pt x="86" y="947"/>
                    <a:pt x="187" y="947"/>
                  </a:cubicBezTo>
                  <a:cubicBezTo>
                    <a:pt x="294" y="947"/>
                    <a:pt x="380" y="861"/>
                    <a:pt x="380" y="753"/>
                  </a:cubicBezTo>
                  <a:lnTo>
                    <a:pt x="380" y="187"/>
                  </a:lnTo>
                  <a:cubicBezTo>
                    <a:pt x="380" y="80"/>
                    <a:pt x="294" y="1"/>
                    <a:pt x="187" y="1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2"/>
            <p:cNvSpPr/>
            <p:nvPr/>
          </p:nvSpPr>
          <p:spPr>
            <a:xfrm>
              <a:off x="1238721" y="1754410"/>
              <a:ext cx="10170" cy="25278"/>
            </a:xfrm>
            <a:custGeom>
              <a:avLst/>
              <a:gdLst/>
              <a:ahLst/>
              <a:cxnLst/>
              <a:rect l="l" t="t" r="r" b="b"/>
              <a:pathLst>
                <a:path w="381" h="947" extrusionOk="0">
                  <a:moveTo>
                    <a:pt x="194" y="1"/>
                  </a:moveTo>
                  <a:cubicBezTo>
                    <a:pt x="86" y="1"/>
                    <a:pt x="0" y="87"/>
                    <a:pt x="0" y="187"/>
                  </a:cubicBezTo>
                  <a:lnTo>
                    <a:pt x="0" y="753"/>
                  </a:lnTo>
                  <a:cubicBezTo>
                    <a:pt x="0" y="861"/>
                    <a:pt x="86" y="947"/>
                    <a:pt x="194" y="947"/>
                  </a:cubicBezTo>
                  <a:cubicBezTo>
                    <a:pt x="294" y="947"/>
                    <a:pt x="380" y="861"/>
                    <a:pt x="380" y="753"/>
                  </a:cubicBezTo>
                  <a:lnTo>
                    <a:pt x="380" y="187"/>
                  </a:lnTo>
                  <a:cubicBezTo>
                    <a:pt x="380" y="80"/>
                    <a:pt x="294" y="1"/>
                    <a:pt x="194" y="1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2"/>
            <p:cNvSpPr/>
            <p:nvPr/>
          </p:nvSpPr>
          <p:spPr>
            <a:xfrm>
              <a:off x="1198175" y="1765647"/>
              <a:ext cx="19726" cy="36435"/>
            </a:xfrm>
            <a:custGeom>
              <a:avLst/>
              <a:gdLst/>
              <a:ahLst/>
              <a:cxnLst/>
              <a:rect l="l" t="t" r="r" b="b"/>
              <a:pathLst>
                <a:path w="739" h="1365" extrusionOk="0">
                  <a:moveTo>
                    <a:pt x="525" y="0"/>
                  </a:moveTo>
                  <a:cubicBezTo>
                    <a:pt x="453" y="0"/>
                    <a:pt x="383" y="42"/>
                    <a:pt x="351" y="110"/>
                  </a:cubicBezTo>
                  <a:lnTo>
                    <a:pt x="36" y="805"/>
                  </a:lnTo>
                  <a:cubicBezTo>
                    <a:pt x="0" y="884"/>
                    <a:pt x="22" y="970"/>
                    <a:pt x="79" y="1027"/>
                  </a:cubicBezTo>
                  <a:lnTo>
                    <a:pt x="394" y="1314"/>
                  </a:lnTo>
                  <a:cubicBezTo>
                    <a:pt x="430" y="1343"/>
                    <a:pt x="480" y="1364"/>
                    <a:pt x="523" y="1364"/>
                  </a:cubicBezTo>
                  <a:cubicBezTo>
                    <a:pt x="573" y="1364"/>
                    <a:pt x="624" y="1343"/>
                    <a:pt x="659" y="1300"/>
                  </a:cubicBezTo>
                  <a:cubicBezTo>
                    <a:pt x="731" y="1221"/>
                    <a:pt x="724" y="1099"/>
                    <a:pt x="652" y="1027"/>
                  </a:cubicBezTo>
                  <a:lnTo>
                    <a:pt x="437" y="841"/>
                  </a:lnTo>
                  <a:lnTo>
                    <a:pt x="695" y="268"/>
                  </a:lnTo>
                  <a:cubicBezTo>
                    <a:pt x="738" y="175"/>
                    <a:pt x="695" y="60"/>
                    <a:pt x="602" y="17"/>
                  </a:cubicBezTo>
                  <a:cubicBezTo>
                    <a:pt x="577" y="6"/>
                    <a:pt x="551" y="0"/>
                    <a:pt x="525" y="0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2"/>
            <p:cNvSpPr/>
            <p:nvPr/>
          </p:nvSpPr>
          <p:spPr>
            <a:xfrm>
              <a:off x="1193370" y="1818125"/>
              <a:ext cx="37530" cy="10143"/>
            </a:xfrm>
            <a:custGeom>
              <a:avLst/>
              <a:gdLst/>
              <a:ahLst/>
              <a:cxnLst/>
              <a:rect l="l" t="t" r="r" b="b"/>
              <a:pathLst>
                <a:path w="1406" h="380" extrusionOk="0">
                  <a:moveTo>
                    <a:pt x="187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1219" y="380"/>
                  </a:lnTo>
                  <a:cubicBezTo>
                    <a:pt x="1319" y="380"/>
                    <a:pt x="1405" y="294"/>
                    <a:pt x="1405" y="186"/>
                  </a:cubicBezTo>
                  <a:cubicBezTo>
                    <a:pt x="1405" y="86"/>
                    <a:pt x="1319" y="0"/>
                    <a:pt x="1219" y="0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2"/>
            <p:cNvSpPr/>
            <p:nvPr/>
          </p:nvSpPr>
          <p:spPr>
            <a:xfrm>
              <a:off x="1259941" y="1970966"/>
              <a:ext cx="65637" cy="35581"/>
            </a:xfrm>
            <a:custGeom>
              <a:avLst/>
              <a:gdLst/>
              <a:ahLst/>
              <a:cxnLst/>
              <a:rect l="l" t="t" r="r" b="b"/>
              <a:pathLst>
                <a:path w="2459" h="1333" extrusionOk="0">
                  <a:moveTo>
                    <a:pt x="130" y="0"/>
                  </a:moveTo>
                  <a:cubicBezTo>
                    <a:pt x="58" y="0"/>
                    <a:pt x="1" y="57"/>
                    <a:pt x="1" y="129"/>
                  </a:cubicBezTo>
                  <a:lnTo>
                    <a:pt x="1" y="1333"/>
                  </a:lnTo>
                  <a:lnTo>
                    <a:pt x="2459" y="1333"/>
                  </a:lnTo>
                  <a:lnTo>
                    <a:pt x="2459" y="129"/>
                  </a:lnTo>
                  <a:cubicBezTo>
                    <a:pt x="2459" y="57"/>
                    <a:pt x="2401" y="0"/>
                    <a:pt x="2330" y="0"/>
                  </a:cubicBezTo>
                  <a:close/>
                </a:path>
              </a:pathLst>
            </a:custGeom>
            <a:solidFill>
              <a:srgbClr val="2E333A">
                <a:alpha val="20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2"/>
            <p:cNvSpPr/>
            <p:nvPr/>
          </p:nvSpPr>
          <p:spPr>
            <a:xfrm>
              <a:off x="1300701" y="1954683"/>
              <a:ext cx="10143" cy="34086"/>
            </a:xfrm>
            <a:custGeom>
              <a:avLst/>
              <a:gdLst/>
              <a:ahLst/>
              <a:cxnLst/>
              <a:rect l="l" t="t" r="r" b="b"/>
              <a:pathLst>
                <a:path w="380" h="1277" extrusionOk="0">
                  <a:moveTo>
                    <a:pt x="187" y="1"/>
                  </a:moveTo>
                  <a:cubicBezTo>
                    <a:pt x="79" y="1"/>
                    <a:pt x="0" y="87"/>
                    <a:pt x="0" y="187"/>
                  </a:cubicBezTo>
                  <a:lnTo>
                    <a:pt x="0" y="1083"/>
                  </a:lnTo>
                  <a:cubicBezTo>
                    <a:pt x="0" y="1191"/>
                    <a:pt x="86" y="1277"/>
                    <a:pt x="187" y="1277"/>
                  </a:cubicBezTo>
                  <a:cubicBezTo>
                    <a:pt x="294" y="1277"/>
                    <a:pt x="380" y="1191"/>
                    <a:pt x="380" y="1083"/>
                  </a:cubicBezTo>
                  <a:lnTo>
                    <a:pt x="380" y="187"/>
                  </a:lnTo>
                  <a:cubicBezTo>
                    <a:pt x="380" y="87"/>
                    <a:pt x="294" y="1"/>
                    <a:pt x="1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2"/>
            <p:cNvSpPr/>
            <p:nvPr/>
          </p:nvSpPr>
          <p:spPr>
            <a:xfrm>
              <a:off x="1031934" y="1971153"/>
              <a:ext cx="116139" cy="35394"/>
            </a:xfrm>
            <a:custGeom>
              <a:avLst/>
              <a:gdLst/>
              <a:ahLst/>
              <a:cxnLst/>
              <a:rect l="l" t="t" r="r" b="b"/>
              <a:pathLst>
                <a:path w="4351" h="1326" extrusionOk="0">
                  <a:moveTo>
                    <a:pt x="58" y="0"/>
                  </a:moveTo>
                  <a:lnTo>
                    <a:pt x="1" y="22"/>
                  </a:lnTo>
                  <a:lnTo>
                    <a:pt x="1" y="1197"/>
                  </a:lnTo>
                  <a:cubicBezTo>
                    <a:pt x="1" y="1269"/>
                    <a:pt x="65" y="1326"/>
                    <a:pt x="137" y="1326"/>
                  </a:cubicBezTo>
                  <a:lnTo>
                    <a:pt x="4350" y="1326"/>
                  </a:lnTo>
                  <a:lnTo>
                    <a:pt x="4350" y="22"/>
                  </a:lnTo>
                  <a:lnTo>
                    <a:pt x="43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2"/>
            <p:cNvSpPr/>
            <p:nvPr/>
          </p:nvSpPr>
          <p:spPr>
            <a:xfrm>
              <a:off x="1031934" y="1971713"/>
              <a:ext cx="116139" cy="17430"/>
            </a:xfrm>
            <a:custGeom>
              <a:avLst/>
              <a:gdLst/>
              <a:ahLst/>
              <a:cxnLst/>
              <a:rect l="l" t="t" r="r" b="b"/>
              <a:pathLst>
                <a:path w="4351" h="653" extrusionOk="0">
                  <a:moveTo>
                    <a:pt x="1" y="1"/>
                  </a:moveTo>
                  <a:lnTo>
                    <a:pt x="1" y="653"/>
                  </a:lnTo>
                  <a:lnTo>
                    <a:pt x="4350" y="653"/>
                  </a:lnTo>
                  <a:lnTo>
                    <a:pt x="43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2"/>
            <p:cNvSpPr/>
            <p:nvPr/>
          </p:nvSpPr>
          <p:spPr>
            <a:xfrm>
              <a:off x="1031934" y="1936906"/>
              <a:ext cx="116139" cy="34834"/>
            </a:xfrm>
            <a:custGeom>
              <a:avLst/>
              <a:gdLst/>
              <a:ahLst/>
              <a:cxnLst/>
              <a:rect l="l" t="t" r="r" b="b"/>
              <a:pathLst>
                <a:path w="4351" h="1305" extrusionOk="0">
                  <a:moveTo>
                    <a:pt x="137" y="0"/>
                  </a:moveTo>
                  <a:cubicBezTo>
                    <a:pt x="65" y="0"/>
                    <a:pt x="1" y="65"/>
                    <a:pt x="1" y="137"/>
                  </a:cubicBezTo>
                  <a:lnTo>
                    <a:pt x="1" y="1305"/>
                  </a:lnTo>
                  <a:lnTo>
                    <a:pt x="4350" y="1305"/>
                  </a:lnTo>
                  <a:lnTo>
                    <a:pt x="4350" y="137"/>
                  </a:lnTo>
                  <a:cubicBezTo>
                    <a:pt x="4350" y="65"/>
                    <a:pt x="4293" y="0"/>
                    <a:pt x="42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2"/>
            <p:cNvSpPr/>
            <p:nvPr/>
          </p:nvSpPr>
          <p:spPr>
            <a:xfrm>
              <a:off x="1031934" y="1936906"/>
              <a:ext cx="116139" cy="17430"/>
            </a:xfrm>
            <a:custGeom>
              <a:avLst/>
              <a:gdLst/>
              <a:ahLst/>
              <a:cxnLst/>
              <a:rect l="l" t="t" r="r" b="b"/>
              <a:pathLst>
                <a:path w="4351" h="653" extrusionOk="0">
                  <a:moveTo>
                    <a:pt x="137" y="0"/>
                  </a:moveTo>
                  <a:cubicBezTo>
                    <a:pt x="65" y="0"/>
                    <a:pt x="1" y="58"/>
                    <a:pt x="1" y="129"/>
                  </a:cubicBezTo>
                  <a:lnTo>
                    <a:pt x="1" y="653"/>
                  </a:lnTo>
                  <a:lnTo>
                    <a:pt x="4350" y="653"/>
                  </a:lnTo>
                  <a:lnTo>
                    <a:pt x="4350" y="129"/>
                  </a:lnTo>
                  <a:cubicBezTo>
                    <a:pt x="4350" y="58"/>
                    <a:pt x="4293" y="0"/>
                    <a:pt x="4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8" name="Google Shape;1878;p32"/>
          <p:cNvGrpSpPr/>
          <p:nvPr/>
        </p:nvGrpSpPr>
        <p:grpSpPr>
          <a:xfrm>
            <a:off x="8758437" y="659838"/>
            <a:ext cx="385563" cy="410308"/>
            <a:chOff x="1789627" y="1660879"/>
            <a:chExt cx="324821" cy="345668"/>
          </a:xfrm>
        </p:grpSpPr>
        <p:sp>
          <p:nvSpPr>
            <p:cNvPr id="1879" name="Google Shape;1879;p32"/>
            <p:cNvSpPr/>
            <p:nvPr/>
          </p:nvSpPr>
          <p:spPr>
            <a:xfrm>
              <a:off x="1816026" y="1672170"/>
              <a:ext cx="227073" cy="40386"/>
            </a:xfrm>
            <a:custGeom>
              <a:avLst/>
              <a:gdLst/>
              <a:ahLst/>
              <a:cxnLst/>
              <a:rect l="l" t="t" r="r" b="b"/>
              <a:pathLst>
                <a:path w="8507" h="1513" extrusionOk="0">
                  <a:moveTo>
                    <a:pt x="258" y="0"/>
                  </a:moveTo>
                  <a:cubicBezTo>
                    <a:pt x="115" y="0"/>
                    <a:pt x="0" y="115"/>
                    <a:pt x="0" y="258"/>
                  </a:cubicBezTo>
                  <a:lnTo>
                    <a:pt x="0" y="1491"/>
                  </a:lnTo>
                  <a:lnTo>
                    <a:pt x="108" y="1512"/>
                  </a:lnTo>
                  <a:lnTo>
                    <a:pt x="8399" y="1512"/>
                  </a:lnTo>
                  <a:lnTo>
                    <a:pt x="8507" y="1491"/>
                  </a:lnTo>
                  <a:lnTo>
                    <a:pt x="8507" y="258"/>
                  </a:lnTo>
                  <a:cubicBezTo>
                    <a:pt x="8507" y="115"/>
                    <a:pt x="8392" y="0"/>
                    <a:pt x="82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2"/>
            <p:cNvSpPr/>
            <p:nvPr/>
          </p:nvSpPr>
          <p:spPr>
            <a:xfrm>
              <a:off x="1816026" y="1711755"/>
              <a:ext cx="227073" cy="281232"/>
            </a:xfrm>
            <a:custGeom>
              <a:avLst/>
              <a:gdLst/>
              <a:ahLst/>
              <a:cxnLst/>
              <a:rect l="l" t="t" r="r" b="b"/>
              <a:pathLst>
                <a:path w="8507" h="10536" extrusionOk="0">
                  <a:moveTo>
                    <a:pt x="0" y="1"/>
                  </a:moveTo>
                  <a:lnTo>
                    <a:pt x="0" y="4394"/>
                  </a:lnTo>
                  <a:lnTo>
                    <a:pt x="294" y="4300"/>
                  </a:lnTo>
                  <a:cubicBezTo>
                    <a:pt x="308" y="4293"/>
                    <a:pt x="316" y="4293"/>
                    <a:pt x="330" y="4293"/>
                  </a:cubicBezTo>
                  <a:cubicBezTo>
                    <a:pt x="387" y="4293"/>
                    <a:pt x="430" y="4336"/>
                    <a:pt x="430" y="4394"/>
                  </a:cubicBezTo>
                  <a:lnTo>
                    <a:pt x="430" y="5318"/>
                  </a:lnTo>
                  <a:lnTo>
                    <a:pt x="989" y="6400"/>
                  </a:lnTo>
                  <a:lnTo>
                    <a:pt x="989" y="10535"/>
                  </a:lnTo>
                  <a:lnTo>
                    <a:pt x="8378" y="10535"/>
                  </a:lnTo>
                  <a:cubicBezTo>
                    <a:pt x="8449" y="10535"/>
                    <a:pt x="8507" y="10478"/>
                    <a:pt x="8507" y="10406"/>
                  </a:cubicBezTo>
                  <a:lnTo>
                    <a:pt x="8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2"/>
            <p:cNvSpPr/>
            <p:nvPr/>
          </p:nvSpPr>
          <p:spPr>
            <a:xfrm>
              <a:off x="1839729" y="1660879"/>
              <a:ext cx="10170" cy="32939"/>
            </a:xfrm>
            <a:custGeom>
              <a:avLst/>
              <a:gdLst/>
              <a:ahLst/>
              <a:cxnLst/>
              <a:rect l="l" t="t" r="r" b="b"/>
              <a:pathLst>
                <a:path w="381" h="1234" extrusionOk="0">
                  <a:moveTo>
                    <a:pt x="187" y="0"/>
                  </a:moveTo>
                  <a:cubicBezTo>
                    <a:pt x="87" y="0"/>
                    <a:pt x="1" y="86"/>
                    <a:pt x="1" y="187"/>
                  </a:cubicBezTo>
                  <a:lnTo>
                    <a:pt x="1" y="1040"/>
                  </a:lnTo>
                  <a:cubicBezTo>
                    <a:pt x="1" y="1147"/>
                    <a:pt x="87" y="1233"/>
                    <a:pt x="187" y="1233"/>
                  </a:cubicBezTo>
                  <a:cubicBezTo>
                    <a:pt x="295" y="1233"/>
                    <a:pt x="381" y="1147"/>
                    <a:pt x="381" y="1040"/>
                  </a:cubicBezTo>
                  <a:lnTo>
                    <a:pt x="381" y="187"/>
                  </a:lnTo>
                  <a:cubicBezTo>
                    <a:pt x="381" y="86"/>
                    <a:pt x="295" y="0"/>
                    <a:pt x="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2"/>
            <p:cNvSpPr/>
            <p:nvPr/>
          </p:nvSpPr>
          <p:spPr>
            <a:xfrm>
              <a:off x="1863832" y="1660879"/>
              <a:ext cx="10170" cy="32939"/>
            </a:xfrm>
            <a:custGeom>
              <a:avLst/>
              <a:gdLst/>
              <a:ahLst/>
              <a:cxnLst/>
              <a:rect l="l" t="t" r="r" b="b"/>
              <a:pathLst>
                <a:path w="381" h="1234" extrusionOk="0">
                  <a:moveTo>
                    <a:pt x="194" y="0"/>
                  </a:moveTo>
                  <a:cubicBezTo>
                    <a:pt x="87" y="0"/>
                    <a:pt x="1" y="86"/>
                    <a:pt x="1" y="187"/>
                  </a:cubicBezTo>
                  <a:lnTo>
                    <a:pt x="1" y="1040"/>
                  </a:lnTo>
                  <a:cubicBezTo>
                    <a:pt x="1" y="1147"/>
                    <a:pt x="87" y="1233"/>
                    <a:pt x="194" y="1233"/>
                  </a:cubicBezTo>
                  <a:cubicBezTo>
                    <a:pt x="302" y="1233"/>
                    <a:pt x="381" y="1147"/>
                    <a:pt x="381" y="1040"/>
                  </a:cubicBezTo>
                  <a:lnTo>
                    <a:pt x="381" y="187"/>
                  </a:lnTo>
                  <a:cubicBezTo>
                    <a:pt x="381" y="86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2"/>
            <p:cNvSpPr/>
            <p:nvPr/>
          </p:nvSpPr>
          <p:spPr>
            <a:xfrm>
              <a:off x="1888123" y="1660879"/>
              <a:ext cx="10170" cy="32939"/>
            </a:xfrm>
            <a:custGeom>
              <a:avLst/>
              <a:gdLst/>
              <a:ahLst/>
              <a:cxnLst/>
              <a:rect l="l" t="t" r="r" b="b"/>
              <a:pathLst>
                <a:path w="381" h="1234" extrusionOk="0">
                  <a:moveTo>
                    <a:pt x="194" y="0"/>
                  </a:moveTo>
                  <a:cubicBezTo>
                    <a:pt x="87" y="0"/>
                    <a:pt x="1" y="86"/>
                    <a:pt x="1" y="187"/>
                  </a:cubicBezTo>
                  <a:lnTo>
                    <a:pt x="1" y="1040"/>
                  </a:lnTo>
                  <a:cubicBezTo>
                    <a:pt x="1" y="1147"/>
                    <a:pt x="87" y="1233"/>
                    <a:pt x="194" y="1233"/>
                  </a:cubicBezTo>
                  <a:cubicBezTo>
                    <a:pt x="295" y="1233"/>
                    <a:pt x="381" y="1147"/>
                    <a:pt x="381" y="1040"/>
                  </a:cubicBezTo>
                  <a:lnTo>
                    <a:pt x="381" y="187"/>
                  </a:lnTo>
                  <a:cubicBezTo>
                    <a:pt x="381" y="86"/>
                    <a:pt x="295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2"/>
            <p:cNvSpPr/>
            <p:nvPr/>
          </p:nvSpPr>
          <p:spPr>
            <a:xfrm>
              <a:off x="1912439" y="1660879"/>
              <a:ext cx="10143" cy="32939"/>
            </a:xfrm>
            <a:custGeom>
              <a:avLst/>
              <a:gdLst/>
              <a:ahLst/>
              <a:cxnLst/>
              <a:rect l="l" t="t" r="r" b="b"/>
              <a:pathLst>
                <a:path w="380" h="1234" extrusionOk="0">
                  <a:moveTo>
                    <a:pt x="186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86" y="1233"/>
                  </a:cubicBezTo>
                  <a:cubicBezTo>
                    <a:pt x="294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2"/>
            <p:cNvSpPr/>
            <p:nvPr/>
          </p:nvSpPr>
          <p:spPr>
            <a:xfrm>
              <a:off x="1936543" y="1660879"/>
              <a:ext cx="10143" cy="32939"/>
            </a:xfrm>
            <a:custGeom>
              <a:avLst/>
              <a:gdLst/>
              <a:ahLst/>
              <a:cxnLst/>
              <a:rect l="l" t="t" r="r" b="b"/>
              <a:pathLst>
                <a:path w="380" h="1234" extrusionOk="0">
                  <a:moveTo>
                    <a:pt x="194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94" y="1233"/>
                  </a:cubicBezTo>
                  <a:cubicBezTo>
                    <a:pt x="294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2"/>
            <p:cNvSpPr/>
            <p:nvPr/>
          </p:nvSpPr>
          <p:spPr>
            <a:xfrm>
              <a:off x="1960833" y="1660879"/>
              <a:ext cx="10143" cy="32939"/>
            </a:xfrm>
            <a:custGeom>
              <a:avLst/>
              <a:gdLst/>
              <a:ahLst/>
              <a:cxnLst/>
              <a:rect l="l" t="t" r="r" b="b"/>
              <a:pathLst>
                <a:path w="380" h="1234" extrusionOk="0">
                  <a:moveTo>
                    <a:pt x="186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86" y="1233"/>
                  </a:cubicBezTo>
                  <a:cubicBezTo>
                    <a:pt x="294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2"/>
            <p:cNvSpPr/>
            <p:nvPr/>
          </p:nvSpPr>
          <p:spPr>
            <a:xfrm>
              <a:off x="1984936" y="1660879"/>
              <a:ext cx="10143" cy="32939"/>
            </a:xfrm>
            <a:custGeom>
              <a:avLst/>
              <a:gdLst/>
              <a:ahLst/>
              <a:cxnLst/>
              <a:rect l="l" t="t" r="r" b="b"/>
              <a:pathLst>
                <a:path w="380" h="1234" extrusionOk="0">
                  <a:moveTo>
                    <a:pt x="194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94" y="1233"/>
                  </a:cubicBezTo>
                  <a:cubicBezTo>
                    <a:pt x="301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2"/>
            <p:cNvSpPr/>
            <p:nvPr/>
          </p:nvSpPr>
          <p:spPr>
            <a:xfrm>
              <a:off x="2009226" y="1660879"/>
              <a:ext cx="10170" cy="32939"/>
            </a:xfrm>
            <a:custGeom>
              <a:avLst/>
              <a:gdLst/>
              <a:ahLst/>
              <a:cxnLst/>
              <a:rect l="l" t="t" r="r" b="b"/>
              <a:pathLst>
                <a:path w="381" h="1234" extrusionOk="0">
                  <a:moveTo>
                    <a:pt x="194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94" y="1233"/>
                  </a:cubicBezTo>
                  <a:cubicBezTo>
                    <a:pt x="294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2"/>
            <p:cNvSpPr/>
            <p:nvPr/>
          </p:nvSpPr>
          <p:spPr>
            <a:xfrm>
              <a:off x="2072141" y="1953936"/>
              <a:ext cx="10170" cy="20687"/>
            </a:xfrm>
            <a:custGeom>
              <a:avLst/>
              <a:gdLst/>
              <a:ahLst/>
              <a:cxnLst/>
              <a:rect l="l" t="t" r="r" b="b"/>
              <a:pathLst>
                <a:path w="381" h="775" extrusionOk="0">
                  <a:moveTo>
                    <a:pt x="1" y="0"/>
                  </a:moveTo>
                  <a:lnTo>
                    <a:pt x="1" y="581"/>
                  </a:lnTo>
                  <a:cubicBezTo>
                    <a:pt x="1" y="688"/>
                    <a:pt x="87" y="774"/>
                    <a:pt x="194" y="774"/>
                  </a:cubicBezTo>
                  <a:cubicBezTo>
                    <a:pt x="295" y="774"/>
                    <a:pt x="381" y="688"/>
                    <a:pt x="381" y="581"/>
                  </a:cubicBezTo>
                  <a:lnTo>
                    <a:pt x="381" y="0"/>
                  </a:lnTo>
                  <a:cubicBezTo>
                    <a:pt x="323" y="29"/>
                    <a:pt x="259" y="43"/>
                    <a:pt x="194" y="43"/>
                  </a:cubicBezTo>
                  <a:cubicBezTo>
                    <a:pt x="123" y="43"/>
                    <a:pt x="58" y="2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2"/>
            <p:cNvSpPr/>
            <p:nvPr/>
          </p:nvSpPr>
          <p:spPr>
            <a:xfrm>
              <a:off x="2088797" y="1740823"/>
              <a:ext cx="25651" cy="71002"/>
            </a:xfrm>
            <a:custGeom>
              <a:avLst/>
              <a:gdLst/>
              <a:ahLst/>
              <a:cxnLst/>
              <a:rect l="l" t="t" r="r" b="b"/>
              <a:pathLst>
                <a:path w="961" h="2660" extrusionOk="0">
                  <a:moveTo>
                    <a:pt x="29" y="1"/>
                  </a:moveTo>
                  <a:lnTo>
                    <a:pt x="0" y="30"/>
                  </a:lnTo>
                  <a:lnTo>
                    <a:pt x="0" y="359"/>
                  </a:lnTo>
                  <a:lnTo>
                    <a:pt x="29" y="381"/>
                  </a:lnTo>
                  <a:lnTo>
                    <a:pt x="344" y="381"/>
                  </a:lnTo>
                  <a:cubicBezTo>
                    <a:pt x="473" y="381"/>
                    <a:pt x="581" y="488"/>
                    <a:pt x="581" y="617"/>
                  </a:cubicBezTo>
                  <a:lnTo>
                    <a:pt x="581" y="2466"/>
                  </a:lnTo>
                  <a:cubicBezTo>
                    <a:pt x="581" y="2574"/>
                    <a:pt x="667" y="2660"/>
                    <a:pt x="774" y="2660"/>
                  </a:cubicBezTo>
                  <a:cubicBezTo>
                    <a:pt x="875" y="2660"/>
                    <a:pt x="961" y="2574"/>
                    <a:pt x="961" y="2466"/>
                  </a:cubicBezTo>
                  <a:lnTo>
                    <a:pt x="961" y="617"/>
                  </a:lnTo>
                  <a:cubicBezTo>
                    <a:pt x="961" y="280"/>
                    <a:pt x="688" y="1"/>
                    <a:pt x="3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2"/>
            <p:cNvSpPr/>
            <p:nvPr/>
          </p:nvSpPr>
          <p:spPr>
            <a:xfrm>
              <a:off x="2064880" y="1715972"/>
              <a:ext cx="24717" cy="25651"/>
            </a:xfrm>
            <a:custGeom>
              <a:avLst/>
              <a:gdLst/>
              <a:ahLst/>
              <a:cxnLst/>
              <a:rect l="l" t="t" r="r" b="b"/>
              <a:pathLst>
                <a:path w="926" h="961" extrusionOk="0">
                  <a:moveTo>
                    <a:pt x="466" y="0"/>
                  </a:moveTo>
                  <a:cubicBezTo>
                    <a:pt x="208" y="0"/>
                    <a:pt x="1" y="201"/>
                    <a:pt x="1" y="459"/>
                  </a:cubicBezTo>
                  <a:lnTo>
                    <a:pt x="1" y="932"/>
                  </a:lnTo>
                  <a:lnTo>
                    <a:pt x="51" y="961"/>
                  </a:lnTo>
                  <a:lnTo>
                    <a:pt x="882" y="961"/>
                  </a:lnTo>
                  <a:lnTo>
                    <a:pt x="925" y="932"/>
                  </a:lnTo>
                  <a:lnTo>
                    <a:pt x="925" y="459"/>
                  </a:lnTo>
                  <a:cubicBezTo>
                    <a:pt x="925" y="201"/>
                    <a:pt x="717" y="0"/>
                    <a:pt x="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2"/>
            <p:cNvSpPr/>
            <p:nvPr/>
          </p:nvSpPr>
          <p:spPr>
            <a:xfrm>
              <a:off x="2065067" y="1896173"/>
              <a:ext cx="24530" cy="59684"/>
            </a:xfrm>
            <a:custGeom>
              <a:avLst/>
              <a:gdLst/>
              <a:ahLst/>
              <a:cxnLst/>
              <a:rect l="l" t="t" r="r" b="b"/>
              <a:pathLst>
                <a:path w="919" h="2236" extrusionOk="0">
                  <a:moveTo>
                    <a:pt x="22" y="0"/>
                  </a:moveTo>
                  <a:lnTo>
                    <a:pt x="1" y="22"/>
                  </a:lnTo>
                  <a:lnTo>
                    <a:pt x="1" y="1777"/>
                  </a:lnTo>
                  <a:cubicBezTo>
                    <a:pt x="1" y="2028"/>
                    <a:pt x="201" y="2236"/>
                    <a:pt x="459" y="2236"/>
                  </a:cubicBezTo>
                  <a:cubicBezTo>
                    <a:pt x="710" y="2236"/>
                    <a:pt x="918" y="2028"/>
                    <a:pt x="918" y="1777"/>
                  </a:cubicBezTo>
                  <a:lnTo>
                    <a:pt x="918" y="2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2"/>
            <p:cNvSpPr/>
            <p:nvPr/>
          </p:nvSpPr>
          <p:spPr>
            <a:xfrm>
              <a:off x="2064880" y="1740823"/>
              <a:ext cx="24717" cy="155938"/>
            </a:xfrm>
            <a:custGeom>
              <a:avLst/>
              <a:gdLst/>
              <a:ahLst/>
              <a:cxnLst/>
              <a:rect l="l" t="t" r="r" b="b"/>
              <a:pathLst>
                <a:path w="926" h="5842" extrusionOk="0">
                  <a:moveTo>
                    <a:pt x="1" y="1"/>
                  </a:moveTo>
                  <a:lnTo>
                    <a:pt x="1" y="5842"/>
                  </a:lnTo>
                  <a:lnTo>
                    <a:pt x="925" y="5842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2"/>
            <p:cNvSpPr/>
            <p:nvPr/>
          </p:nvSpPr>
          <p:spPr>
            <a:xfrm>
              <a:off x="1839729" y="1749632"/>
              <a:ext cx="179667" cy="10170"/>
            </a:xfrm>
            <a:custGeom>
              <a:avLst/>
              <a:gdLst/>
              <a:ahLst/>
              <a:cxnLst/>
              <a:rect l="l" t="t" r="r" b="b"/>
              <a:pathLst>
                <a:path w="6731" h="381" extrusionOk="0">
                  <a:moveTo>
                    <a:pt x="187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6544" y="380"/>
                  </a:lnTo>
                  <a:cubicBezTo>
                    <a:pt x="6644" y="380"/>
                    <a:pt x="6730" y="294"/>
                    <a:pt x="6730" y="194"/>
                  </a:cubicBezTo>
                  <a:cubicBezTo>
                    <a:pt x="6730" y="87"/>
                    <a:pt x="6644" y="1"/>
                    <a:pt x="65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2"/>
            <p:cNvSpPr/>
            <p:nvPr/>
          </p:nvSpPr>
          <p:spPr>
            <a:xfrm>
              <a:off x="1839729" y="1782143"/>
              <a:ext cx="179667" cy="10170"/>
            </a:xfrm>
            <a:custGeom>
              <a:avLst/>
              <a:gdLst/>
              <a:ahLst/>
              <a:cxnLst/>
              <a:rect l="l" t="t" r="r" b="b"/>
              <a:pathLst>
                <a:path w="6731" h="381" extrusionOk="0">
                  <a:moveTo>
                    <a:pt x="187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2"/>
                    <a:pt x="87" y="381"/>
                    <a:pt x="187" y="381"/>
                  </a:cubicBezTo>
                  <a:lnTo>
                    <a:pt x="6544" y="381"/>
                  </a:lnTo>
                  <a:cubicBezTo>
                    <a:pt x="6644" y="381"/>
                    <a:pt x="6730" y="302"/>
                    <a:pt x="6730" y="194"/>
                  </a:cubicBezTo>
                  <a:cubicBezTo>
                    <a:pt x="6730" y="87"/>
                    <a:pt x="6644" y="1"/>
                    <a:pt x="65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2"/>
            <p:cNvSpPr/>
            <p:nvPr/>
          </p:nvSpPr>
          <p:spPr>
            <a:xfrm>
              <a:off x="1839729" y="1814868"/>
              <a:ext cx="179667" cy="10170"/>
            </a:xfrm>
            <a:custGeom>
              <a:avLst/>
              <a:gdLst/>
              <a:ahLst/>
              <a:cxnLst/>
              <a:rect l="l" t="t" r="r" b="b"/>
              <a:pathLst>
                <a:path w="6731" h="381" extrusionOk="0">
                  <a:moveTo>
                    <a:pt x="187" y="0"/>
                  </a:moveTo>
                  <a:cubicBezTo>
                    <a:pt x="87" y="0"/>
                    <a:pt x="1" y="79"/>
                    <a:pt x="1" y="187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6544" y="380"/>
                  </a:lnTo>
                  <a:cubicBezTo>
                    <a:pt x="6644" y="380"/>
                    <a:pt x="6730" y="294"/>
                    <a:pt x="6730" y="187"/>
                  </a:cubicBezTo>
                  <a:cubicBezTo>
                    <a:pt x="6730" y="79"/>
                    <a:pt x="6644" y="0"/>
                    <a:pt x="65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2"/>
            <p:cNvSpPr/>
            <p:nvPr/>
          </p:nvSpPr>
          <p:spPr>
            <a:xfrm>
              <a:off x="1839729" y="1847380"/>
              <a:ext cx="179667" cy="10170"/>
            </a:xfrm>
            <a:custGeom>
              <a:avLst/>
              <a:gdLst/>
              <a:ahLst/>
              <a:cxnLst/>
              <a:rect l="l" t="t" r="r" b="b"/>
              <a:pathLst>
                <a:path w="6731" h="381" extrusionOk="0">
                  <a:moveTo>
                    <a:pt x="187" y="1"/>
                  </a:moveTo>
                  <a:cubicBezTo>
                    <a:pt x="87" y="1"/>
                    <a:pt x="1" y="87"/>
                    <a:pt x="1" y="187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6544" y="380"/>
                  </a:lnTo>
                  <a:cubicBezTo>
                    <a:pt x="6644" y="380"/>
                    <a:pt x="6730" y="294"/>
                    <a:pt x="6730" y="187"/>
                  </a:cubicBezTo>
                  <a:cubicBezTo>
                    <a:pt x="6730" y="79"/>
                    <a:pt x="6644" y="1"/>
                    <a:pt x="65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2"/>
            <p:cNvSpPr/>
            <p:nvPr/>
          </p:nvSpPr>
          <p:spPr>
            <a:xfrm>
              <a:off x="1841651" y="1879891"/>
              <a:ext cx="177745" cy="10170"/>
            </a:xfrm>
            <a:custGeom>
              <a:avLst/>
              <a:gdLst/>
              <a:ahLst/>
              <a:cxnLst/>
              <a:rect l="l" t="t" r="r" b="b"/>
              <a:pathLst>
                <a:path w="6659" h="381" extrusionOk="0">
                  <a:moveTo>
                    <a:pt x="115" y="1"/>
                  </a:moveTo>
                  <a:cubicBezTo>
                    <a:pt x="72" y="1"/>
                    <a:pt x="29" y="15"/>
                    <a:pt x="1" y="37"/>
                  </a:cubicBezTo>
                  <a:lnTo>
                    <a:pt x="29" y="101"/>
                  </a:lnTo>
                  <a:lnTo>
                    <a:pt x="29" y="359"/>
                  </a:lnTo>
                  <a:cubicBezTo>
                    <a:pt x="58" y="374"/>
                    <a:pt x="87" y="381"/>
                    <a:pt x="115" y="381"/>
                  </a:cubicBezTo>
                  <a:lnTo>
                    <a:pt x="6472" y="381"/>
                  </a:lnTo>
                  <a:cubicBezTo>
                    <a:pt x="6572" y="381"/>
                    <a:pt x="6658" y="295"/>
                    <a:pt x="6658" y="187"/>
                  </a:cubicBezTo>
                  <a:cubicBezTo>
                    <a:pt x="6658" y="87"/>
                    <a:pt x="6572" y="1"/>
                    <a:pt x="64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2"/>
            <p:cNvSpPr/>
            <p:nvPr/>
          </p:nvSpPr>
          <p:spPr>
            <a:xfrm>
              <a:off x="1842425" y="1912429"/>
              <a:ext cx="176971" cy="10143"/>
            </a:xfrm>
            <a:custGeom>
              <a:avLst/>
              <a:gdLst/>
              <a:ahLst/>
              <a:cxnLst/>
              <a:rect l="l" t="t" r="r" b="b"/>
              <a:pathLst>
                <a:path w="6630" h="380" extrusionOk="0">
                  <a:moveTo>
                    <a:pt x="86" y="0"/>
                  </a:moveTo>
                  <a:cubicBezTo>
                    <a:pt x="58" y="0"/>
                    <a:pt x="29" y="7"/>
                    <a:pt x="0" y="22"/>
                  </a:cubicBezTo>
                  <a:lnTo>
                    <a:pt x="0" y="358"/>
                  </a:lnTo>
                  <a:cubicBezTo>
                    <a:pt x="29" y="373"/>
                    <a:pt x="58" y="380"/>
                    <a:pt x="86" y="380"/>
                  </a:cubicBezTo>
                  <a:lnTo>
                    <a:pt x="6443" y="380"/>
                  </a:lnTo>
                  <a:cubicBezTo>
                    <a:pt x="6543" y="380"/>
                    <a:pt x="6629" y="294"/>
                    <a:pt x="6629" y="186"/>
                  </a:cubicBezTo>
                  <a:cubicBezTo>
                    <a:pt x="6629" y="86"/>
                    <a:pt x="6543" y="0"/>
                    <a:pt x="6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2"/>
            <p:cNvSpPr/>
            <p:nvPr/>
          </p:nvSpPr>
          <p:spPr>
            <a:xfrm>
              <a:off x="1842425" y="1944941"/>
              <a:ext cx="176971" cy="10170"/>
            </a:xfrm>
            <a:custGeom>
              <a:avLst/>
              <a:gdLst/>
              <a:ahLst/>
              <a:cxnLst/>
              <a:rect l="l" t="t" r="r" b="b"/>
              <a:pathLst>
                <a:path w="6630" h="381" extrusionOk="0">
                  <a:moveTo>
                    <a:pt x="86" y="0"/>
                  </a:moveTo>
                  <a:cubicBezTo>
                    <a:pt x="58" y="0"/>
                    <a:pt x="29" y="8"/>
                    <a:pt x="0" y="22"/>
                  </a:cubicBezTo>
                  <a:lnTo>
                    <a:pt x="0" y="359"/>
                  </a:lnTo>
                  <a:cubicBezTo>
                    <a:pt x="29" y="373"/>
                    <a:pt x="58" y="380"/>
                    <a:pt x="86" y="380"/>
                  </a:cubicBezTo>
                  <a:lnTo>
                    <a:pt x="6443" y="380"/>
                  </a:lnTo>
                  <a:cubicBezTo>
                    <a:pt x="6543" y="380"/>
                    <a:pt x="6629" y="294"/>
                    <a:pt x="6629" y="187"/>
                  </a:cubicBezTo>
                  <a:cubicBezTo>
                    <a:pt x="6629" y="86"/>
                    <a:pt x="6543" y="0"/>
                    <a:pt x="6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2"/>
            <p:cNvSpPr/>
            <p:nvPr/>
          </p:nvSpPr>
          <p:spPr>
            <a:xfrm>
              <a:off x="1804548" y="1825572"/>
              <a:ext cx="23730" cy="28721"/>
            </a:xfrm>
            <a:custGeom>
              <a:avLst/>
              <a:gdLst/>
              <a:ahLst/>
              <a:cxnLst/>
              <a:rect l="l" t="t" r="r" b="b"/>
              <a:pathLst>
                <a:path w="889" h="1076" extrusionOk="0">
                  <a:moveTo>
                    <a:pt x="759" y="1"/>
                  </a:moveTo>
                  <a:cubicBezTo>
                    <a:pt x="745" y="1"/>
                    <a:pt x="731" y="3"/>
                    <a:pt x="717" y="8"/>
                  </a:cubicBezTo>
                  <a:lnTo>
                    <a:pt x="86" y="223"/>
                  </a:lnTo>
                  <a:cubicBezTo>
                    <a:pt x="36" y="237"/>
                    <a:pt x="0" y="287"/>
                    <a:pt x="0" y="345"/>
                  </a:cubicBezTo>
                  <a:lnTo>
                    <a:pt x="0" y="1076"/>
                  </a:lnTo>
                  <a:lnTo>
                    <a:pt x="889" y="1076"/>
                  </a:lnTo>
                  <a:lnTo>
                    <a:pt x="889" y="130"/>
                  </a:lnTo>
                  <a:cubicBezTo>
                    <a:pt x="889" y="58"/>
                    <a:pt x="829" y="1"/>
                    <a:pt x="7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2"/>
            <p:cNvSpPr/>
            <p:nvPr/>
          </p:nvSpPr>
          <p:spPr>
            <a:xfrm>
              <a:off x="1789627" y="1853492"/>
              <a:ext cx="53572" cy="29682"/>
            </a:xfrm>
            <a:custGeom>
              <a:avLst/>
              <a:gdLst/>
              <a:ahLst/>
              <a:cxnLst/>
              <a:rect l="l" t="t" r="r" b="b"/>
              <a:pathLst>
                <a:path w="2007" h="1112" extrusionOk="0">
                  <a:moveTo>
                    <a:pt x="559" y="1"/>
                  </a:moveTo>
                  <a:lnTo>
                    <a:pt x="0" y="1083"/>
                  </a:lnTo>
                  <a:lnTo>
                    <a:pt x="29" y="1112"/>
                  </a:lnTo>
                  <a:lnTo>
                    <a:pt x="1971" y="1112"/>
                  </a:lnTo>
                  <a:lnTo>
                    <a:pt x="2007" y="1083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2"/>
            <p:cNvSpPr/>
            <p:nvPr/>
          </p:nvSpPr>
          <p:spPr>
            <a:xfrm>
              <a:off x="1789627" y="1882400"/>
              <a:ext cx="53572" cy="124147"/>
            </a:xfrm>
            <a:custGeom>
              <a:avLst/>
              <a:gdLst/>
              <a:ahLst/>
              <a:cxnLst/>
              <a:rect l="l" t="t" r="r" b="b"/>
              <a:pathLst>
                <a:path w="2007" h="4651" extrusionOk="0">
                  <a:moveTo>
                    <a:pt x="0" y="0"/>
                  </a:moveTo>
                  <a:lnTo>
                    <a:pt x="0" y="4264"/>
                  </a:lnTo>
                  <a:cubicBezTo>
                    <a:pt x="0" y="4479"/>
                    <a:pt x="172" y="4651"/>
                    <a:pt x="380" y="4651"/>
                  </a:cubicBezTo>
                  <a:lnTo>
                    <a:pt x="1620" y="4651"/>
                  </a:lnTo>
                  <a:cubicBezTo>
                    <a:pt x="1835" y="4651"/>
                    <a:pt x="2007" y="4479"/>
                    <a:pt x="2007" y="4264"/>
                  </a:cubicBezTo>
                  <a:lnTo>
                    <a:pt x="20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2"/>
            <p:cNvSpPr/>
            <p:nvPr/>
          </p:nvSpPr>
          <p:spPr>
            <a:xfrm>
              <a:off x="1811248" y="1911842"/>
              <a:ext cx="10143" cy="65263"/>
            </a:xfrm>
            <a:custGeom>
              <a:avLst/>
              <a:gdLst/>
              <a:ahLst/>
              <a:cxnLst/>
              <a:rect l="l" t="t" r="r" b="b"/>
              <a:pathLst>
                <a:path w="380" h="2445" extrusionOk="0">
                  <a:moveTo>
                    <a:pt x="194" y="1"/>
                  </a:moveTo>
                  <a:cubicBezTo>
                    <a:pt x="86" y="1"/>
                    <a:pt x="0" y="87"/>
                    <a:pt x="0" y="187"/>
                  </a:cubicBezTo>
                  <a:lnTo>
                    <a:pt x="0" y="2258"/>
                  </a:lnTo>
                  <a:cubicBezTo>
                    <a:pt x="0" y="2358"/>
                    <a:pt x="86" y="2444"/>
                    <a:pt x="194" y="2444"/>
                  </a:cubicBezTo>
                  <a:cubicBezTo>
                    <a:pt x="294" y="2444"/>
                    <a:pt x="380" y="2358"/>
                    <a:pt x="380" y="2258"/>
                  </a:cubicBezTo>
                  <a:lnTo>
                    <a:pt x="380" y="187"/>
                  </a:lnTo>
                  <a:cubicBezTo>
                    <a:pt x="380" y="87"/>
                    <a:pt x="294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2766;p81"/>
          <p:cNvSpPr txBox="1"/>
          <p:nvPr/>
        </p:nvSpPr>
        <p:spPr>
          <a:xfrm flipH="1">
            <a:off x="1639298" y="2260748"/>
            <a:ext cx="85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accent1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91" name="Google Shape;2768;p81"/>
          <p:cNvSpPr txBox="1"/>
          <p:nvPr/>
        </p:nvSpPr>
        <p:spPr>
          <a:xfrm flipH="1">
            <a:off x="6822684" y="2260749"/>
            <a:ext cx="85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accent4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92" name="Google Shape;2771;p81"/>
          <p:cNvSpPr txBox="1"/>
          <p:nvPr/>
        </p:nvSpPr>
        <p:spPr>
          <a:xfrm flipH="1">
            <a:off x="785306" y="3589850"/>
            <a:ext cx="2495775" cy="1111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000"/>
              </a:spcAft>
            </a:pPr>
            <a:endParaRPr sz="1600" dirty="0">
              <a:solidFill>
                <a:schemeClr val="accent4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3" name="Google Shape;2772;p81"/>
          <p:cNvSpPr txBox="1"/>
          <p:nvPr/>
        </p:nvSpPr>
        <p:spPr>
          <a:xfrm>
            <a:off x="3208182" y="2152162"/>
            <a:ext cx="2557095" cy="70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Future Work 04</a:t>
            </a:r>
            <a:endParaRPr sz="2200" b="1" dirty="0">
              <a:solidFill>
                <a:schemeClr val="accent3">
                  <a:lumMod val="75000"/>
                </a:schemeClr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95" name="Google Shape;2774;p81"/>
          <p:cNvSpPr txBox="1"/>
          <p:nvPr/>
        </p:nvSpPr>
        <p:spPr>
          <a:xfrm>
            <a:off x="3746030" y="3209652"/>
            <a:ext cx="14814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sz="2200" b="1" dirty="0">
              <a:solidFill>
                <a:schemeClr val="accent3">
                  <a:lumMod val="75000"/>
                </a:schemeClr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96" name="Google Shape;2775;p81"/>
          <p:cNvSpPr txBox="1"/>
          <p:nvPr/>
        </p:nvSpPr>
        <p:spPr>
          <a:xfrm flipH="1">
            <a:off x="5896752" y="3568333"/>
            <a:ext cx="2784667" cy="7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000"/>
              </a:spcAft>
            </a:pPr>
            <a:endParaRPr sz="1600" dirty="0">
              <a:solidFill>
                <a:schemeClr val="accent4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322036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3" grpId="0"/>
      <p:bldP spid="89" grpId="0"/>
      <p:bldP spid="91" grpId="0"/>
      <p:bldP spid="92" grpId="0"/>
      <p:bldP spid="93" grpId="0"/>
      <p:bldP spid="95" grpId="0"/>
      <p:bldP spid="9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" name="Google Shape;2727;p37"/>
          <p:cNvSpPr/>
          <p:nvPr/>
        </p:nvSpPr>
        <p:spPr>
          <a:xfrm rot="-1940364" flipH="1">
            <a:off x="4138815" y="729165"/>
            <a:ext cx="4545873" cy="3685175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rgbClr val="21252B">
              <a:alpha val="4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" name="Google Shape;2728;p37"/>
          <p:cNvSpPr txBox="1">
            <a:spLocks noGrp="1"/>
          </p:cNvSpPr>
          <p:nvPr>
            <p:ph type="body" idx="1"/>
          </p:nvPr>
        </p:nvSpPr>
        <p:spPr>
          <a:xfrm>
            <a:off x="720463" y="1556960"/>
            <a:ext cx="4223100" cy="3319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Video resumes : can be used to provide a more personalized and engaging way for job seekers to showcase their skills and experience 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W</a:t>
            </a:r>
            <a:r>
              <a:rPr lang="en" dirty="0"/>
              <a:t>e will add a chat and chat bot to answer the most commen questions and contact easily 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            with company.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W</a:t>
            </a:r>
            <a:r>
              <a:rPr lang="en" dirty="0"/>
              <a:t>e plan to launch the beta version for close people and friends to test the project at the advanced operating level to fix any errors.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Add machine learning model to confirm jobseekers data with National Id .</a:t>
            </a:r>
          </a:p>
        </p:txBody>
      </p:sp>
      <p:sp>
        <p:nvSpPr>
          <p:cNvPr id="2729" name="Google Shape;2729;p37"/>
          <p:cNvSpPr txBox="1">
            <a:spLocks noGrp="1"/>
          </p:cNvSpPr>
          <p:nvPr>
            <p:ph type="title"/>
          </p:nvPr>
        </p:nvSpPr>
        <p:spPr>
          <a:xfrm>
            <a:off x="713225" y="665669"/>
            <a:ext cx="4223100" cy="10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Future Work </a:t>
            </a:r>
            <a:endParaRPr dirty="0"/>
          </a:p>
        </p:txBody>
      </p:sp>
      <p:grpSp>
        <p:nvGrpSpPr>
          <p:cNvPr id="2730" name="Google Shape;2730;p37"/>
          <p:cNvGrpSpPr/>
          <p:nvPr/>
        </p:nvGrpSpPr>
        <p:grpSpPr>
          <a:xfrm>
            <a:off x="6455937" y="780096"/>
            <a:ext cx="1618432" cy="3674003"/>
            <a:chOff x="5910966" y="405685"/>
            <a:chExt cx="721419" cy="1637694"/>
          </a:xfrm>
        </p:grpSpPr>
        <p:sp>
          <p:nvSpPr>
            <p:cNvPr id="2731" name="Google Shape;2731;p37"/>
            <p:cNvSpPr/>
            <p:nvPr/>
          </p:nvSpPr>
          <p:spPr>
            <a:xfrm>
              <a:off x="6055840" y="836099"/>
              <a:ext cx="40742" cy="119807"/>
            </a:xfrm>
            <a:custGeom>
              <a:avLst/>
              <a:gdLst/>
              <a:ahLst/>
              <a:cxnLst/>
              <a:rect l="l" t="t" r="r" b="b"/>
              <a:pathLst>
                <a:path w="1297" h="3814" extrusionOk="0">
                  <a:moveTo>
                    <a:pt x="254" y="0"/>
                  </a:moveTo>
                  <a:cubicBezTo>
                    <a:pt x="226" y="0"/>
                    <a:pt x="200" y="16"/>
                    <a:pt x="193" y="51"/>
                  </a:cubicBezTo>
                  <a:cubicBezTo>
                    <a:pt x="0" y="1102"/>
                    <a:pt x="21" y="2248"/>
                    <a:pt x="608" y="3176"/>
                  </a:cubicBezTo>
                  <a:cubicBezTo>
                    <a:pt x="756" y="3408"/>
                    <a:pt x="935" y="3619"/>
                    <a:pt x="1142" y="3794"/>
                  </a:cubicBezTo>
                  <a:cubicBezTo>
                    <a:pt x="1158" y="3808"/>
                    <a:pt x="1174" y="3813"/>
                    <a:pt x="1190" y="3813"/>
                  </a:cubicBezTo>
                  <a:cubicBezTo>
                    <a:pt x="1248" y="3813"/>
                    <a:pt x="1296" y="3743"/>
                    <a:pt x="1244" y="3696"/>
                  </a:cubicBezTo>
                  <a:cubicBezTo>
                    <a:pt x="200" y="2817"/>
                    <a:pt x="98" y="1341"/>
                    <a:pt x="327" y="86"/>
                  </a:cubicBezTo>
                  <a:cubicBezTo>
                    <a:pt x="337" y="34"/>
                    <a:pt x="294" y="0"/>
                    <a:pt x="254" y="0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37"/>
            <p:cNvSpPr/>
            <p:nvPr/>
          </p:nvSpPr>
          <p:spPr>
            <a:xfrm>
              <a:off x="6058919" y="425161"/>
              <a:ext cx="175690" cy="536306"/>
            </a:xfrm>
            <a:custGeom>
              <a:avLst/>
              <a:gdLst/>
              <a:ahLst/>
              <a:cxnLst/>
              <a:rect l="l" t="t" r="r" b="b"/>
              <a:pathLst>
                <a:path w="5593" h="17073" extrusionOk="0">
                  <a:moveTo>
                    <a:pt x="2543" y="1"/>
                  </a:moveTo>
                  <a:cubicBezTo>
                    <a:pt x="2383" y="1"/>
                    <a:pt x="2223" y="24"/>
                    <a:pt x="2071" y="69"/>
                  </a:cubicBezTo>
                  <a:cubicBezTo>
                    <a:pt x="1522" y="234"/>
                    <a:pt x="1072" y="660"/>
                    <a:pt x="781" y="1155"/>
                  </a:cubicBezTo>
                  <a:cubicBezTo>
                    <a:pt x="486" y="1651"/>
                    <a:pt x="334" y="2217"/>
                    <a:pt x="218" y="2779"/>
                  </a:cubicBezTo>
                  <a:cubicBezTo>
                    <a:pt x="85" y="3447"/>
                    <a:pt x="0" y="4132"/>
                    <a:pt x="88" y="4810"/>
                  </a:cubicBezTo>
                  <a:cubicBezTo>
                    <a:pt x="187" y="5552"/>
                    <a:pt x="493" y="6255"/>
                    <a:pt x="602" y="6997"/>
                  </a:cubicBezTo>
                  <a:cubicBezTo>
                    <a:pt x="756" y="8023"/>
                    <a:pt x="531" y="9039"/>
                    <a:pt x="275" y="10023"/>
                  </a:cubicBezTo>
                  <a:cubicBezTo>
                    <a:pt x="148" y="10504"/>
                    <a:pt x="194" y="11091"/>
                    <a:pt x="180" y="11587"/>
                  </a:cubicBezTo>
                  <a:cubicBezTo>
                    <a:pt x="162" y="12125"/>
                    <a:pt x="162" y="12659"/>
                    <a:pt x="169" y="13197"/>
                  </a:cubicBezTo>
                  <a:cubicBezTo>
                    <a:pt x="180" y="13741"/>
                    <a:pt x="197" y="14293"/>
                    <a:pt x="292" y="14831"/>
                  </a:cubicBezTo>
                  <a:cubicBezTo>
                    <a:pt x="422" y="15565"/>
                    <a:pt x="700" y="16275"/>
                    <a:pt x="1101" y="16908"/>
                  </a:cubicBezTo>
                  <a:cubicBezTo>
                    <a:pt x="1178" y="17030"/>
                    <a:pt x="1302" y="17072"/>
                    <a:pt x="1441" y="17072"/>
                  </a:cubicBezTo>
                  <a:cubicBezTo>
                    <a:pt x="1562" y="17072"/>
                    <a:pt x="1693" y="17041"/>
                    <a:pt x="1814" y="17003"/>
                  </a:cubicBezTo>
                  <a:cubicBezTo>
                    <a:pt x="1979" y="16061"/>
                    <a:pt x="2584" y="15140"/>
                    <a:pt x="2830" y="14216"/>
                  </a:cubicBezTo>
                  <a:cubicBezTo>
                    <a:pt x="2988" y="13615"/>
                    <a:pt x="3034" y="12989"/>
                    <a:pt x="3181" y="12385"/>
                  </a:cubicBezTo>
                  <a:cubicBezTo>
                    <a:pt x="3322" y="11815"/>
                    <a:pt x="3550" y="11274"/>
                    <a:pt x="3779" y="10736"/>
                  </a:cubicBezTo>
                  <a:cubicBezTo>
                    <a:pt x="3881" y="10490"/>
                    <a:pt x="3986" y="10244"/>
                    <a:pt x="4141" y="10026"/>
                  </a:cubicBezTo>
                  <a:cubicBezTo>
                    <a:pt x="4225" y="9907"/>
                    <a:pt x="4320" y="9798"/>
                    <a:pt x="4387" y="9668"/>
                  </a:cubicBezTo>
                  <a:cubicBezTo>
                    <a:pt x="4492" y="9457"/>
                    <a:pt x="4510" y="9211"/>
                    <a:pt x="4503" y="8975"/>
                  </a:cubicBezTo>
                  <a:cubicBezTo>
                    <a:pt x="4489" y="8272"/>
                    <a:pt x="5023" y="7742"/>
                    <a:pt x="5227" y="7070"/>
                  </a:cubicBezTo>
                  <a:cubicBezTo>
                    <a:pt x="5357" y="6642"/>
                    <a:pt x="5483" y="6213"/>
                    <a:pt x="5533" y="5766"/>
                  </a:cubicBezTo>
                  <a:cubicBezTo>
                    <a:pt x="5592" y="5187"/>
                    <a:pt x="5519" y="4603"/>
                    <a:pt x="5441" y="4027"/>
                  </a:cubicBezTo>
                  <a:cubicBezTo>
                    <a:pt x="5399" y="3693"/>
                    <a:pt x="5353" y="3355"/>
                    <a:pt x="5237" y="3043"/>
                  </a:cubicBezTo>
                  <a:cubicBezTo>
                    <a:pt x="5157" y="2818"/>
                    <a:pt x="5026" y="2596"/>
                    <a:pt x="4812" y="2494"/>
                  </a:cubicBezTo>
                  <a:cubicBezTo>
                    <a:pt x="4721" y="2132"/>
                    <a:pt x="4643" y="1696"/>
                    <a:pt x="4489" y="1359"/>
                  </a:cubicBezTo>
                  <a:cubicBezTo>
                    <a:pt x="4334" y="1022"/>
                    <a:pt x="4109" y="702"/>
                    <a:pt x="3803" y="494"/>
                  </a:cubicBezTo>
                  <a:cubicBezTo>
                    <a:pt x="3786" y="483"/>
                    <a:pt x="3773" y="479"/>
                    <a:pt x="3761" y="479"/>
                  </a:cubicBezTo>
                  <a:cubicBezTo>
                    <a:pt x="3732" y="479"/>
                    <a:pt x="3716" y="503"/>
                    <a:pt x="3694" y="503"/>
                  </a:cubicBezTo>
                  <a:cubicBezTo>
                    <a:pt x="3682" y="503"/>
                    <a:pt x="3669" y="497"/>
                    <a:pt x="3652" y="477"/>
                  </a:cubicBezTo>
                  <a:cubicBezTo>
                    <a:pt x="3382" y="159"/>
                    <a:pt x="2963" y="1"/>
                    <a:pt x="2543" y="1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37"/>
            <p:cNvSpPr/>
            <p:nvPr/>
          </p:nvSpPr>
          <p:spPr>
            <a:xfrm>
              <a:off x="6095012" y="1803950"/>
              <a:ext cx="84280" cy="192904"/>
            </a:xfrm>
            <a:custGeom>
              <a:avLst/>
              <a:gdLst/>
              <a:ahLst/>
              <a:cxnLst/>
              <a:rect l="l" t="t" r="r" b="b"/>
              <a:pathLst>
                <a:path w="2683" h="6141" extrusionOk="0">
                  <a:moveTo>
                    <a:pt x="296" y="1"/>
                  </a:moveTo>
                  <a:cubicBezTo>
                    <a:pt x="243" y="110"/>
                    <a:pt x="1" y="4317"/>
                    <a:pt x="1" y="4317"/>
                  </a:cubicBezTo>
                  <a:cubicBezTo>
                    <a:pt x="1" y="4317"/>
                    <a:pt x="377" y="6057"/>
                    <a:pt x="1073" y="6138"/>
                  </a:cubicBezTo>
                  <a:cubicBezTo>
                    <a:pt x="1087" y="6139"/>
                    <a:pt x="1102" y="6140"/>
                    <a:pt x="1116" y="6140"/>
                  </a:cubicBezTo>
                  <a:cubicBezTo>
                    <a:pt x="1806" y="6140"/>
                    <a:pt x="2682" y="4317"/>
                    <a:pt x="2682" y="4317"/>
                  </a:cubicBezTo>
                  <a:cubicBezTo>
                    <a:pt x="2682" y="4317"/>
                    <a:pt x="2468" y="3593"/>
                    <a:pt x="2387" y="2602"/>
                  </a:cubicBezTo>
                  <a:cubicBezTo>
                    <a:pt x="2306" y="1611"/>
                    <a:pt x="2440" y="29"/>
                    <a:pt x="2440" y="29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37"/>
            <p:cNvSpPr/>
            <p:nvPr/>
          </p:nvSpPr>
          <p:spPr>
            <a:xfrm>
              <a:off x="6393902" y="1780328"/>
              <a:ext cx="199532" cy="205501"/>
            </a:xfrm>
            <a:custGeom>
              <a:avLst/>
              <a:gdLst/>
              <a:ahLst/>
              <a:cxnLst/>
              <a:rect l="l" t="t" r="r" b="b"/>
              <a:pathLst>
                <a:path w="6352" h="6542" extrusionOk="0">
                  <a:moveTo>
                    <a:pt x="2306" y="1"/>
                  </a:moveTo>
                  <a:lnTo>
                    <a:pt x="0" y="834"/>
                  </a:lnTo>
                  <a:cubicBezTo>
                    <a:pt x="53" y="939"/>
                    <a:pt x="749" y="3888"/>
                    <a:pt x="749" y="4559"/>
                  </a:cubicBezTo>
                  <a:cubicBezTo>
                    <a:pt x="749" y="5181"/>
                    <a:pt x="2075" y="5203"/>
                    <a:pt x="2257" y="5203"/>
                  </a:cubicBezTo>
                  <a:cubicBezTo>
                    <a:pt x="2270" y="5203"/>
                    <a:pt x="2278" y="5203"/>
                    <a:pt x="2278" y="5203"/>
                  </a:cubicBezTo>
                  <a:lnTo>
                    <a:pt x="5627" y="6542"/>
                  </a:lnTo>
                  <a:lnTo>
                    <a:pt x="6351" y="5846"/>
                  </a:lnTo>
                  <a:cubicBezTo>
                    <a:pt x="6351" y="5846"/>
                    <a:pt x="3673" y="4398"/>
                    <a:pt x="3135" y="3192"/>
                  </a:cubicBezTo>
                  <a:cubicBezTo>
                    <a:pt x="2601" y="1987"/>
                    <a:pt x="2306" y="1"/>
                    <a:pt x="2306" y="1"/>
                  </a:cubicBez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37"/>
            <p:cNvSpPr/>
            <p:nvPr/>
          </p:nvSpPr>
          <p:spPr>
            <a:xfrm>
              <a:off x="6074309" y="1914494"/>
              <a:ext cx="111200" cy="128885"/>
            </a:xfrm>
            <a:custGeom>
              <a:avLst/>
              <a:gdLst/>
              <a:ahLst/>
              <a:cxnLst/>
              <a:rect l="l" t="t" r="r" b="b"/>
              <a:pathLst>
                <a:path w="3540" h="4103" extrusionOk="0">
                  <a:moveTo>
                    <a:pt x="3111" y="1"/>
                  </a:moveTo>
                  <a:cubicBezTo>
                    <a:pt x="3111" y="1"/>
                    <a:pt x="2629" y="1708"/>
                    <a:pt x="1668" y="1708"/>
                  </a:cubicBezTo>
                  <a:cubicBezTo>
                    <a:pt x="1614" y="1708"/>
                    <a:pt x="1558" y="1703"/>
                    <a:pt x="1501" y="1691"/>
                  </a:cubicBezTo>
                  <a:cubicBezTo>
                    <a:pt x="429" y="1477"/>
                    <a:pt x="833" y="1"/>
                    <a:pt x="833" y="1"/>
                  </a:cubicBezTo>
                  <a:lnTo>
                    <a:pt x="833" y="1"/>
                  </a:lnTo>
                  <a:cubicBezTo>
                    <a:pt x="352" y="1210"/>
                    <a:pt x="0" y="1906"/>
                    <a:pt x="29" y="3002"/>
                  </a:cubicBezTo>
                  <a:cubicBezTo>
                    <a:pt x="29" y="3002"/>
                    <a:pt x="352" y="4102"/>
                    <a:pt x="1930" y="4102"/>
                  </a:cubicBezTo>
                  <a:cubicBezTo>
                    <a:pt x="3512" y="4102"/>
                    <a:pt x="3459" y="2978"/>
                    <a:pt x="3459" y="2978"/>
                  </a:cubicBezTo>
                  <a:cubicBezTo>
                    <a:pt x="3459" y="2978"/>
                    <a:pt x="3540" y="1101"/>
                    <a:pt x="3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37"/>
            <p:cNvSpPr/>
            <p:nvPr/>
          </p:nvSpPr>
          <p:spPr>
            <a:xfrm>
              <a:off x="6405713" y="1904093"/>
              <a:ext cx="226673" cy="122038"/>
            </a:xfrm>
            <a:custGeom>
              <a:avLst/>
              <a:gdLst/>
              <a:ahLst/>
              <a:cxnLst/>
              <a:rect l="l" t="t" r="r" b="b"/>
              <a:pathLst>
                <a:path w="7216" h="3885" extrusionOk="0">
                  <a:moveTo>
                    <a:pt x="770" y="1"/>
                  </a:moveTo>
                  <a:cubicBezTo>
                    <a:pt x="673" y="1"/>
                    <a:pt x="578" y="10"/>
                    <a:pt x="482" y="29"/>
                  </a:cubicBezTo>
                  <a:cubicBezTo>
                    <a:pt x="7" y="120"/>
                    <a:pt x="0" y="753"/>
                    <a:pt x="25" y="1263"/>
                  </a:cubicBezTo>
                  <a:cubicBezTo>
                    <a:pt x="53" y="1772"/>
                    <a:pt x="457" y="3832"/>
                    <a:pt x="457" y="3832"/>
                  </a:cubicBezTo>
                  <a:lnTo>
                    <a:pt x="1209" y="3885"/>
                  </a:lnTo>
                  <a:lnTo>
                    <a:pt x="1286" y="2145"/>
                  </a:lnTo>
                  <a:cubicBezTo>
                    <a:pt x="1286" y="2145"/>
                    <a:pt x="2137" y="2528"/>
                    <a:pt x="2302" y="3192"/>
                  </a:cubicBezTo>
                  <a:cubicBezTo>
                    <a:pt x="2401" y="3582"/>
                    <a:pt x="2394" y="3740"/>
                    <a:pt x="2394" y="3740"/>
                  </a:cubicBezTo>
                  <a:lnTo>
                    <a:pt x="6914" y="3846"/>
                  </a:lnTo>
                  <a:cubicBezTo>
                    <a:pt x="6914" y="3846"/>
                    <a:pt x="7216" y="2208"/>
                    <a:pt x="5325" y="1523"/>
                  </a:cubicBezTo>
                  <a:cubicBezTo>
                    <a:pt x="5325" y="1523"/>
                    <a:pt x="4659" y="1835"/>
                    <a:pt x="3977" y="1835"/>
                  </a:cubicBezTo>
                  <a:cubicBezTo>
                    <a:pt x="3591" y="1835"/>
                    <a:pt x="3199" y="1735"/>
                    <a:pt x="2921" y="1421"/>
                  </a:cubicBezTo>
                  <a:cubicBezTo>
                    <a:pt x="1997" y="382"/>
                    <a:pt x="1371" y="1"/>
                    <a:pt x="7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37"/>
            <p:cNvSpPr/>
            <p:nvPr/>
          </p:nvSpPr>
          <p:spPr>
            <a:xfrm>
              <a:off x="6064447" y="1003308"/>
              <a:ext cx="417786" cy="832525"/>
            </a:xfrm>
            <a:custGeom>
              <a:avLst/>
              <a:gdLst/>
              <a:ahLst/>
              <a:cxnLst/>
              <a:rect l="l" t="t" r="r" b="b"/>
              <a:pathLst>
                <a:path w="13300" h="26503" extrusionOk="0">
                  <a:moveTo>
                    <a:pt x="8762" y="0"/>
                  </a:moveTo>
                  <a:lnTo>
                    <a:pt x="1582" y="390"/>
                  </a:lnTo>
                  <a:cubicBezTo>
                    <a:pt x="1564" y="415"/>
                    <a:pt x="1462" y="619"/>
                    <a:pt x="1322" y="893"/>
                  </a:cubicBezTo>
                  <a:cubicBezTo>
                    <a:pt x="1262" y="1016"/>
                    <a:pt x="1199" y="1150"/>
                    <a:pt x="1128" y="1287"/>
                  </a:cubicBezTo>
                  <a:cubicBezTo>
                    <a:pt x="826" y="1909"/>
                    <a:pt x="478" y="2622"/>
                    <a:pt x="478" y="2622"/>
                  </a:cubicBezTo>
                  <a:cubicBezTo>
                    <a:pt x="478" y="2622"/>
                    <a:pt x="0" y="6970"/>
                    <a:pt x="141" y="15897"/>
                  </a:cubicBezTo>
                  <a:cubicBezTo>
                    <a:pt x="281" y="24825"/>
                    <a:pt x="605" y="25897"/>
                    <a:pt x="605" y="25897"/>
                  </a:cubicBezTo>
                  <a:cubicBezTo>
                    <a:pt x="605" y="25897"/>
                    <a:pt x="1471" y="26503"/>
                    <a:pt x="2450" y="26503"/>
                  </a:cubicBezTo>
                  <a:cubicBezTo>
                    <a:pt x="2906" y="26503"/>
                    <a:pt x="3385" y="26372"/>
                    <a:pt x="3814" y="25988"/>
                  </a:cubicBezTo>
                  <a:lnTo>
                    <a:pt x="5673" y="7293"/>
                  </a:lnTo>
                  <a:cubicBezTo>
                    <a:pt x="5673" y="7293"/>
                    <a:pt x="8281" y="20593"/>
                    <a:pt x="10000" y="25897"/>
                  </a:cubicBezTo>
                  <a:cubicBezTo>
                    <a:pt x="10000" y="25897"/>
                    <a:pt x="10604" y="26221"/>
                    <a:pt x="11382" y="26221"/>
                  </a:cubicBezTo>
                  <a:cubicBezTo>
                    <a:pt x="11984" y="26221"/>
                    <a:pt x="12691" y="26026"/>
                    <a:pt x="13300" y="25334"/>
                  </a:cubicBezTo>
                  <a:cubicBezTo>
                    <a:pt x="13300" y="25334"/>
                    <a:pt x="10091" y="2457"/>
                    <a:pt x="9718" y="1716"/>
                  </a:cubicBezTo>
                  <a:cubicBezTo>
                    <a:pt x="9634" y="1543"/>
                    <a:pt x="9536" y="1357"/>
                    <a:pt x="9437" y="1178"/>
                  </a:cubicBezTo>
                  <a:cubicBezTo>
                    <a:pt x="9346" y="1009"/>
                    <a:pt x="9254" y="844"/>
                    <a:pt x="9170" y="693"/>
                  </a:cubicBezTo>
                  <a:cubicBezTo>
                    <a:pt x="8945" y="299"/>
                    <a:pt x="8762" y="0"/>
                    <a:pt x="87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37"/>
            <p:cNvSpPr/>
            <p:nvPr/>
          </p:nvSpPr>
          <p:spPr>
            <a:xfrm>
              <a:off x="6119859" y="405685"/>
              <a:ext cx="154487" cy="237793"/>
            </a:xfrm>
            <a:custGeom>
              <a:avLst/>
              <a:gdLst/>
              <a:ahLst/>
              <a:cxnLst/>
              <a:rect l="l" t="t" r="r" b="b"/>
              <a:pathLst>
                <a:path w="4918" h="7570" extrusionOk="0">
                  <a:moveTo>
                    <a:pt x="3588" y="0"/>
                  </a:moveTo>
                  <a:cubicBezTo>
                    <a:pt x="3146" y="0"/>
                    <a:pt x="2677" y="105"/>
                    <a:pt x="2208" y="366"/>
                  </a:cubicBezTo>
                  <a:cubicBezTo>
                    <a:pt x="1220" y="914"/>
                    <a:pt x="1" y="1712"/>
                    <a:pt x="313" y="3638"/>
                  </a:cubicBezTo>
                  <a:cubicBezTo>
                    <a:pt x="313" y="3638"/>
                    <a:pt x="391" y="4626"/>
                    <a:pt x="1080" y="5265"/>
                  </a:cubicBezTo>
                  <a:cubicBezTo>
                    <a:pt x="1772" y="5908"/>
                    <a:pt x="2946" y="7490"/>
                    <a:pt x="2946" y="7567"/>
                  </a:cubicBezTo>
                  <a:cubicBezTo>
                    <a:pt x="2946" y="7569"/>
                    <a:pt x="2946" y="7570"/>
                    <a:pt x="2947" y="7570"/>
                  </a:cubicBezTo>
                  <a:cubicBezTo>
                    <a:pt x="2984" y="7570"/>
                    <a:pt x="4011" y="5423"/>
                    <a:pt x="4011" y="5423"/>
                  </a:cubicBezTo>
                  <a:lnTo>
                    <a:pt x="4872" y="443"/>
                  </a:lnTo>
                  <a:lnTo>
                    <a:pt x="4918" y="317"/>
                  </a:lnTo>
                  <a:cubicBezTo>
                    <a:pt x="4532" y="128"/>
                    <a:pt x="4077" y="0"/>
                    <a:pt x="3588" y="0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37"/>
            <p:cNvSpPr/>
            <p:nvPr/>
          </p:nvSpPr>
          <p:spPr>
            <a:xfrm>
              <a:off x="6171187" y="414983"/>
              <a:ext cx="148204" cy="214296"/>
            </a:xfrm>
            <a:custGeom>
              <a:avLst/>
              <a:gdLst/>
              <a:ahLst/>
              <a:cxnLst/>
              <a:rect l="l" t="t" r="r" b="b"/>
              <a:pathLst>
                <a:path w="4718" h="6822" extrusionOk="0">
                  <a:moveTo>
                    <a:pt x="2768" y="0"/>
                  </a:moveTo>
                  <a:cubicBezTo>
                    <a:pt x="2560" y="0"/>
                    <a:pt x="2349" y="22"/>
                    <a:pt x="2145" y="49"/>
                  </a:cubicBezTo>
                  <a:cubicBezTo>
                    <a:pt x="1344" y="147"/>
                    <a:pt x="841" y="917"/>
                    <a:pt x="486" y="1637"/>
                  </a:cubicBezTo>
                  <a:cubicBezTo>
                    <a:pt x="131" y="2361"/>
                    <a:pt x="1" y="3180"/>
                    <a:pt x="36" y="3985"/>
                  </a:cubicBezTo>
                  <a:cubicBezTo>
                    <a:pt x="64" y="4505"/>
                    <a:pt x="303" y="5011"/>
                    <a:pt x="482" y="5493"/>
                  </a:cubicBezTo>
                  <a:cubicBezTo>
                    <a:pt x="658" y="5953"/>
                    <a:pt x="953" y="6393"/>
                    <a:pt x="1410" y="6614"/>
                  </a:cubicBezTo>
                  <a:cubicBezTo>
                    <a:pt x="1611" y="6709"/>
                    <a:pt x="1832" y="6758"/>
                    <a:pt x="2054" y="6786"/>
                  </a:cubicBezTo>
                  <a:cubicBezTo>
                    <a:pt x="2216" y="6808"/>
                    <a:pt x="2389" y="6822"/>
                    <a:pt x="2564" y="6822"/>
                  </a:cubicBezTo>
                  <a:cubicBezTo>
                    <a:pt x="2869" y="6822"/>
                    <a:pt x="3179" y="6780"/>
                    <a:pt x="3445" y="6663"/>
                  </a:cubicBezTo>
                  <a:cubicBezTo>
                    <a:pt x="3818" y="6505"/>
                    <a:pt x="4145" y="6094"/>
                    <a:pt x="4303" y="5728"/>
                  </a:cubicBezTo>
                  <a:cubicBezTo>
                    <a:pt x="4479" y="5307"/>
                    <a:pt x="4496" y="4850"/>
                    <a:pt x="4531" y="4403"/>
                  </a:cubicBezTo>
                  <a:cubicBezTo>
                    <a:pt x="4570" y="3911"/>
                    <a:pt x="4591" y="3416"/>
                    <a:pt x="4598" y="2924"/>
                  </a:cubicBezTo>
                  <a:cubicBezTo>
                    <a:pt x="4598" y="2892"/>
                    <a:pt x="4598" y="2860"/>
                    <a:pt x="4602" y="2832"/>
                  </a:cubicBezTo>
                  <a:cubicBezTo>
                    <a:pt x="4609" y="2548"/>
                    <a:pt x="4637" y="2288"/>
                    <a:pt x="4672" y="2006"/>
                  </a:cubicBezTo>
                  <a:cubicBezTo>
                    <a:pt x="4718" y="1683"/>
                    <a:pt x="4528" y="1349"/>
                    <a:pt x="4377" y="1079"/>
                  </a:cubicBezTo>
                  <a:cubicBezTo>
                    <a:pt x="4194" y="752"/>
                    <a:pt x="3983" y="414"/>
                    <a:pt x="3660" y="214"/>
                  </a:cubicBezTo>
                  <a:cubicBezTo>
                    <a:pt x="3393" y="51"/>
                    <a:pt x="3084" y="0"/>
                    <a:pt x="2768" y="0"/>
                  </a:cubicBez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37"/>
            <p:cNvSpPr/>
            <p:nvPr/>
          </p:nvSpPr>
          <p:spPr>
            <a:xfrm>
              <a:off x="6128372" y="512519"/>
              <a:ext cx="68259" cy="78060"/>
            </a:xfrm>
            <a:custGeom>
              <a:avLst/>
              <a:gdLst/>
              <a:ahLst/>
              <a:cxnLst/>
              <a:rect l="l" t="t" r="r" b="b"/>
              <a:pathLst>
                <a:path w="2173" h="2485" extrusionOk="0">
                  <a:moveTo>
                    <a:pt x="870" y="0"/>
                  </a:moveTo>
                  <a:cubicBezTo>
                    <a:pt x="793" y="0"/>
                    <a:pt x="717" y="13"/>
                    <a:pt x="643" y="40"/>
                  </a:cubicBezTo>
                  <a:cubicBezTo>
                    <a:pt x="179" y="209"/>
                    <a:pt x="0" y="887"/>
                    <a:pt x="243" y="1551"/>
                  </a:cubicBezTo>
                  <a:cubicBezTo>
                    <a:pt x="447" y="2111"/>
                    <a:pt x="889" y="2484"/>
                    <a:pt x="1303" y="2484"/>
                  </a:cubicBezTo>
                  <a:cubicBezTo>
                    <a:pt x="1380" y="2484"/>
                    <a:pt x="1456" y="2471"/>
                    <a:pt x="1529" y="2444"/>
                  </a:cubicBezTo>
                  <a:cubicBezTo>
                    <a:pt x="1993" y="2276"/>
                    <a:pt x="2172" y="1597"/>
                    <a:pt x="1930" y="933"/>
                  </a:cubicBezTo>
                  <a:cubicBezTo>
                    <a:pt x="1722" y="373"/>
                    <a:pt x="1283" y="0"/>
                    <a:pt x="870" y="0"/>
                  </a:cubicBez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37"/>
            <p:cNvSpPr/>
            <p:nvPr/>
          </p:nvSpPr>
          <p:spPr>
            <a:xfrm>
              <a:off x="6169334" y="413004"/>
              <a:ext cx="150058" cy="128069"/>
            </a:xfrm>
            <a:custGeom>
              <a:avLst/>
              <a:gdLst/>
              <a:ahLst/>
              <a:cxnLst/>
              <a:rect l="l" t="t" r="r" b="b"/>
              <a:pathLst>
                <a:path w="4777" h="4077" extrusionOk="0">
                  <a:moveTo>
                    <a:pt x="2823" y="0"/>
                  </a:moveTo>
                  <a:cubicBezTo>
                    <a:pt x="2616" y="0"/>
                    <a:pt x="2405" y="22"/>
                    <a:pt x="2200" y="48"/>
                  </a:cubicBezTo>
                  <a:cubicBezTo>
                    <a:pt x="1403" y="150"/>
                    <a:pt x="714" y="987"/>
                    <a:pt x="359" y="1721"/>
                  </a:cubicBezTo>
                  <a:cubicBezTo>
                    <a:pt x="0" y="2452"/>
                    <a:pt x="7" y="3173"/>
                    <a:pt x="274" y="4076"/>
                  </a:cubicBezTo>
                  <a:cubicBezTo>
                    <a:pt x="274" y="4076"/>
                    <a:pt x="2910" y="3405"/>
                    <a:pt x="3459" y="491"/>
                  </a:cubicBezTo>
                  <a:cubicBezTo>
                    <a:pt x="3459" y="491"/>
                    <a:pt x="4221" y="1243"/>
                    <a:pt x="4661" y="2878"/>
                  </a:cubicBezTo>
                  <a:cubicBezTo>
                    <a:pt x="4668" y="2590"/>
                    <a:pt x="4696" y="2322"/>
                    <a:pt x="4731" y="2038"/>
                  </a:cubicBezTo>
                  <a:cubicBezTo>
                    <a:pt x="4777" y="1711"/>
                    <a:pt x="4587" y="1370"/>
                    <a:pt x="4436" y="1096"/>
                  </a:cubicBezTo>
                  <a:cubicBezTo>
                    <a:pt x="4249" y="762"/>
                    <a:pt x="4042" y="421"/>
                    <a:pt x="3719" y="217"/>
                  </a:cubicBezTo>
                  <a:cubicBezTo>
                    <a:pt x="3451" y="51"/>
                    <a:pt x="3141" y="0"/>
                    <a:pt x="2823" y="0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37"/>
            <p:cNvSpPr/>
            <p:nvPr/>
          </p:nvSpPr>
          <p:spPr>
            <a:xfrm>
              <a:off x="6186328" y="610495"/>
              <a:ext cx="102279" cy="134257"/>
            </a:xfrm>
            <a:custGeom>
              <a:avLst/>
              <a:gdLst/>
              <a:ahLst/>
              <a:cxnLst/>
              <a:rect l="l" t="t" r="r" b="b"/>
              <a:pathLst>
                <a:path w="3256" h="4274" extrusionOk="0">
                  <a:moveTo>
                    <a:pt x="640" y="0"/>
                  </a:moveTo>
                  <a:cubicBezTo>
                    <a:pt x="640" y="0"/>
                    <a:pt x="689" y="2112"/>
                    <a:pt x="0" y="2506"/>
                  </a:cubicBezTo>
                  <a:lnTo>
                    <a:pt x="2050" y="4274"/>
                  </a:lnTo>
                  <a:lnTo>
                    <a:pt x="3255" y="2474"/>
                  </a:lnTo>
                  <a:cubicBezTo>
                    <a:pt x="3255" y="2474"/>
                    <a:pt x="2851" y="1364"/>
                    <a:pt x="3023" y="141"/>
                  </a:cubicBezTo>
                  <a:lnTo>
                    <a:pt x="640" y="0"/>
                  </a:ln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37"/>
            <p:cNvSpPr/>
            <p:nvPr/>
          </p:nvSpPr>
          <p:spPr>
            <a:xfrm>
              <a:off x="5910966" y="679822"/>
              <a:ext cx="571833" cy="387002"/>
            </a:xfrm>
            <a:custGeom>
              <a:avLst/>
              <a:gdLst/>
              <a:ahLst/>
              <a:cxnLst/>
              <a:rect l="l" t="t" r="r" b="b"/>
              <a:pathLst>
                <a:path w="18204" h="12320" extrusionOk="0">
                  <a:moveTo>
                    <a:pt x="8960" y="0"/>
                  </a:moveTo>
                  <a:cubicBezTo>
                    <a:pt x="8960" y="0"/>
                    <a:pt x="5642" y="1041"/>
                    <a:pt x="4623" y="1628"/>
                  </a:cubicBezTo>
                  <a:cubicBezTo>
                    <a:pt x="3600" y="2211"/>
                    <a:pt x="2408" y="3884"/>
                    <a:pt x="1867" y="4706"/>
                  </a:cubicBezTo>
                  <a:cubicBezTo>
                    <a:pt x="1322" y="5532"/>
                    <a:pt x="1" y="7290"/>
                    <a:pt x="89" y="8133"/>
                  </a:cubicBezTo>
                  <a:cubicBezTo>
                    <a:pt x="173" y="8980"/>
                    <a:pt x="1846" y="10541"/>
                    <a:pt x="2148" y="10977"/>
                  </a:cubicBezTo>
                  <a:cubicBezTo>
                    <a:pt x="2308" y="11205"/>
                    <a:pt x="2589" y="11259"/>
                    <a:pt x="2819" y="11259"/>
                  </a:cubicBezTo>
                  <a:cubicBezTo>
                    <a:pt x="3024" y="11259"/>
                    <a:pt x="3189" y="11216"/>
                    <a:pt x="3189" y="11216"/>
                  </a:cubicBezTo>
                  <a:lnTo>
                    <a:pt x="4145" y="12319"/>
                  </a:lnTo>
                  <a:lnTo>
                    <a:pt x="5512" y="10738"/>
                  </a:lnTo>
                  <a:lnTo>
                    <a:pt x="4925" y="9609"/>
                  </a:lnTo>
                  <a:cubicBezTo>
                    <a:pt x="4925" y="9609"/>
                    <a:pt x="4988" y="9304"/>
                    <a:pt x="4946" y="8784"/>
                  </a:cubicBezTo>
                  <a:cubicBezTo>
                    <a:pt x="4904" y="8263"/>
                    <a:pt x="3948" y="7441"/>
                    <a:pt x="3948" y="7441"/>
                  </a:cubicBezTo>
                  <a:lnTo>
                    <a:pt x="5923" y="5617"/>
                  </a:lnTo>
                  <a:cubicBezTo>
                    <a:pt x="5923" y="5617"/>
                    <a:pt x="6183" y="6007"/>
                    <a:pt x="6355" y="6875"/>
                  </a:cubicBezTo>
                  <a:cubicBezTo>
                    <a:pt x="6531" y="7743"/>
                    <a:pt x="6183" y="8959"/>
                    <a:pt x="5944" y="9740"/>
                  </a:cubicBezTo>
                  <a:cubicBezTo>
                    <a:pt x="5705" y="10520"/>
                    <a:pt x="6359" y="10931"/>
                    <a:pt x="6791" y="11086"/>
                  </a:cubicBezTo>
                  <a:cubicBezTo>
                    <a:pt x="6939" y="11137"/>
                    <a:pt x="6970" y="11148"/>
                    <a:pt x="6981" y="11148"/>
                  </a:cubicBezTo>
                  <a:cubicBezTo>
                    <a:pt x="6989" y="11148"/>
                    <a:pt x="6985" y="11142"/>
                    <a:pt x="7008" y="11142"/>
                  </a:cubicBezTo>
                  <a:cubicBezTo>
                    <a:pt x="7046" y="11142"/>
                    <a:pt x="7152" y="11157"/>
                    <a:pt x="7484" y="11237"/>
                  </a:cubicBezTo>
                  <a:cubicBezTo>
                    <a:pt x="8310" y="11430"/>
                    <a:pt x="8830" y="11367"/>
                    <a:pt x="10046" y="11606"/>
                  </a:cubicBezTo>
                  <a:cubicBezTo>
                    <a:pt x="10170" y="11630"/>
                    <a:pt x="10310" y="11641"/>
                    <a:pt x="10460" y="11641"/>
                  </a:cubicBezTo>
                  <a:cubicBezTo>
                    <a:pt x="11779" y="11641"/>
                    <a:pt x="13940" y="10797"/>
                    <a:pt x="13940" y="10797"/>
                  </a:cubicBezTo>
                  <a:lnTo>
                    <a:pt x="13627" y="10267"/>
                  </a:lnTo>
                  <a:lnTo>
                    <a:pt x="14622" y="10520"/>
                  </a:lnTo>
                  <a:cubicBezTo>
                    <a:pt x="14622" y="10520"/>
                    <a:pt x="15121" y="11996"/>
                    <a:pt x="16228" y="12214"/>
                  </a:cubicBezTo>
                  <a:cubicBezTo>
                    <a:pt x="16343" y="12236"/>
                    <a:pt x="16456" y="12247"/>
                    <a:pt x="16564" y="12247"/>
                  </a:cubicBezTo>
                  <a:cubicBezTo>
                    <a:pt x="17498" y="12247"/>
                    <a:pt x="18160" y="11480"/>
                    <a:pt x="18179" y="10977"/>
                  </a:cubicBezTo>
                  <a:cubicBezTo>
                    <a:pt x="18203" y="10411"/>
                    <a:pt x="15750" y="2408"/>
                    <a:pt x="15511" y="1737"/>
                  </a:cubicBezTo>
                  <a:cubicBezTo>
                    <a:pt x="15272" y="1062"/>
                    <a:pt x="14668" y="563"/>
                    <a:pt x="13669" y="433"/>
                  </a:cubicBezTo>
                  <a:cubicBezTo>
                    <a:pt x="12671" y="303"/>
                    <a:pt x="11975" y="253"/>
                    <a:pt x="11975" y="253"/>
                  </a:cubicBezTo>
                  <a:lnTo>
                    <a:pt x="10696" y="1712"/>
                  </a:lnTo>
                  <a:lnTo>
                    <a:pt x="8960" y="0"/>
                  </a:lnTo>
                  <a:close/>
                </a:path>
              </a:pathLst>
            </a:custGeom>
            <a:solidFill>
              <a:srgbClr val="F9F3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37"/>
            <p:cNvSpPr/>
            <p:nvPr/>
          </p:nvSpPr>
          <p:spPr>
            <a:xfrm>
              <a:off x="6035171" y="1017098"/>
              <a:ext cx="95211" cy="169627"/>
            </a:xfrm>
            <a:custGeom>
              <a:avLst/>
              <a:gdLst/>
              <a:ahLst/>
              <a:cxnLst/>
              <a:rect l="l" t="t" r="r" b="b"/>
              <a:pathLst>
                <a:path w="3031" h="5400" extrusionOk="0">
                  <a:moveTo>
                    <a:pt x="1558" y="1"/>
                  </a:moveTo>
                  <a:lnTo>
                    <a:pt x="1" y="1375"/>
                  </a:lnTo>
                  <a:cubicBezTo>
                    <a:pt x="1" y="1417"/>
                    <a:pt x="1175" y="2918"/>
                    <a:pt x="1175" y="2918"/>
                  </a:cubicBezTo>
                  <a:lnTo>
                    <a:pt x="2025" y="5399"/>
                  </a:lnTo>
                  <a:cubicBezTo>
                    <a:pt x="2025" y="5399"/>
                    <a:pt x="3030" y="3329"/>
                    <a:pt x="2932" y="1941"/>
                  </a:cubicBezTo>
                  <a:lnTo>
                    <a:pt x="1558" y="1"/>
                  </a:ln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37"/>
            <p:cNvSpPr/>
            <p:nvPr/>
          </p:nvSpPr>
          <p:spPr>
            <a:xfrm>
              <a:off x="6099975" y="1025045"/>
              <a:ext cx="260944" cy="46051"/>
            </a:xfrm>
            <a:custGeom>
              <a:avLst/>
              <a:gdLst/>
              <a:ahLst/>
              <a:cxnLst/>
              <a:rect l="l" t="t" r="r" b="b"/>
              <a:pathLst>
                <a:path w="8307" h="1466" extrusionOk="0">
                  <a:moveTo>
                    <a:pt x="8039" y="1"/>
                  </a:moveTo>
                  <a:cubicBezTo>
                    <a:pt x="6607" y="652"/>
                    <a:pt x="5240" y="869"/>
                    <a:pt x="4049" y="869"/>
                  </a:cubicBezTo>
                  <a:cubicBezTo>
                    <a:pt x="2238" y="869"/>
                    <a:pt x="835" y="366"/>
                    <a:pt x="233" y="120"/>
                  </a:cubicBezTo>
                  <a:cubicBezTo>
                    <a:pt x="173" y="240"/>
                    <a:pt x="68" y="458"/>
                    <a:pt x="1" y="595"/>
                  </a:cubicBezTo>
                  <a:cubicBezTo>
                    <a:pt x="454" y="763"/>
                    <a:pt x="2282" y="1407"/>
                    <a:pt x="4215" y="1463"/>
                  </a:cubicBezTo>
                  <a:cubicBezTo>
                    <a:pt x="4275" y="1464"/>
                    <a:pt x="4335" y="1465"/>
                    <a:pt x="4395" y="1465"/>
                  </a:cubicBezTo>
                  <a:cubicBezTo>
                    <a:pt x="6282" y="1465"/>
                    <a:pt x="7928" y="680"/>
                    <a:pt x="8306" y="486"/>
                  </a:cubicBezTo>
                  <a:lnTo>
                    <a:pt x="80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37"/>
            <p:cNvSpPr/>
            <p:nvPr/>
          </p:nvSpPr>
          <p:spPr>
            <a:xfrm>
              <a:off x="6237122" y="522948"/>
              <a:ext cx="16146" cy="19036"/>
            </a:xfrm>
            <a:custGeom>
              <a:avLst/>
              <a:gdLst/>
              <a:ahLst/>
              <a:cxnLst/>
              <a:rect l="l" t="t" r="r" b="b"/>
              <a:pathLst>
                <a:path w="514" h="606" extrusionOk="0">
                  <a:moveTo>
                    <a:pt x="334" y="1"/>
                  </a:moveTo>
                  <a:cubicBezTo>
                    <a:pt x="241" y="1"/>
                    <a:pt x="134" y="86"/>
                    <a:pt x="74" y="218"/>
                  </a:cubicBezTo>
                  <a:cubicBezTo>
                    <a:pt x="0" y="379"/>
                    <a:pt x="21" y="545"/>
                    <a:pt x="123" y="594"/>
                  </a:cubicBezTo>
                  <a:cubicBezTo>
                    <a:pt x="140" y="602"/>
                    <a:pt x="159" y="606"/>
                    <a:pt x="178" y="606"/>
                  </a:cubicBezTo>
                  <a:cubicBezTo>
                    <a:pt x="270" y="606"/>
                    <a:pt x="379" y="520"/>
                    <a:pt x="440" y="386"/>
                  </a:cubicBezTo>
                  <a:cubicBezTo>
                    <a:pt x="513" y="228"/>
                    <a:pt x="492" y="60"/>
                    <a:pt x="394" y="14"/>
                  </a:cubicBezTo>
                  <a:cubicBezTo>
                    <a:pt x="375" y="5"/>
                    <a:pt x="355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37"/>
            <p:cNvSpPr/>
            <p:nvPr/>
          </p:nvSpPr>
          <p:spPr>
            <a:xfrm>
              <a:off x="6279937" y="522948"/>
              <a:ext cx="16272" cy="19036"/>
            </a:xfrm>
            <a:custGeom>
              <a:avLst/>
              <a:gdLst/>
              <a:ahLst/>
              <a:cxnLst/>
              <a:rect l="l" t="t" r="r" b="b"/>
              <a:pathLst>
                <a:path w="518" h="606" extrusionOk="0">
                  <a:moveTo>
                    <a:pt x="335" y="1"/>
                  </a:moveTo>
                  <a:cubicBezTo>
                    <a:pt x="243" y="1"/>
                    <a:pt x="138" y="86"/>
                    <a:pt x="75" y="218"/>
                  </a:cubicBezTo>
                  <a:cubicBezTo>
                    <a:pt x="1" y="379"/>
                    <a:pt x="22" y="545"/>
                    <a:pt x="124" y="594"/>
                  </a:cubicBezTo>
                  <a:cubicBezTo>
                    <a:pt x="142" y="602"/>
                    <a:pt x="161" y="606"/>
                    <a:pt x="180" y="606"/>
                  </a:cubicBezTo>
                  <a:cubicBezTo>
                    <a:pt x="273" y="606"/>
                    <a:pt x="379" y="520"/>
                    <a:pt x="440" y="386"/>
                  </a:cubicBezTo>
                  <a:cubicBezTo>
                    <a:pt x="518" y="228"/>
                    <a:pt x="496" y="60"/>
                    <a:pt x="395" y="14"/>
                  </a:cubicBezTo>
                  <a:cubicBezTo>
                    <a:pt x="376" y="5"/>
                    <a:pt x="356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37"/>
            <p:cNvSpPr/>
            <p:nvPr/>
          </p:nvSpPr>
          <p:spPr>
            <a:xfrm>
              <a:off x="6267812" y="506990"/>
              <a:ext cx="14387" cy="59621"/>
            </a:xfrm>
            <a:custGeom>
              <a:avLst/>
              <a:gdLst/>
              <a:ahLst/>
              <a:cxnLst/>
              <a:rect l="l" t="t" r="r" b="b"/>
              <a:pathLst>
                <a:path w="458" h="1898" extrusionOk="0">
                  <a:moveTo>
                    <a:pt x="372" y="0"/>
                  </a:moveTo>
                  <a:cubicBezTo>
                    <a:pt x="344" y="0"/>
                    <a:pt x="315" y="14"/>
                    <a:pt x="303" y="47"/>
                  </a:cubicBezTo>
                  <a:cubicBezTo>
                    <a:pt x="236" y="206"/>
                    <a:pt x="176" y="367"/>
                    <a:pt x="127" y="532"/>
                  </a:cubicBezTo>
                  <a:cubicBezTo>
                    <a:pt x="81" y="680"/>
                    <a:pt x="7" y="859"/>
                    <a:pt x="42" y="1018"/>
                  </a:cubicBezTo>
                  <a:cubicBezTo>
                    <a:pt x="74" y="1151"/>
                    <a:pt x="194" y="1242"/>
                    <a:pt x="232" y="1372"/>
                  </a:cubicBezTo>
                  <a:cubicBezTo>
                    <a:pt x="278" y="1527"/>
                    <a:pt x="144" y="1671"/>
                    <a:pt x="46" y="1777"/>
                  </a:cubicBezTo>
                  <a:cubicBezTo>
                    <a:pt x="0" y="1828"/>
                    <a:pt x="47" y="1897"/>
                    <a:pt x="98" y="1897"/>
                  </a:cubicBezTo>
                  <a:cubicBezTo>
                    <a:pt x="114" y="1897"/>
                    <a:pt x="130" y="1891"/>
                    <a:pt x="144" y="1875"/>
                  </a:cubicBezTo>
                  <a:cubicBezTo>
                    <a:pt x="246" y="1770"/>
                    <a:pt x="348" y="1650"/>
                    <a:pt x="376" y="1499"/>
                  </a:cubicBezTo>
                  <a:cubicBezTo>
                    <a:pt x="401" y="1351"/>
                    <a:pt x="324" y="1239"/>
                    <a:pt x="246" y="1119"/>
                  </a:cubicBezTo>
                  <a:cubicBezTo>
                    <a:pt x="201" y="1049"/>
                    <a:pt x="169" y="986"/>
                    <a:pt x="176" y="898"/>
                  </a:cubicBezTo>
                  <a:cubicBezTo>
                    <a:pt x="187" y="803"/>
                    <a:pt x="222" y="708"/>
                    <a:pt x="246" y="617"/>
                  </a:cubicBezTo>
                  <a:cubicBezTo>
                    <a:pt x="299" y="434"/>
                    <a:pt x="366" y="258"/>
                    <a:pt x="436" y="83"/>
                  </a:cubicBezTo>
                  <a:cubicBezTo>
                    <a:pt x="457" y="34"/>
                    <a:pt x="415" y="0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37"/>
            <p:cNvSpPr/>
            <p:nvPr/>
          </p:nvSpPr>
          <p:spPr>
            <a:xfrm>
              <a:off x="6231687" y="561397"/>
              <a:ext cx="43475" cy="21486"/>
            </a:xfrm>
            <a:custGeom>
              <a:avLst/>
              <a:gdLst/>
              <a:ahLst/>
              <a:cxnLst/>
              <a:rect l="l" t="t" r="r" b="b"/>
              <a:pathLst>
                <a:path w="1384" h="684" extrusionOk="0">
                  <a:moveTo>
                    <a:pt x="99" y="1"/>
                  </a:moveTo>
                  <a:cubicBezTo>
                    <a:pt x="50" y="1"/>
                    <a:pt x="1" y="51"/>
                    <a:pt x="33" y="104"/>
                  </a:cubicBezTo>
                  <a:cubicBezTo>
                    <a:pt x="248" y="471"/>
                    <a:pt x="638" y="684"/>
                    <a:pt x="1047" y="684"/>
                  </a:cubicBezTo>
                  <a:cubicBezTo>
                    <a:pt x="1131" y="684"/>
                    <a:pt x="1217" y="675"/>
                    <a:pt x="1301" y="656"/>
                  </a:cubicBezTo>
                  <a:cubicBezTo>
                    <a:pt x="1384" y="636"/>
                    <a:pt x="1355" y="518"/>
                    <a:pt x="1278" y="518"/>
                  </a:cubicBezTo>
                  <a:cubicBezTo>
                    <a:pt x="1273" y="518"/>
                    <a:pt x="1268" y="518"/>
                    <a:pt x="1263" y="519"/>
                  </a:cubicBezTo>
                  <a:cubicBezTo>
                    <a:pt x="1189" y="536"/>
                    <a:pt x="1114" y="544"/>
                    <a:pt x="1040" y="544"/>
                  </a:cubicBezTo>
                  <a:cubicBezTo>
                    <a:pt x="681" y="544"/>
                    <a:pt x="342" y="352"/>
                    <a:pt x="156" y="34"/>
                  </a:cubicBezTo>
                  <a:cubicBezTo>
                    <a:pt x="142" y="10"/>
                    <a:pt x="120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37"/>
            <p:cNvSpPr/>
            <p:nvPr/>
          </p:nvSpPr>
          <p:spPr>
            <a:xfrm>
              <a:off x="6201688" y="426323"/>
              <a:ext cx="79065" cy="98792"/>
            </a:xfrm>
            <a:custGeom>
              <a:avLst/>
              <a:gdLst/>
              <a:ahLst/>
              <a:cxnLst/>
              <a:rect l="l" t="t" r="r" b="b"/>
              <a:pathLst>
                <a:path w="2517" h="3145" extrusionOk="0">
                  <a:moveTo>
                    <a:pt x="2363" y="0"/>
                  </a:moveTo>
                  <a:cubicBezTo>
                    <a:pt x="2322" y="0"/>
                    <a:pt x="2277" y="35"/>
                    <a:pt x="2288" y="88"/>
                  </a:cubicBezTo>
                  <a:cubicBezTo>
                    <a:pt x="2401" y="633"/>
                    <a:pt x="2390" y="1234"/>
                    <a:pt x="2193" y="1761"/>
                  </a:cubicBezTo>
                  <a:cubicBezTo>
                    <a:pt x="2102" y="2007"/>
                    <a:pt x="1954" y="2222"/>
                    <a:pt x="1747" y="2383"/>
                  </a:cubicBezTo>
                  <a:cubicBezTo>
                    <a:pt x="1536" y="2552"/>
                    <a:pt x="1286" y="2682"/>
                    <a:pt x="1047" y="2805"/>
                  </a:cubicBezTo>
                  <a:cubicBezTo>
                    <a:pt x="837" y="2914"/>
                    <a:pt x="605" y="3002"/>
                    <a:pt x="369" y="3002"/>
                  </a:cubicBezTo>
                  <a:cubicBezTo>
                    <a:pt x="286" y="3002"/>
                    <a:pt x="203" y="2992"/>
                    <a:pt x="119" y="2967"/>
                  </a:cubicBezTo>
                  <a:cubicBezTo>
                    <a:pt x="112" y="2965"/>
                    <a:pt x="105" y="2964"/>
                    <a:pt x="99" y="2964"/>
                  </a:cubicBezTo>
                  <a:cubicBezTo>
                    <a:pt x="26" y="2964"/>
                    <a:pt x="0" y="3078"/>
                    <a:pt x="81" y="3104"/>
                  </a:cubicBezTo>
                  <a:cubicBezTo>
                    <a:pt x="175" y="3132"/>
                    <a:pt x="271" y="3144"/>
                    <a:pt x="366" y="3144"/>
                  </a:cubicBezTo>
                  <a:cubicBezTo>
                    <a:pt x="558" y="3144"/>
                    <a:pt x="749" y="3094"/>
                    <a:pt x="928" y="3016"/>
                  </a:cubicBezTo>
                  <a:cubicBezTo>
                    <a:pt x="1206" y="2900"/>
                    <a:pt x="1480" y="2742"/>
                    <a:pt x="1726" y="2573"/>
                  </a:cubicBezTo>
                  <a:cubicBezTo>
                    <a:pt x="1954" y="2415"/>
                    <a:pt x="2140" y="2215"/>
                    <a:pt x="2260" y="1962"/>
                  </a:cubicBezTo>
                  <a:cubicBezTo>
                    <a:pt x="2386" y="1698"/>
                    <a:pt x="2446" y="1410"/>
                    <a:pt x="2478" y="1122"/>
                  </a:cubicBezTo>
                  <a:cubicBezTo>
                    <a:pt x="2516" y="763"/>
                    <a:pt x="2495" y="401"/>
                    <a:pt x="2422" y="50"/>
                  </a:cubicBezTo>
                  <a:cubicBezTo>
                    <a:pt x="2415" y="15"/>
                    <a:pt x="2390" y="0"/>
                    <a:pt x="2363" y="0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37"/>
            <p:cNvSpPr/>
            <p:nvPr/>
          </p:nvSpPr>
          <p:spPr>
            <a:xfrm>
              <a:off x="6275602" y="428962"/>
              <a:ext cx="18188" cy="72877"/>
            </a:xfrm>
            <a:custGeom>
              <a:avLst/>
              <a:gdLst/>
              <a:ahLst/>
              <a:cxnLst/>
              <a:rect l="l" t="t" r="r" b="b"/>
              <a:pathLst>
                <a:path w="579" h="2320" extrusionOk="0">
                  <a:moveTo>
                    <a:pt x="88" y="0"/>
                  </a:moveTo>
                  <a:cubicBezTo>
                    <a:pt x="45" y="0"/>
                    <a:pt x="1" y="36"/>
                    <a:pt x="16" y="89"/>
                  </a:cubicBezTo>
                  <a:cubicBezTo>
                    <a:pt x="223" y="781"/>
                    <a:pt x="434" y="1526"/>
                    <a:pt x="174" y="2236"/>
                  </a:cubicBezTo>
                  <a:cubicBezTo>
                    <a:pt x="155" y="2287"/>
                    <a:pt x="197" y="2320"/>
                    <a:pt x="240" y="2320"/>
                  </a:cubicBezTo>
                  <a:cubicBezTo>
                    <a:pt x="269" y="2320"/>
                    <a:pt x="298" y="2305"/>
                    <a:pt x="311" y="2271"/>
                  </a:cubicBezTo>
                  <a:cubicBezTo>
                    <a:pt x="578" y="1540"/>
                    <a:pt x="364" y="767"/>
                    <a:pt x="153" y="50"/>
                  </a:cubicBezTo>
                  <a:cubicBezTo>
                    <a:pt x="143" y="15"/>
                    <a:pt x="116" y="0"/>
                    <a:pt x="88" y="0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37"/>
            <p:cNvSpPr/>
            <p:nvPr/>
          </p:nvSpPr>
          <p:spPr>
            <a:xfrm>
              <a:off x="6276670" y="428773"/>
              <a:ext cx="24627" cy="71055"/>
            </a:xfrm>
            <a:custGeom>
              <a:avLst/>
              <a:gdLst/>
              <a:ahLst/>
              <a:cxnLst/>
              <a:rect l="l" t="t" r="r" b="b"/>
              <a:pathLst>
                <a:path w="784" h="2262" extrusionOk="0">
                  <a:moveTo>
                    <a:pt x="98" y="0"/>
                  </a:moveTo>
                  <a:cubicBezTo>
                    <a:pt x="49" y="0"/>
                    <a:pt x="0" y="51"/>
                    <a:pt x="35" y="105"/>
                  </a:cubicBezTo>
                  <a:cubicBezTo>
                    <a:pt x="439" y="724"/>
                    <a:pt x="643" y="1455"/>
                    <a:pt x="622" y="2193"/>
                  </a:cubicBezTo>
                  <a:cubicBezTo>
                    <a:pt x="620" y="2239"/>
                    <a:pt x="654" y="2262"/>
                    <a:pt x="689" y="2262"/>
                  </a:cubicBezTo>
                  <a:cubicBezTo>
                    <a:pt x="724" y="2262"/>
                    <a:pt x="760" y="2239"/>
                    <a:pt x="762" y="2193"/>
                  </a:cubicBezTo>
                  <a:cubicBezTo>
                    <a:pt x="783" y="1430"/>
                    <a:pt x="572" y="671"/>
                    <a:pt x="154" y="31"/>
                  </a:cubicBezTo>
                  <a:cubicBezTo>
                    <a:pt x="139" y="9"/>
                    <a:pt x="118" y="0"/>
                    <a:pt x="98" y="0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37"/>
            <p:cNvSpPr/>
            <p:nvPr/>
          </p:nvSpPr>
          <p:spPr>
            <a:xfrm>
              <a:off x="6175993" y="521095"/>
              <a:ext cx="33549" cy="31821"/>
            </a:xfrm>
            <a:custGeom>
              <a:avLst/>
              <a:gdLst/>
              <a:ahLst/>
              <a:cxnLst/>
              <a:rect l="l" t="t" r="r" b="b"/>
              <a:pathLst>
                <a:path w="1068" h="1013" extrusionOk="0">
                  <a:moveTo>
                    <a:pt x="985" y="1"/>
                  </a:moveTo>
                  <a:cubicBezTo>
                    <a:pt x="977" y="1"/>
                    <a:pt x="968" y="2"/>
                    <a:pt x="959" y="6"/>
                  </a:cubicBezTo>
                  <a:cubicBezTo>
                    <a:pt x="716" y="94"/>
                    <a:pt x="484" y="224"/>
                    <a:pt x="333" y="442"/>
                  </a:cubicBezTo>
                  <a:cubicBezTo>
                    <a:pt x="325" y="454"/>
                    <a:pt x="317" y="466"/>
                    <a:pt x="309" y="478"/>
                  </a:cubicBezTo>
                  <a:lnTo>
                    <a:pt x="309" y="478"/>
                  </a:lnTo>
                  <a:cubicBezTo>
                    <a:pt x="297" y="459"/>
                    <a:pt x="274" y="450"/>
                    <a:pt x="251" y="450"/>
                  </a:cubicBezTo>
                  <a:cubicBezTo>
                    <a:pt x="244" y="450"/>
                    <a:pt x="236" y="451"/>
                    <a:pt x="229" y="453"/>
                  </a:cubicBezTo>
                  <a:lnTo>
                    <a:pt x="229" y="453"/>
                  </a:lnTo>
                  <a:cubicBezTo>
                    <a:pt x="192" y="453"/>
                    <a:pt x="155" y="479"/>
                    <a:pt x="157" y="519"/>
                  </a:cubicBezTo>
                  <a:cubicBezTo>
                    <a:pt x="161" y="565"/>
                    <a:pt x="173" y="607"/>
                    <a:pt x="193" y="646"/>
                  </a:cubicBezTo>
                  <a:lnTo>
                    <a:pt x="193" y="646"/>
                  </a:lnTo>
                  <a:cubicBezTo>
                    <a:pt x="194" y="652"/>
                    <a:pt x="195" y="657"/>
                    <a:pt x="197" y="663"/>
                  </a:cubicBezTo>
                  <a:lnTo>
                    <a:pt x="197" y="663"/>
                  </a:lnTo>
                  <a:cubicBezTo>
                    <a:pt x="180" y="628"/>
                    <a:pt x="166" y="593"/>
                    <a:pt x="154" y="554"/>
                  </a:cubicBezTo>
                  <a:cubicBezTo>
                    <a:pt x="141" y="523"/>
                    <a:pt x="113" y="509"/>
                    <a:pt x="85" y="509"/>
                  </a:cubicBezTo>
                  <a:cubicBezTo>
                    <a:pt x="43" y="509"/>
                    <a:pt x="1" y="542"/>
                    <a:pt x="20" y="593"/>
                  </a:cubicBezTo>
                  <a:cubicBezTo>
                    <a:pt x="45" y="667"/>
                    <a:pt x="80" y="741"/>
                    <a:pt x="115" y="811"/>
                  </a:cubicBezTo>
                  <a:cubicBezTo>
                    <a:pt x="150" y="874"/>
                    <a:pt x="189" y="952"/>
                    <a:pt x="249" y="990"/>
                  </a:cubicBezTo>
                  <a:cubicBezTo>
                    <a:pt x="271" y="1006"/>
                    <a:pt x="296" y="1013"/>
                    <a:pt x="321" y="1013"/>
                  </a:cubicBezTo>
                  <a:cubicBezTo>
                    <a:pt x="359" y="1013"/>
                    <a:pt x="397" y="997"/>
                    <a:pt x="424" y="969"/>
                  </a:cubicBezTo>
                  <a:cubicBezTo>
                    <a:pt x="477" y="923"/>
                    <a:pt x="495" y="857"/>
                    <a:pt x="523" y="797"/>
                  </a:cubicBezTo>
                  <a:cubicBezTo>
                    <a:pt x="632" y="544"/>
                    <a:pt x="779" y="291"/>
                    <a:pt x="1015" y="133"/>
                  </a:cubicBezTo>
                  <a:cubicBezTo>
                    <a:pt x="1068" y="95"/>
                    <a:pt x="1046" y="1"/>
                    <a:pt x="985" y="1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37"/>
            <p:cNvSpPr/>
            <p:nvPr/>
          </p:nvSpPr>
          <p:spPr>
            <a:xfrm>
              <a:off x="6176590" y="537272"/>
              <a:ext cx="18156" cy="44543"/>
            </a:xfrm>
            <a:custGeom>
              <a:avLst/>
              <a:gdLst/>
              <a:ahLst/>
              <a:cxnLst/>
              <a:rect l="l" t="t" r="r" b="b"/>
              <a:pathLst>
                <a:path w="578" h="1418" extrusionOk="0">
                  <a:moveTo>
                    <a:pt x="94" y="0"/>
                  </a:moveTo>
                  <a:cubicBezTo>
                    <a:pt x="48" y="0"/>
                    <a:pt x="0" y="51"/>
                    <a:pt x="29" y="106"/>
                  </a:cubicBezTo>
                  <a:cubicBezTo>
                    <a:pt x="230" y="479"/>
                    <a:pt x="437" y="894"/>
                    <a:pt x="370" y="1329"/>
                  </a:cubicBezTo>
                  <a:cubicBezTo>
                    <a:pt x="362" y="1383"/>
                    <a:pt x="409" y="1418"/>
                    <a:pt x="450" y="1418"/>
                  </a:cubicBezTo>
                  <a:cubicBezTo>
                    <a:pt x="477" y="1418"/>
                    <a:pt x="502" y="1403"/>
                    <a:pt x="507" y="1368"/>
                  </a:cubicBezTo>
                  <a:cubicBezTo>
                    <a:pt x="578" y="886"/>
                    <a:pt x="370" y="447"/>
                    <a:pt x="149" y="36"/>
                  </a:cubicBezTo>
                  <a:cubicBezTo>
                    <a:pt x="136" y="11"/>
                    <a:pt x="115" y="0"/>
                    <a:pt x="94" y="0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37"/>
            <p:cNvSpPr/>
            <p:nvPr/>
          </p:nvSpPr>
          <p:spPr>
            <a:xfrm>
              <a:off x="6176873" y="535796"/>
              <a:ext cx="25161" cy="37946"/>
            </a:xfrm>
            <a:custGeom>
              <a:avLst/>
              <a:gdLst/>
              <a:ahLst/>
              <a:cxnLst/>
              <a:rect l="l" t="t" r="r" b="b"/>
              <a:pathLst>
                <a:path w="801" h="1208" extrusionOk="0">
                  <a:moveTo>
                    <a:pt x="107" y="1"/>
                  </a:moveTo>
                  <a:cubicBezTo>
                    <a:pt x="30" y="1"/>
                    <a:pt x="1" y="123"/>
                    <a:pt x="84" y="139"/>
                  </a:cubicBezTo>
                  <a:cubicBezTo>
                    <a:pt x="175" y="157"/>
                    <a:pt x="242" y="224"/>
                    <a:pt x="298" y="294"/>
                  </a:cubicBezTo>
                  <a:cubicBezTo>
                    <a:pt x="365" y="375"/>
                    <a:pt x="417" y="463"/>
                    <a:pt x="467" y="550"/>
                  </a:cubicBezTo>
                  <a:cubicBezTo>
                    <a:pt x="565" y="733"/>
                    <a:pt x="628" y="933"/>
                    <a:pt x="656" y="1137"/>
                  </a:cubicBezTo>
                  <a:cubicBezTo>
                    <a:pt x="663" y="1176"/>
                    <a:pt x="685" y="1208"/>
                    <a:pt x="727" y="1208"/>
                  </a:cubicBezTo>
                  <a:cubicBezTo>
                    <a:pt x="762" y="1208"/>
                    <a:pt x="801" y="1172"/>
                    <a:pt x="797" y="1137"/>
                  </a:cubicBezTo>
                  <a:cubicBezTo>
                    <a:pt x="765" y="902"/>
                    <a:pt x="695" y="673"/>
                    <a:pt x="579" y="466"/>
                  </a:cubicBezTo>
                  <a:cubicBezTo>
                    <a:pt x="523" y="364"/>
                    <a:pt x="460" y="269"/>
                    <a:pt x="386" y="181"/>
                  </a:cubicBezTo>
                  <a:cubicBezTo>
                    <a:pt x="319" y="101"/>
                    <a:pt x="231" y="27"/>
                    <a:pt x="122" y="2"/>
                  </a:cubicBezTo>
                  <a:cubicBezTo>
                    <a:pt x="117" y="1"/>
                    <a:pt x="112" y="1"/>
                    <a:pt x="107" y="1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37"/>
            <p:cNvSpPr/>
            <p:nvPr/>
          </p:nvSpPr>
          <p:spPr>
            <a:xfrm>
              <a:off x="6146371" y="519712"/>
              <a:ext cx="18533" cy="48658"/>
            </a:xfrm>
            <a:custGeom>
              <a:avLst/>
              <a:gdLst/>
              <a:ahLst/>
              <a:cxnLst/>
              <a:rect l="l" t="t" r="r" b="b"/>
              <a:pathLst>
                <a:path w="590" h="1549" extrusionOk="0">
                  <a:moveTo>
                    <a:pt x="492" y="0"/>
                  </a:moveTo>
                  <a:cubicBezTo>
                    <a:pt x="481" y="0"/>
                    <a:pt x="469" y="4"/>
                    <a:pt x="457" y="11"/>
                  </a:cubicBezTo>
                  <a:cubicBezTo>
                    <a:pt x="243" y="152"/>
                    <a:pt x="102" y="381"/>
                    <a:pt x="56" y="630"/>
                  </a:cubicBezTo>
                  <a:cubicBezTo>
                    <a:pt x="0" y="932"/>
                    <a:pt x="74" y="1235"/>
                    <a:pt x="193" y="1512"/>
                  </a:cubicBezTo>
                  <a:cubicBezTo>
                    <a:pt x="204" y="1538"/>
                    <a:pt x="224" y="1548"/>
                    <a:pt x="244" y="1548"/>
                  </a:cubicBezTo>
                  <a:cubicBezTo>
                    <a:pt x="288" y="1548"/>
                    <a:pt x="337" y="1498"/>
                    <a:pt x="313" y="1442"/>
                  </a:cubicBezTo>
                  <a:cubicBezTo>
                    <a:pt x="134" y="1017"/>
                    <a:pt x="84" y="419"/>
                    <a:pt x="527" y="135"/>
                  </a:cubicBezTo>
                  <a:cubicBezTo>
                    <a:pt x="589" y="93"/>
                    <a:pt x="550" y="0"/>
                    <a:pt x="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37"/>
            <p:cNvSpPr/>
            <p:nvPr/>
          </p:nvSpPr>
          <p:spPr>
            <a:xfrm>
              <a:off x="6147565" y="542141"/>
              <a:ext cx="23559" cy="23622"/>
            </a:xfrm>
            <a:custGeom>
              <a:avLst/>
              <a:gdLst/>
              <a:ahLst/>
              <a:cxnLst/>
              <a:rect l="l" t="t" r="r" b="b"/>
              <a:pathLst>
                <a:path w="750" h="752" extrusionOk="0">
                  <a:moveTo>
                    <a:pt x="81" y="1"/>
                  </a:moveTo>
                  <a:cubicBezTo>
                    <a:pt x="51" y="1"/>
                    <a:pt x="20" y="27"/>
                    <a:pt x="11" y="53"/>
                  </a:cubicBezTo>
                  <a:cubicBezTo>
                    <a:pt x="1" y="95"/>
                    <a:pt x="25" y="127"/>
                    <a:pt x="61" y="141"/>
                  </a:cubicBezTo>
                  <a:cubicBezTo>
                    <a:pt x="307" y="239"/>
                    <a:pt x="507" y="450"/>
                    <a:pt x="602" y="700"/>
                  </a:cubicBezTo>
                  <a:cubicBezTo>
                    <a:pt x="611" y="729"/>
                    <a:pt x="637" y="752"/>
                    <a:pt x="668" y="752"/>
                  </a:cubicBezTo>
                  <a:cubicBezTo>
                    <a:pt x="674" y="752"/>
                    <a:pt x="680" y="751"/>
                    <a:pt x="686" y="749"/>
                  </a:cubicBezTo>
                  <a:cubicBezTo>
                    <a:pt x="721" y="739"/>
                    <a:pt x="749" y="696"/>
                    <a:pt x="735" y="661"/>
                  </a:cubicBezTo>
                  <a:cubicBezTo>
                    <a:pt x="623" y="362"/>
                    <a:pt x="394" y="127"/>
                    <a:pt x="99" y="4"/>
                  </a:cubicBezTo>
                  <a:cubicBezTo>
                    <a:pt x="93" y="2"/>
                    <a:pt x="87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37"/>
            <p:cNvSpPr/>
            <p:nvPr/>
          </p:nvSpPr>
          <p:spPr>
            <a:xfrm>
              <a:off x="6198013" y="851491"/>
              <a:ext cx="108342" cy="153670"/>
            </a:xfrm>
            <a:custGeom>
              <a:avLst/>
              <a:gdLst/>
              <a:ahLst/>
              <a:cxnLst/>
              <a:rect l="l" t="t" r="r" b="b"/>
              <a:pathLst>
                <a:path w="3449" h="4892" extrusionOk="0">
                  <a:moveTo>
                    <a:pt x="3449" y="1"/>
                  </a:moveTo>
                  <a:cubicBezTo>
                    <a:pt x="3374" y="35"/>
                    <a:pt x="995" y="3921"/>
                    <a:pt x="84" y="3921"/>
                  </a:cubicBezTo>
                  <a:cubicBezTo>
                    <a:pt x="54" y="3921"/>
                    <a:pt x="27" y="3917"/>
                    <a:pt x="1" y="3909"/>
                  </a:cubicBezTo>
                  <a:lnTo>
                    <a:pt x="1" y="3909"/>
                  </a:lnTo>
                  <a:cubicBezTo>
                    <a:pt x="1" y="3909"/>
                    <a:pt x="302" y="4891"/>
                    <a:pt x="871" y="4891"/>
                  </a:cubicBezTo>
                  <a:cubicBezTo>
                    <a:pt x="981" y="4891"/>
                    <a:pt x="1101" y="4854"/>
                    <a:pt x="1231" y="4767"/>
                  </a:cubicBezTo>
                  <a:cubicBezTo>
                    <a:pt x="1245" y="4756"/>
                    <a:pt x="3449" y="1"/>
                    <a:pt x="344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37"/>
            <p:cNvSpPr/>
            <p:nvPr/>
          </p:nvSpPr>
          <p:spPr>
            <a:xfrm>
              <a:off x="6207531" y="759201"/>
              <a:ext cx="290817" cy="269017"/>
            </a:xfrm>
            <a:custGeom>
              <a:avLst/>
              <a:gdLst/>
              <a:ahLst/>
              <a:cxnLst/>
              <a:rect l="l" t="t" r="r" b="b"/>
              <a:pathLst>
                <a:path w="9258" h="8564" extrusionOk="0">
                  <a:moveTo>
                    <a:pt x="4373" y="0"/>
                  </a:moveTo>
                  <a:cubicBezTo>
                    <a:pt x="4260" y="0"/>
                    <a:pt x="4155" y="64"/>
                    <a:pt x="4105" y="166"/>
                  </a:cubicBezTo>
                  <a:lnTo>
                    <a:pt x="102" y="8126"/>
                  </a:lnTo>
                  <a:cubicBezTo>
                    <a:pt x="0" y="8327"/>
                    <a:pt x="151" y="8563"/>
                    <a:pt x="370" y="8563"/>
                  </a:cubicBezTo>
                  <a:cubicBezTo>
                    <a:pt x="378" y="8563"/>
                    <a:pt x="386" y="8563"/>
                    <a:pt x="394" y="8562"/>
                  </a:cubicBezTo>
                  <a:lnTo>
                    <a:pt x="4865" y="8239"/>
                  </a:lnTo>
                  <a:cubicBezTo>
                    <a:pt x="4967" y="8228"/>
                    <a:pt x="5061" y="8169"/>
                    <a:pt x="5107" y="8077"/>
                  </a:cubicBezTo>
                  <a:lnTo>
                    <a:pt x="9149" y="457"/>
                  </a:lnTo>
                  <a:cubicBezTo>
                    <a:pt x="9258" y="257"/>
                    <a:pt x="9110" y="14"/>
                    <a:pt x="8885" y="14"/>
                  </a:cubicBezTo>
                  <a:lnTo>
                    <a:pt x="4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37"/>
            <p:cNvSpPr/>
            <p:nvPr/>
          </p:nvSpPr>
          <p:spPr>
            <a:xfrm>
              <a:off x="6385923" y="738877"/>
              <a:ext cx="76427" cy="46773"/>
            </a:xfrm>
            <a:custGeom>
              <a:avLst/>
              <a:gdLst/>
              <a:ahLst/>
              <a:cxnLst/>
              <a:rect l="l" t="t" r="r" b="b"/>
              <a:pathLst>
                <a:path w="2433" h="1489" extrusionOk="0">
                  <a:moveTo>
                    <a:pt x="1989" y="1"/>
                  </a:moveTo>
                  <a:cubicBezTo>
                    <a:pt x="1987" y="1"/>
                    <a:pt x="1985" y="1"/>
                    <a:pt x="1983" y="1"/>
                  </a:cubicBezTo>
                  <a:lnTo>
                    <a:pt x="707" y="18"/>
                  </a:lnTo>
                  <a:cubicBezTo>
                    <a:pt x="549" y="22"/>
                    <a:pt x="412" y="120"/>
                    <a:pt x="356" y="268"/>
                  </a:cubicBezTo>
                  <a:lnTo>
                    <a:pt x="92" y="978"/>
                  </a:lnTo>
                  <a:cubicBezTo>
                    <a:pt x="0" y="1226"/>
                    <a:pt x="186" y="1488"/>
                    <a:pt x="447" y="1488"/>
                  </a:cubicBezTo>
                  <a:cubicBezTo>
                    <a:pt x="455" y="1488"/>
                    <a:pt x="463" y="1488"/>
                    <a:pt x="472" y="1487"/>
                  </a:cubicBezTo>
                  <a:lnTo>
                    <a:pt x="1779" y="1407"/>
                  </a:lnTo>
                  <a:cubicBezTo>
                    <a:pt x="1931" y="1399"/>
                    <a:pt x="2064" y="1301"/>
                    <a:pt x="2113" y="1157"/>
                  </a:cubicBezTo>
                  <a:lnTo>
                    <a:pt x="2345" y="507"/>
                  </a:lnTo>
                  <a:cubicBezTo>
                    <a:pt x="2433" y="259"/>
                    <a:pt x="2249" y="1"/>
                    <a:pt x="1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37"/>
            <p:cNvSpPr/>
            <p:nvPr/>
          </p:nvSpPr>
          <p:spPr>
            <a:xfrm>
              <a:off x="6402163" y="766552"/>
              <a:ext cx="10429" cy="12471"/>
            </a:xfrm>
            <a:custGeom>
              <a:avLst/>
              <a:gdLst/>
              <a:ahLst/>
              <a:cxnLst/>
              <a:rect l="l" t="t" r="r" b="b"/>
              <a:pathLst>
                <a:path w="332" h="397" extrusionOk="0">
                  <a:moveTo>
                    <a:pt x="224" y="0"/>
                  </a:moveTo>
                  <a:cubicBezTo>
                    <a:pt x="166" y="0"/>
                    <a:pt x="97" y="56"/>
                    <a:pt x="53" y="142"/>
                  </a:cubicBezTo>
                  <a:cubicBezTo>
                    <a:pt x="1" y="248"/>
                    <a:pt x="8" y="357"/>
                    <a:pt x="71" y="388"/>
                  </a:cubicBezTo>
                  <a:cubicBezTo>
                    <a:pt x="82" y="394"/>
                    <a:pt x="95" y="397"/>
                    <a:pt x="108" y="397"/>
                  </a:cubicBezTo>
                  <a:cubicBezTo>
                    <a:pt x="167" y="397"/>
                    <a:pt x="239" y="341"/>
                    <a:pt x="282" y="255"/>
                  </a:cubicBezTo>
                  <a:cubicBezTo>
                    <a:pt x="331" y="149"/>
                    <a:pt x="324" y="40"/>
                    <a:pt x="261" y="9"/>
                  </a:cubicBezTo>
                  <a:cubicBezTo>
                    <a:pt x="249" y="3"/>
                    <a:pt x="237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37"/>
            <p:cNvSpPr/>
            <p:nvPr/>
          </p:nvSpPr>
          <p:spPr>
            <a:xfrm>
              <a:off x="6435397" y="765986"/>
              <a:ext cx="10523" cy="12502"/>
            </a:xfrm>
            <a:custGeom>
              <a:avLst/>
              <a:gdLst/>
              <a:ahLst/>
              <a:cxnLst/>
              <a:rect l="l" t="t" r="r" b="b"/>
              <a:pathLst>
                <a:path w="335" h="398" extrusionOk="0">
                  <a:moveTo>
                    <a:pt x="227" y="1"/>
                  </a:moveTo>
                  <a:cubicBezTo>
                    <a:pt x="168" y="1"/>
                    <a:pt x="96" y="57"/>
                    <a:pt x="53" y="143"/>
                  </a:cubicBezTo>
                  <a:cubicBezTo>
                    <a:pt x="1" y="248"/>
                    <a:pt x="11" y="357"/>
                    <a:pt x="74" y="389"/>
                  </a:cubicBezTo>
                  <a:cubicBezTo>
                    <a:pt x="85" y="395"/>
                    <a:pt x="97" y="397"/>
                    <a:pt x="110" y="397"/>
                  </a:cubicBezTo>
                  <a:cubicBezTo>
                    <a:pt x="167" y="397"/>
                    <a:pt x="239" y="342"/>
                    <a:pt x="282" y="255"/>
                  </a:cubicBezTo>
                  <a:cubicBezTo>
                    <a:pt x="334" y="150"/>
                    <a:pt x="324" y="41"/>
                    <a:pt x="264" y="9"/>
                  </a:cubicBezTo>
                  <a:cubicBezTo>
                    <a:pt x="253" y="4"/>
                    <a:pt x="240" y="1"/>
                    <a:pt x="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7"/>
            <p:cNvSpPr/>
            <p:nvPr/>
          </p:nvSpPr>
          <p:spPr>
            <a:xfrm>
              <a:off x="6361547" y="869145"/>
              <a:ext cx="100174" cy="95997"/>
            </a:xfrm>
            <a:custGeom>
              <a:avLst/>
              <a:gdLst/>
              <a:ahLst/>
              <a:cxnLst/>
              <a:rect l="l" t="t" r="r" b="b"/>
              <a:pathLst>
                <a:path w="3189" h="3056" extrusionOk="0">
                  <a:moveTo>
                    <a:pt x="1167" y="1"/>
                  </a:moveTo>
                  <a:lnTo>
                    <a:pt x="777" y="855"/>
                  </a:lnTo>
                  <a:lnTo>
                    <a:pt x="380" y="922"/>
                  </a:lnTo>
                  <a:lnTo>
                    <a:pt x="0" y="1723"/>
                  </a:lnTo>
                  <a:lnTo>
                    <a:pt x="380" y="1765"/>
                  </a:lnTo>
                  <a:lnTo>
                    <a:pt x="95" y="2500"/>
                  </a:lnTo>
                  <a:lnTo>
                    <a:pt x="489" y="2458"/>
                  </a:lnTo>
                  <a:lnTo>
                    <a:pt x="271" y="2988"/>
                  </a:lnTo>
                  <a:lnTo>
                    <a:pt x="1522" y="3055"/>
                  </a:lnTo>
                  <a:lnTo>
                    <a:pt x="3019" y="1822"/>
                  </a:lnTo>
                  <a:lnTo>
                    <a:pt x="2816" y="946"/>
                  </a:lnTo>
                  <a:cubicBezTo>
                    <a:pt x="2816" y="946"/>
                    <a:pt x="3142" y="61"/>
                    <a:pt x="3188" y="61"/>
                  </a:cubicBezTo>
                  <a:lnTo>
                    <a:pt x="1167" y="1"/>
                  </a:ln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7"/>
            <p:cNvSpPr/>
            <p:nvPr/>
          </p:nvSpPr>
          <p:spPr>
            <a:xfrm>
              <a:off x="6226504" y="728951"/>
              <a:ext cx="37569" cy="51108"/>
            </a:xfrm>
            <a:custGeom>
              <a:avLst/>
              <a:gdLst/>
              <a:ahLst/>
              <a:cxnLst/>
              <a:rect l="l" t="t" r="r" b="b"/>
              <a:pathLst>
                <a:path w="1196" h="1627" extrusionOk="0">
                  <a:moveTo>
                    <a:pt x="732" y="146"/>
                  </a:moveTo>
                  <a:cubicBezTo>
                    <a:pt x="744" y="161"/>
                    <a:pt x="762" y="171"/>
                    <a:pt x="784" y="171"/>
                  </a:cubicBezTo>
                  <a:cubicBezTo>
                    <a:pt x="790" y="171"/>
                    <a:pt x="796" y="171"/>
                    <a:pt x="802" y="169"/>
                  </a:cubicBezTo>
                  <a:cubicBezTo>
                    <a:pt x="821" y="165"/>
                    <a:pt x="839" y="163"/>
                    <a:pt x="856" y="163"/>
                  </a:cubicBezTo>
                  <a:cubicBezTo>
                    <a:pt x="1089" y="163"/>
                    <a:pt x="1058" y="560"/>
                    <a:pt x="1052" y="717"/>
                  </a:cubicBezTo>
                  <a:cubicBezTo>
                    <a:pt x="1048" y="847"/>
                    <a:pt x="1034" y="981"/>
                    <a:pt x="1006" y="1107"/>
                  </a:cubicBezTo>
                  <a:cubicBezTo>
                    <a:pt x="974" y="1227"/>
                    <a:pt x="932" y="1357"/>
                    <a:pt x="834" y="1434"/>
                  </a:cubicBezTo>
                  <a:cubicBezTo>
                    <a:pt x="785" y="1472"/>
                    <a:pt x="736" y="1487"/>
                    <a:pt x="688" y="1487"/>
                  </a:cubicBezTo>
                  <a:cubicBezTo>
                    <a:pt x="521" y="1487"/>
                    <a:pt x="371" y="1292"/>
                    <a:pt x="300" y="1150"/>
                  </a:cubicBezTo>
                  <a:cubicBezTo>
                    <a:pt x="205" y="949"/>
                    <a:pt x="173" y="714"/>
                    <a:pt x="159" y="492"/>
                  </a:cubicBezTo>
                  <a:cubicBezTo>
                    <a:pt x="155" y="429"/>
                    <a:pt x="148" y="348"/>
                    <a:pt x="198" y="299"/>
                  </a:cubicBezTo>
                  <a:cubicBezTo>
                    <a:pt x="243" y="250"/>
                    <a:pt x="321" y="232"/>
                    <a:pt x="377" y="215"/>
                  </a:cubicBezTo>
                  <a:cubicBezTo>
                    <a:pt x="495" y="176"/>
                    <a:pt x="613" y="155"/>
                    <a:pt x="732" y="146"/>
                  </a:cubicBezTo>
                  <a:close/>
                  <a:moveTo>
                    <a:pt x="834" y="0"/>
                  </a:moveTo>
                  <a:cubicBezTo>
                    <a:pt x="658" y="4"/>
                    <a:pt x="482" y="32"/>
                    <a:pt x="314" y="88"/>
                  </a:cubicBezTo>
                  <a:cubicBezTo>
                    <a:pt x="173" y="134"/>
                    <a:pt x="46" y="197"/>
                    <a:pt x="22" y="359"/>
                  </a:cubicBezTo>
                  <a:cubicBezTo>
                    <a:pt x="1" y="496"/>
                    <a:pt x="29" y="654"/>
                    <a:pt x="54" y="791"/>
                  </a:cubicBezTo>
                  <a:cubicBezTo>
                    <a:pt x="75" y="935"/>
                    <a:pt x="113" y="1076"/>
                    <a:pt x="177" y="1209"/>
                  </a:cubicBezTo>
                  <a:cubicBezTo>
                    <a:pt x="267" y="1405"/>
                    <a:pt x="464" y="1626"/>
                    <a:pt x="690" y="1626"/>
                  </a:cubicBezTo>
                  <a:cubicBezTo>
                    <a:pt x="743" y="1626"/>
                    <a:pt x="799" y="1614"/>
                    <a:pt x="855" y="1585"/>
                  </a:cubicBezTo>
                  <a:cubicBezTo>
                    <a:pt x="1140" y="1438"/>
                    <a:pt x="1182" y="1027"/>
                    <a:pt x="1192" y="745"/>
                  </a:cubicBezTo>
                  <a:cubicBezTo>
                    <a:pt x="1196" y="643"/>
                    <a:pt x="1192" y="542"/>
                    <a:pt x="1185" y="443"/>
                  </a:cubicBezTo>
                  <a:cubicBezTo>
                    <a:pt x="1182" y="359"/>
                    <a:pt x="1175" y="271"/>
                    <a:pt x="1136" y="197"/>
                  </a:cubicBezTo>
                  <a:cubicBezTo>
                    <a:pt x="1086" y="103"/>
                    <a:pt x="993" y="45"/>
                    <a:pt x="892" y="31"/>
                  </a:cubicBezTo>
                  <a:lnTo>
                    <a:pt x="892" y="31"/>
                  </a:lnTo>
                  <a:cubicBezTo>
                    <a:pt x="881" y="13"/>
                    <a:pt x="862" y="0"/>
                    <a:pt x="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7"/>
            <p:cNvSpPr/>
            <p:nvPr/>
          </p:nvSpPr>
          <p:spPr>
            <a:xfrm>
              <a:off x="6232693" y="732030"/>
              <a:ext cx="27392" cy="37601"/>
            </a:xfrm>
            <a:custGeom>
              <a:avLst/>
              <a:gdLst/>
              <a:ahLst/>
              <a:cxnLst/>
              <a:rect l="l" t="t" r="r" b="b"/>
              <a:pathLst>
                <a:path w="872" h="1197" extrusionOk="0">
                  <a:moveTo>
                    <a:pt x="88" y="0"/>
                  </a:moveTo>
                  <a:cubicBezTo>
                    <a:pt x="47" y="0"/>
                    <a:pt x="1" y="35"/>
                    <a:pt x="11" y="89"/>
                  </a:cubicBezTo>
                  <a:cubicBezTo>
                    <a:pt x="50" y="317"/>
                    <a:pt x="155" y="531"/>
                    <a:pt x="285" y="721"/>
                  </a:cubicBezTo>
                  <a:cubicBezTo>
                    <a:pt x="349" y="813"/>
                    <a:pt x="419" y="904"/>
                    <a:pt x="493" y="988"/>
                  </a:cubicBezTo>
                  <a:cubicBezTo>
                    <a:pt x="566" y="1076"/>
                    <a:pt x="647" y="1154"/>
                    <a:pt x="756" y="1192"/>
                  </a:cubicBezTo>
                  <a:cubicBezTo>
                    <a:pt x="764" y="1195"/>
                    <a:pt x="772" y="1196"/>
                    <a:pt x="779" y="1196"/>
                  </a:cubicBezTo>
                  <a:cubicBezTo>
                    <a:pt x="847" y="1196"/>
                    <a:pt x="871" y="1084"/>
                    <a:pt x="795" y="1055"/>
                  </a:cubicBezTo>
                  <a:cubicBezTo>
                    <a:pt x="704" y="1023"/>
                    <a:pt x="637" y="943"/>
                    <a:pt x="574" y="872"/>
                  </a:cubicBezTo>
                  <a:cubicBezTo>
                    <a:pt x="507" y="792"/>
                    <a:pt x="443" y="707"/>
                    <a:pt x="387" y="619"/>
                  </a:cubicBezTo>
                  <a:cubicBezTo>
                    <a:pt x="271" y="447"/>
                    <a:pt x="180" y="257"/>
                    <a:pt x="145" y="50"/>
                  </a:cubicBezTo>
                  <a:cubicBezTo>
                    <a:pt x="139" y="15"/>
                    <a:pt x="114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7"/>
            <p:cNvSpPr/>
            <p:nvPr/>
          </p:nvSpPr>
          <p:spPr>
            <a:xfrm>
              <a:off x="6234452" y="753830"/>
              <a:ext cx="11843" cy="17968"/>
            </a:xfrm>
            <a:custGeom>
              <a:avLst/>
              <a:gdLst/>
              <a:ahLst/>
              <a:cxnLst/>
              <a:rect l="l" t="t" r="r" b="b"/>
              <a:pathLst>
                <a:path w="377" h="572" extrusionOk="0">
                  <a:moveTo>
                    <a:pt x="298" y="0"/>
                  </a:moveTo>
                  <a:cubicBezTo>
                    <a:pt x="275" y="0"/>
                    <a:pt x="251" y="11"/>
                    <a:pt x="240" y="34"/>
                  </a:cubicBezTo>
                  <a:cubicBezTo>
                    <a:pt x="166" y="178"/>
                    <a:pt x="92" y="322"/>
                    <a:pt x="18" y="467"/>
                  </a:cubicBezTo>
                  <a:cubicBezTo>
                    <a:pt x="1" y="502"/>
                    <a:pt x="8" y="544"/>
                    <a:pt x="43" y="565"/>
                  </a:cubicBezTo>
                  <a:cubicBezTo>
                    <a:pt x="53" y="569"/>
                    <a:pt x="64" y="572"/>
                    <a:pt x="76" y="572"/>
                  </a:cubicBezTo>
                  <a:cubicBezTo>
                    <a:pt x="101" y="572"/>
                    <a:pt x="126" y="561"/>
                    <a:pt x="138" y="537"/>
                  </a:cubicBezTo>
                  <a:cubicBezTo>
                    <a:pt x="212" y="393"/>
                    <a:pt x="286" y="249"/>
                    <a:pt x="359" y="105"/>
                  </a:cubicBezTo>
                  <a:cubicBezTo>
                    <a:pt x="377" y="73"/>
                    <a:pt x="370" y="27"/>
                    <a:pt x="335" y="10"/>
                  </a:cubicBezTo>
                  <a:cubicBezTo>
                    <a:pt x="324" y="4"/>
                    <a:pt x="311" y="0"/>
                    <a:pt x="298" y="0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7"/>
            <p:cNvSpPr/>
            <p:nvPr/>
          </p:nvSpPr>
          <p:spPr>
            <a:xfrm>
              <a:off x="6245509" y="761055"/>
              <a:ext cx="5780" cy="18879"/>
            </a:xfrm>
            <a:custGeom>
              <a:avLst/>
              <a:gdLst/>
              <a:ahLst/>
              <a:cxnLst/>
              <a:rect l="l" t="t" r="r" b="b"/>
              <a:pathLst>
                <a:path w="184" h="601" extrusionOk="0">
                  <a:moveTo>
                    <a:pt x="108" y="1"/>
                  </a:moveTo>
                  <a:cubicBezTo>
                    <a:pt x="106" y="1"/>
                    <a:pt x="104" y="1"/>
                    <a:pt x="102" y="1"/>
                  </a:cubicBezTo>
                  <a:cubicBezTo>
                    <a:pt x="67" y="1"/>
                    <a:pt x="28" y="29"/>
                    <a:pt x="32" y="68"/>
                  </a:cubicBezTo>
                  <a:cubicBezTo>
                    <a:pt x="42" y="219"/>
                    <a:pt x="35" y="367"/>
                    <a:pt x="7" y="511"/>
                  </a:cubicBezTo>
                  <a:cubicBezTo>
                    <a:pt x="0" y="549"/>
                    <a:pt x="18" y="588"/>
                    <a:pt x="57" y="599"/>
                  </a:cubicBezTo>
                  <a:cubicBezTo>
                    <a:pt x="62" y="600"/>
                    <a:pt x="67" y="600"/>
                    <a:pt x="72" y="600"/>
                  </a:cubicBezTo>
                  <a:cubicBezTo>
                    <a:pt x="104" y="600"/>
                    <a:pt x="138" y="582"/>
                    <a:pt x="144" y="549"/>
                  </a:cubicBezTo>
                  <a:cubicBezTo>
                    <a:pt x="173" y="391"/>
                    <a:pt x="183" y="230"/>
                    <a:pt x="173" y="68"/>
                  </a:cubicBezTo>
                  <a:cubicBezTo>
                    <a:pt x="169" y="34"/>
                    <a:pt x="143" y="1"/>
                    <a:pt x="108" y="1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37"/>
            <p:cNvSpPr/>
            <p:nvPr/>
          </p:nvSpPr>
          <p:spPr>
            <a:xfrm>
              <a:off x="6190129" y="757505"/>
              <a:ext cx="41716" cy="178957"/>
            </a:xfrm>
            <a:custGeom>
              <a:avLst/>
              <a:gdLst/>
              <a:ahLst/>
              <a:cxnLst/>
              <a:rect l="l" t="t" r="r" b="b"/>
              <a:pathLst>
                <a:path w="1328" h="5697" extrusionOk="0">
                  <a:moveTo>
                    <a:pt x="1234" y="1"/>
                  </a:moveTo>
                  <a:cubicBezTo>
                    <a:pt x="1214" y="1"/>
                    <a:pt x="1194" y="11"/>
                    <a:pt x="1183" y="37"/>
                  </a:cubicBezTo>
                  <a:cubicBezTo>
                    <a:pt x="589" y="1415"/>
                    <a:pt x="519" y="2919"/>
                    <a:pt x="400" y="4391"/>
                  </a:cubicBezTo>
                  <a:cubicBezTo>
                    <a:pt x="382" y="4606"/>
                    <a:pt x="361" y="4820"/>
                    <a:pt x="312" y="5031"/>
                  </a:cubicBezTo>
                  <a:cubicBezTo>
                    <a:pt x="291" y="5130"/>
                    <a:pt x="266" y="5228"/>
                    <a:pt x="231" y="5319"/>
                  </a:cubicBezTo>
                  <a:cubicBezTo>
                    <a:pt x="203" y="5404"/>
                    <a:pt x="168" y="5523"/>
                    <a:pt x="73" y="5558"/>
                  </a:cubicBezTo>
                  <a:cubicBezTo>
                    <a:pt x="0" y="5587"/>
                    <a:pt x="21" y="5697"/>
                    <a:pt x="87" y="5697"/>
                  </a:cubicBezTo>
                  <a:cubicBezTo>
                    <a:pt x="94" y="5697"/>
                    <a:pt x="103" y="5695"/>
                    <a:pt x="111" y="5692"/>
                  </a:cubicBezTo>
                  <a:cubicBezTo>
                    <a:pt x="259" y="5639"/>
                    <a:pt x="319" y="5499"/>
                    <a:pt x="368" y="5358"/>
                  </a:cubicBezTo>
                  <a:cubicBezTo>
                    <a:pt x="431" y="5179"/>
                    <a:pt x="470" y="4992"/>
                    <a:pt x="495" y="4806"/>
                  </a:cubicBezTo>
                  <a:cubicBezTo>
                    <a:pt x="551" y="4427"/>
                    <a:pt x="565" y="4044"/>
                    <a:pt x="593" y="3660"/>
                  </a:cubicBezTo>
                  <a:cubicBezTo>
                    <a:pt x="653" y="2887"/>
                    <a:pt x="730" y="2110"/>
                    <a:pt x="902" y="1351"/>
                  </a:cubicBezTo>
                  <a:cubicBezTo>
                    <a:pt x="1001" y="926"/>
                    <a:pt x="1131" y="508"/>
                    <a:pt x="1303" y="107"/>
                  </a:cubicBezTo>
                  <a:cubicBezTo>
                    <a:pt x="1327" y="52"/>
                    <a:pt x="1278" y="1"/>
                    <a:pt x="1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37"/>
            <p:cNvSpPr/>
            <p:nvPr/>
          </p:nvSpPr>
          <p:spPr>
            <a:xfrm>
              <a:off x="6194401" y="926222"/>
              <a:ext cx="41370" cy="11591"/>
            </a:xfrm>
            <a:custGeom>
              <a:avLst/>
              <a:gdLst/>
              <a:ahLst/>
              <a:cxnLst/>
              <a:rect l="l" t="t" r="r" b="b"/>
              <a:pathLst>
                <a:path w="1317" h="369" extrusionOk="0">
                  <a:moveTo>
                    <a:pt x="46" y="237"/>
                  </a:moveTo>
                  <a:cubicBezTo>
                    <a:pt x="47" y="237"/>
                    <a:pt x="48" y="237"/>
                    <a:pt x="49" y="237"/>
                  </a:cubicBezTo>
                  <a:lnTo>
                    <a:pt x="49" y="237"/>
                  </a:lnTo>
                  <a:cubicBezTo>
                    <a:pt x="48" y="237"/>
                    <a:pt x="47" y="237"/>
                    <a:pt x="46" y="237"/>
                  </a:cubicBezTo>
                  <a:close/>
                  <a:moveTo>
                    <a:pt x="405" y="1"/>
                  </a:moveTo>
                  <a:cubicBezTo>
                    <a:pt x="377" y="1"/>
                    <a:pt x="349" y="3"/>
                    <a:pt x="320" y="8"/>
                  </a:cubicBezTo>
                  <a:cubicBezTo>
                    <a:pt x="271" y="19"/>
                    <a:pt x="225" y="36"/>
                    <a:pt x="183" y="57"/>
                  </a:cubicBezTo>
                  <a:cubicBezTo>
                    <a:pt x="162" y="68"/>
                    <a:pt x="144" y="82"/>
                    <a:pt x="123" y="96"/>
                  </a:cubicBezTo>
                  <a:cubicBezTo>
                    <a:pt x="115" y="101"/>
                    <a:pt x="108" y="108"/>
                    <a:pt x="100" y="116"/>
                  </a:cubicBezTo>
                  <a:lnTo>
                    <a:pt x="100" y="116"/>
                  </a:lnTo>
                  <a:cubicBezTo>
                    <a:pt x="97" y="115"/>
                    <a:pt x="94" y="115"/>
                    <a:pt x="90" y="115"/>
                  </a:cubicBezTo>
                  <a:cubicBezTo>
                    <a:pt x="79" y="115"/>
                    <a:pt x="69" y="118"/>
                    <a:pt x="60" y="124"/>
                  </a:cubicBezTo>
                  <a:cubicBezTo>
                    <a:pt x="14" y="156"/>
                    <a:pt x="0" y="230"/>
                    <a:pt x="56" y="261"/>
                  </a:cubicBezTo>
                  <a:cubicBezTo>
                    <a:pt x="71" y="270"/>
                    <a:pt x="84" y="274"/>
                    <a:pt x="97" y="274"/>
                  </a:cubicBezTo>
                  <a:cubicBezTo>
                    <a:pt x="139" y="274"/>
                    <a:pt x="172" y="232"/>
                    <a:pt x="207" y="205"/>
                  </a:cubicBezTo>
                  <a:cubicBezTo>
                    <a:pt x="268" y="161"/>
                    <a:pt x="336" y="141"/>
                    <a:pt x="406" y="141"/>
                  </a:cubicBezTo>
                  <a:cubicBezTo>
                    <a:pt x="465" y="141"/>
                    <a:pt x="525" y="156"/>
                    <a:pt x="580" y="184"/>
                  </a:cubicBezTo>
                  <a:cubicBezTo>
                    <a:pt x="703" y="247"/>
                    <a:pt x="815" y="338"/>
                    <a:pt x="956" y="363"/>
                  </a:cubicBezTo>
                  <a:cubicBezTo>
                    <a:pt x="979" y="367"/>
                    <a:pt x="1001" y="369"/>
                    <a:pt x="1023" y="369"/>
                  </a:cubicBezTo>
                  <a:cubicBezTo>
                    <a:pt x="1123" y="369"/>
                    <a:pt x="1216" y="330"/>
                    <a:pt x="1279" y="244"/>
                  </a:cubicBezTo>
                  <a:cubicBezTo>
                    <a:pt x="1317" y="194"/>
                    <a:pt x="1268" y="144"/>
                    <a:pt x="1217" y="144"/>
                  </a:cubicBezTo>
                  <a:cubicBezTo>
                    <a:pt x="1196" y="144"/>
                    <a:pt x="1175" y="153"/>
                    <a:pt x="1160" y="173"/>
                  </a:cubicBezTo>
                  <a:cubicBezTo>
                    <a:pt x="1128" y="215"/>
                    <a:pt x="1080" y="230"/>
                    <a:pt x="1030" y="230"/>
                  </a:cubicBezTo>
                  <a:cubicBezTo>
                    <a:pt x="989" y="230"/>
                    <a:pt x="946" y="219"/>
                    <a:pt x="910" y="205"/>
                  </a:cubicBezTo>
                  <a:cubicBezTo>
                    <a:pt x="805" y="166"/>
                    <a:pt x="717" y="92"/>
                    <a:pt x="619" y="47"/>
                  </a:cubicBezTo>
                  <a:cubicBezTo>
                    <a:pt x="548" y="16"/>
                    <a:pt x="477" y="1"/>
                    <a:pt x="405" y="1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37"/>
            <p:cNvSpPr/>
            <p:nvPr/>
          </p:nvSpPr>
          <p:spPr>
            <a:xfrm>
              <a:off x="6238661" y="777766"/>
              <a:ext cx="10555" cy="136236"/>
            </a:xfrm>
            <a:custGeom>
              <a:avLst/>
              <a:gdLst/>
              <a:ahLst/>
              <a:cxnLst/>
              <a:rect l="l" t="t" r="r" b="b"/>
              <a:pathLst>
                <a:path w="336" h="4337" extrusionOk="0">
                  <a:moveTo>
                    <a:pt x="246" y="1"/>
                  </a:moveTo>
                  <a:cubicBezTo>
                    <a:pt x="210" y="1"/>
                    <a:pt x="174" y="23"/>
                    <a:pt x="173" y="67"/>
                  </a:cubicBezTo>
                  <a:cubicBezTo>
                    <a:pt x="85" y="1472"/>
                    <a:pt x="0" y="2885"/>
                    <a:pt x="194" y="4284"/>
                  </a:cubicBezTo>
                  <a:cubicBezTo>
                    <a:pt x="198" y="4321"/>
                    <a:pt x="223" y="4337"/>
                    <a:pt x="250" y="4337"/>
                  </a:cubicBezTo>
                  <a:cubicBezTo>
                    <a:pt x="290" y="4337"/>
                    <a:pt x="336" y="4302"/>
                    <a:pt x="327" y="4249"/>
                  </a:cubicBezTo>
                  <a:cubicBezTo>
                    <a:pt x="137" y="2861"/>
                    <a:pt x="225" y="1458"/>
                    <a:pt x="313" y="67"/>
                  </a:cubicBezTo>
                  <a:cubicBezTo>
                    <a:pt x="315" y="23"/>
                    <a:pt x="281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37"/>
            <p:cNvSpPr/>
            <p:nvPr/>
          </p:nvSpPr>
          <p:spPr>
            <a:xfrm>
              <a:off x="6220536" y="788761"/>
              <a:ext cx="13570" cy="127692"/>
            </a:xfrm>
            <a:custGeom>
              <a:avLst/>
              <a:gdLst/>
              <a:ahLst/>
              <a:cxnLst/>
              <a:rect l="l" t="t" r="r" b="b"/>
              <a:pathLst>
                <a:path w="432" h="4065" extrusionOk="0">
                  <a:moveTo>
                    <a:pt x="344" y="1"/>
                  </a:moveTo>
                  <a:cubicBezTo>
                    <a:pt x="317" y="1"/>
                    <a:pt x="293" y="16"/>
                    <a:pt x="289" y="50"/>
                  </a:cubicBezTo>
                  <a:cubicBezTo>
                    <a:pt x="85" y="1358"/>
                    <a:pt x="1" y="2676"/>
                    <a:pt x="33" y="3997"/>
                  </a:cubicBezTo>
                  <a:cubicBezTo>
                    <a:pt x="33" y="4042"/>
                    <a:pt x="68" y="4065"/>
                    <a:pt x="103" y="4065"/>
                  </a:cubicBezTo>
                  <a:cubicBezTo>
                    <a:pt x="138" y="4065"/>
                    <a:pt x="171" y="4043"/>
                    <a:pt x="170" y="3997"/>
                  </a:cubicBezTo>
                  <a:cubicBezTo>
                    <a:pt x="142" y="2690"/>
                    <a:pt x="222" y="1383"/>
                    <a:pt x="423" y="89"/>
                  </a:cubicBezTo>
                  <a:cubicBezTo>
                    <a:pt x="431" y="36"/>
                    <a:pt x="384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37"/>
            <p:cNvSpPr/>
            <p:nvPr/>
          </p:nvSpPr>
          <p:spPr>
            <a:xfrm>
              <a:off x="6257540" y="762405"/>
              <a:ext cx="31758" cy="98258"/>
            </a:xfrm>
            <a:custGeom>
              <a:avLst/>
              <a:gdLst/>
              <a:ahLst/>
              <a:cxnLst/>
              <a:rect l="l" t="t" r="r" b="b"/>
              <a:pathLst>
                <a:path w="1011" h="3128" extrusionOk="0">
                  <a:moveTo>
                    <a:pt x="85" y="1"/>
                  </a:moveTo>
                  <a:cubicBezTo>
                    <a:pt x="44" y="1"/>
                    <a:pt x="0" y="36"/>
                    <a:pt x="11" y="88"/>
                  </a:cubicBezTo>
                  <a:cubicBezTo>
                    <a:pt x="204" y="1107"/>
                    <a:pt x="489" y="2109"/>
                    <a:pt x="854" y="3079"/>
                  </a:cubicBezTo>
                  <a:cubicBezTo>
                    <a:pt x="867" y="3113"/>
                    <a:pt x="897" y="3128"/>
                    <a:pt x="926" y="3128"/>
                  </a:cubicBezTo>
                  <a:cubicBezTo>
                    <a:pt x="969" y="3128"/>
                    <a:pt x="1011" y="3095"/>
                    <a:pt x="992" y="3044"/>
                  </a:cubicBezTo>
                  <a:cubicBezTo>
                    <a:pt x="623" y="2070"/>
                    <a:pt x="341" y="1069"/>
                    <a:pt x="145" y="53"/>
                  </a:cubicBezTo>
                  <a:cubicBezTo>
                    <a:pt x="137" y="16"/>
                    <a:pt x="112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37"/>
            <p:cNvSpPr/>
            <p:nvPr/>
          </p:nvSpPr>
          <p:spPr>
            <a:xfrm>
              <a:off x="6245163" y="783735"/>
              <a:ext cx="30941" cy="140006"/>
            </a:xfrm>
            <a:custGeom>
              <a:avLst/>
              <a:gdLst/>
              <a:ahLst/>
              <a:cxnLst/>
              <a:rect l="l" t="t" r="r" b="b"/>
              <a:pathLst>
                <a:path w="985" h="4457" extrusionOk="0">
                  <a:moveTo>
                    <a:pt x="69" y="0"/>
                  </a:moveTo>
                  <a:cubicBezTo>
                    <a:pt x="34" y="0"/>
                    <a:pt x="1" y="22"/>
                    <a:pt x="4" y="66"/>
                  </a:cubicBezTo>
                  <a:cubicBezTo>
                    <a:pt x="85" y="1223"/>
                    <a:pt x="169" y="2390"/>
                    <a:pt x="500" y="3507"/>
                  </a:cubicBezTo>
                  <a:cubicBezTo>
                    <a:pt x="591" y="3820"/>
                    <a:pt x="704" y="4126"/>
                    <a:pt x="841" y="4421"/>
                  </a:cubicBezTo>
                  <a:cubicBezTo>
                    <a:pt x="852" y="4446"/>
                    <a:pt x="871" y="4457"/>
                    <a:pt x="891" y="4457"/>
                  </a:cubicBezTo>
                  <a:cubicBezTo>
                    <a:pt x="936" y="4457"/>
                    <a:pt x="984" y="4406"/>
                    <a:pt x="960" y="4351"/>
                  </a:cubicBezTo>
                  <a:cubicBezTo>
                    <a:pt x="489" y="3307"/>
                    <a:pt x="321" y="2165"/>
                    <a:pt x="219" y="1033"/>
                  </a:cubicBezTo>
                  <a:cubicBezTo>
                    <a:pt x="191" y="710"/>
                    <a:pt x="166" y="390"/>
                    <a:pt x="145" y="66"/>
                  </a:cubicBezTo>
                  <a:cubicBezTo>
                    <a:pt x="141" y="22"/>
                    <a:pt x="104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37"/>
            <p:cNvSpPr/>
            <p:nvPr/>
          </p:nvSpPr>
          <p:spPr>
            <a:xfrm>
              <a:off x="6264042" y="837858"/>
              <a:ext cx="18125" cy="54721"/>
            </a:xfrm>
            <a:custGeom>
              <a:avLst/>
              <a:gdLst/>
              <a:ahLst/>
              <a:cxnLst/>
              <a:rect l="l" t="t" r="r" b="b"/>
              <a:pathLst>
                <a:path w="577" h="1742" extrusionOk="0">
                  <a:moveTo>
                    <a:pt x="86" y="1"/>
                  </a:moveTo>
                  <a:cubicBezTo>
                    <a:pt x="45" y="1"/>
                    <a:pt x="1" y="34"/>
                    <a:pt x="11" y="87"/>
                  </a:cubicBezTo>
                  <a:cubicBezTo>
                    <a:pt x="106" y="635"/>
                    <a:pt x="247" y="1169"/>
                    <a:pt x="423" y="1693"/>
                  </a:cubicBezTo>
                  <a:cubicBezTo>
                    <a:pt x="435" y="1727"/>
                    <a:pt x="464" y="1741"/>
                    <a:pt x="493" y="1741"/>
                  </a:cubicBezTo>
                  <a:cubicBezTo>
                    <a:pt x="535" y="1741"/>
                    <a:pt x="576" y="1708"/>
                    <a:pt x="560" y="1658"/>
                  </a:cubicBezTo>
                  <a:cubicBezTo>
                    <a:pt x="380" y="1134"/>
                    <a:pt x="243" y="596"/>
                    <a:pt x="145" y="52"/>
                  </a:cubicBezTo>
                  <a:cubicBezTo>
                    <a:pt x="139" y="16"/>
                    <a:pt x="113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37"/>
            <p:cNvSpPr/>
            <p:nvPr/>
          </p:nvSpPr>
          <p:spPr>
            <a:xfrm>
              <a:off x="6170276" y="683591"/>
              <a:ext cx="39737" cy="64396"/>
            </a:xfrm>
            <a:custGeom>
              <a:avLst/>
              <a:gdLst/>
              <a:ahLst/>
              <a:cxnLst/>
              <a:rect l="l" t="t" r="r" b="b"/>
              <a:pathLst>
                <a:path w="1265" h="2050" extrusionOk="0">
                  <a:moveTo>
                    <a:pt x="85" y="1"/>
                  </a:moveTo>
                  <a:cubicBezTo>
                    <a:pt x="42" y="1"/>
                    <a:pt x="0" y="34"/>
                    <a:pt x="19" y="84"/>
                  </a:cubicBezTo>
                  <a:cubicBezTo>
                    <a:pt x="290" y="784"/>
                    <a:pt x="659" y="1437"/>
                    <a:pt x="1123" y="2024"/>
                  </a:cubicBezTo>
                  <a:cubicBezTo>
                    <a:pt x="1137" y="2042"/>
                    <a:pt x="1153" y="2050"/>
                    <a:pt x="1169" y="2050"/>
                  </a:cubicBezTo>
                  <a:cubicBezTo>
                    <a:pt x="1218" y="2050"/>
                    <a:pt x="1265" y="1979"/>
                    <a:pt x="1225" y="1926"/>
                  </a:cubicBezTo>
                  <a:cubicBezTo>
                    <a:pt x="775" y="1356"/>
                    <a:pt x="417" y="724"/>
                    <a:pt x="156" y="49"/>
                  </a:cubicBezTo>
                  <a:cubicBezTo>
                    <a:pt x="144" y="15"/>
                    <a:pt x="114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37"/>
            <p:cNvSpPr/>
            <p:nvPr/>
          </p:nvSpPr>
          <p:spPr>
            <a:xfrm>
              <a:off x="6189846" y="698669"/>
              <a:ext cx="37538" cy="43255"/>
            </a:xfrm>
            <a:custGeom>
              <a:avLst/>
              <a:gdLst/>
              <a:ahLst/>
              <a:cxnLst/>
              <a:rect l="l" t="t" r="r" b="b"/>
              <a:pathLst>
                <a:path w="1195" h="1377" extrusionOk="0">
                  <a:moveTo>
                    <a:pt x="94" y="1"/>
                  </a:moveTo>
                  <a:cubicBezTo>
                    <a:pt x="47" y="1"/>
                    <a:pt x="0" y="51"/>
                    <a:pt x="29" y="107"/>
                  </a:cubicBezTo>
                  <a:cubicBezTo>
                    <a:pt x="282" y="585"/>
                    <a:pt x="627" y="1010"/>
                    <a:pt x="1041" y="1358"/>
                  </a:cubicBezTo>
                  <a:cubicBezTo>
                    <a:pt x="1056" y="1371"/>
                    <a:pt x="1072" y="1377"/>
                    <a:pt x="1088" y="1377"/>
                  </a:cubicBezTo>
                  <a:cubicBezTo>
                    <a:pt x="1144" y="1377"/>
                    <a:pt x="1195" y="1306"/>
                    <a:pt x="1140" y="1260"/>
                  </a:cubicBezTo>
                  <a:cubicBezTo>
                    <a:pt x="735" y="919"/>
                    <a:pt x="398" y="504"/>
                    <a:pt x="149" y="36"/>
                  </a:cubicBezTo>
                  <a:cubicBezTo>
                    <a:pt x="135" y="11"/>
                    <a:pt x="115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7"/>
            <p:cNvSpPr/>
            <p:nvPr/>
          </p:nvSpPr>
          <p:spPr>
            <a:xfrm>
              <a:off x="6259425" y="689466"/>
              <a:ext cx="43978" cy="74762"/>
            </a:xfrm>
            <a:custGeom>
              <a:avLst/>
              <a:gdLst/>
              <a:ahLst/>
              <a:cxnLst/>
              <a:rect l="l" t="t" r="r" b="b"/>
              <a:pathLst>
                <a:path w="1400" h="2380" extrusionOk="0">
                  <a:moveTo>
                    <a:pt x="1314" y="0"/>
                  </a:moveTo>
                  <a:cubicBezTo>
                    <a:pt x="1286" y="0"/>
                    <a:pt x="1260" y="15"/>
                    <a:pt x="1251" y="48"/>
                  </a:cubicBezTo>
                  <a:cubicBezTo>
                    <a:pt x="1041" y="874"/>
                    <a:pt x="626" y="1633"/>
                    <a:pt x="49" y="2259"/>
                  </a:cubicBezTo>
                  <a:cubicBezTo>
                    <a:pt x="1" y="2308"/>
                    <a:pt x="48" y="2379"/>
                    <a:pt x="101" y="2379"/>
                  </a:cubicBezTo>
                  <a:cubicBezTo>
                    <a:pt x="117" y="2379"/>
                    <a:pt x="133" y="2373"/>
                    <a:pt x="148" y="2357"/>
                  </a:cubicBezTo>
                  <a:cubicBezTo>
                    <a:pt x="742" y="1718"/>
                    <a:pt x="1171" y="934"/>
                    <a:pt x="1385" y="87"/>
                  </a:cubicBezTo>
                  <a:cubicBezTo>
                    <a:pt x="1400" y="34"/>
                    <a:pt x="1356" y="0"/>
                    <a:pt x="1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7"/>
            <p:cNvSpPr/>
            <p:nvPr/>
          </p:nvSpPr>
          <p:spPr>
            <a:xfrm>
              <a:off x="6260744" y="707277"/>
              <a:ext cx="26795" cy="33486"/>
            </a:xfrm>
            <a:custGeom>
              <a:avLst/>
              <a:gdLst/>
              <a:ahLst/>
              <a:cxnLst/>
              <a:rect l="l" t="t" r="r" b="b"/>
              <a:pathLst>
                <a:path w="853" h="1066" extrusionOk="0">
                  <a:moveTo>
                    <a:pt x="760" y="1"/>
                  </a:moveTo>
                  <a:cubicBezTo>
                    <a:pt x="739" y="1"/>
                    <a:pt x="719" y="11"/>
                    <a:pt x="707" y="37"/>
                  </a:cubicBezTo>
                  <a:cubicBezTo>
                    <a:pt x="542" y="374"/>
                    <a:pt x="320" y="683"/>
                    <a:pt x="50" y="947"/>
                  </a:cubicBezTo>
                  <a:cubicBezTo>
                    <a:pt x="1" y="996"/>
                    <a:pt x="48" y="1066"/>
                    <a:pt x="103" y="1066"/>
                  </a:cubicBezTo>
                  <a:cubicBezTo>
                    <a:pt x="120" y="1066"/>
                    <a:pt x="136" y="1060"/>
                    <a:pt x="151" y="1045"/>
                  </a:cubicBezTo>
                  <a:cubicBezTo>
                    <a:pt x="429" y="775"/>
                    <a:pt x="658" y="455"/>
                    <a:pt x="826" y="107"/>
                  </a:cubicBezTo>
                  <a:cubicBezTo>
                    <a:pt x="853" y="51"/>
                    <a:pt x="805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7"/>
            <p:cNvSpPr/>
            <p:nvPr/>
          </p:nvSpPr>
          <p:spPr>
            <a:xfrm>
              <a:off x="6249498" y="683686"/>
              <a:ext cx="40396" cy="48124"/>
            </a:xfrm>
            <a:custGeom>
              <a:avLst/>
              <a:gdLst/>
              <a:ahLst/>
              <a:cxnLst/>
              <a:rect l="l" t="t" r="r" b="b"/>
              <a:pathLst>
                <a:path w="1286" h="1532" extrusionOk="0">
                  <a:moveTo>
                    <a:pt x="1190" y="1"/>
                  </a:moveTo>
                  <a:cubicBezTo>
                    <a:pt x="1173" y="1"/>
                    <a:pt x="1157" y="8"/>
                    <a:pt x="1142" y="25"/>
                  </a:cubicBezTo>
                  <a:cubicBezTo>
                    <a:pt x="759" y="478"/>
                    <a:pt x="355" y="925"/>
                    <a:pt x="35" y="1427"/>
                  </a:cubicBezTo>
                  <a:cubicBezTo>
                    <a:pt x="1" y="1481"/>
                    <a:pt x="50" y="1531"/>
                    <a:pt x="99" y="1531"/>
                  </a:cubicBezTo>
                  <a:cubicBezTo>
                    <a:pt x="121" y="1531"/>
                    <a:pt x="143" y="1521"/>
                    <a:pt x="158" y="1498"/>
                  </a:cubicBezTo>
                  <a:cubicBezTo>
                    <a:pt x="471" y="1005"/>
                    <a:pt x="864" y="570"/>
                    <a:pt x="1241" y="123"/>
                  </a:cubicBezTo>
                  <a:cubicBezTo>
                    <a:pt x="1286" y="70"/>
                    <a:pt x="1240" y="1"/>
                    <a:pt x="1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7"/>
            <p:cNvSpPr/>
            <p:nvPr/>
          </p:nvSpPr>
          <p:spPr>
            <a:xfrm>
              <a:off x="6054992" y="829942"/>
              <a:ext cx="71401" cy="64835"/>
            </a:xfrm>
            <a:custGeom>
              <a:avLst/>
              <a:gdLst/>
              <a:ahLst/>
              <a:cxnLst/>
              <a:rect l="l" t="t" r="r" b="b"/>
              <a:pathLst>
                <a:path w="2273" h="2064" extrusionOk="0">
                  <a:moveTo>
                    <a:pt x="2165" y="0"/>
                  </a:moveTo>
                  <a:cubicBezTo>
                    <a:pt x="2149" y="0"/>
                    <a:pt x="2133" y="6"/>
                    <a:pt x="2118" y="19"/>
                  </a:cubicBezTo>
                  <a:cubicBezTo>
                    <a:pt x="1429" y="662"/>
                    <a:pt x="741" y="1305"/>
                    <a:pt x="52" y="1945"/>
                  </a:cubicBezTo>
                  <a:cubicBezTo>
                    <a:pt x="0" y="1994"/>
                    <a:pt x="47" y="2064"/>
                    <a:pt x="102" y="2064"/>
                  </a:cubicBezTo>
                  <a:cubicBezTo>
                    <a:pt x="118" y="2064"/>
                    <a:pt x="135" y="2058"/>
                    <a:pt x="150" y="2043"/>
                  </a:cubicBezTo>
                  <a:cubicBezTo>
                    <a:pt x="839" y="1404"/>
                    <a:pt x="1528" y="760"/>
                    <a:pt x="2220" y="121"/>
                  </a:cubicBezTo>
                  <a:cubicBezTo>
                    <a:pt x="2272" y="71"/>
                    <a:pt x="2222" y="0"/>
                    <a:pt x="2165" y="0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7"/>
            <p:cNvSpPr/>
            <p:nvPr/>
          </p:nvSpPr>
          <p:spPr>
            <a:xfrm>
              <a:off x="6098341" y="844266"/>
              <a:ext cx="26606" cy="12062"/>
            </a:xfrm>
            <a:custGeom>
              <a:avLst/>
              <a:gdLst/>
              <a:ahLst/>
              <a:cxnLst/>
              <a:rect l="l" t="t" r="r" b="b"/>
              <a:pathLst>
                <a:path w="847" h="384" extrusionOk="0">
                  <a:moveTo>
                    <a:pt x="741" y="0"/>
                  </a:moveTo>
                  <a:cubicBezTo>
                    <a:pt x="730" y="0"/>
                    <a:pt x="718" y="3"/>
                    <a:pt x="707" y="9"/>
                  </a:cubicBezTo>
                  <a:cubicBezTo>
                    <a:pt x="506" y="122"/>
                    <a:pt x="285" y="203"/>
                    <a:pt x="60" y="248"/>
                  </a:cubicBezTo>
                  <a:cubicBezTo>
                    <a:pt x="21" y="255"/>
                    <a:pt x="0" y="301"/>
                    <a:pt x="11" y="336"/>
                  </a:cubicBezTo>
                  <a:cubicBezTo>
                    <a:pt x="20" y="368"/>
                    <a:pt x="48" y="383"/>
                    <a:pt x="78" y="383"/>
                  </a:cubicBezTo>
                  <a:cubicBezTo>
                    <a:pt x="83" y="383"/>
                    <a:pt x="89" y="383"/>
                    <a:pt x="95" y="382"/>
                  </a:cubicBezTo>
                  <a:cubicBezTo>
                    <a:pt x="334" y="336"/>
                    <a:pt x="566" y="252"/>
                    <a:pt x="780" y="132"/>
                  </a:cubicBezTo>
                  <a:cubicBezTo>
                    <a:pt x="847" y="93"/>
                    <a:pt x="805" y="0"/>
                    <a:pt x="741" y="0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7"/>
            <p:cNvSpPr/>
            <p:nvPr/>
          </p:nvSpPr>
          <p:spPr>
            <a:xfrm>
              <a:off x="6016229" y="899898"/>
              <a:ext cx="50888" cy="71244"/>
            </a:xfrm>
            <a:custGeom>
              <a:avLst/>
              <a:gdLst/>
              <a:ahLst/>
              <a:cxnLst/>
              <a:rect l="l" t="t" r="r" b="b"/>
              <a:pathLst>
                <a:path w="1620" h="2268" extrusionOk="0">
                  <a:moveTo>
                    <a:pt x="96" y="1"/>
                  </a:moveTo>
                  <a:cubicBezTo>
                    <a:pt x="47" y="1"/>
                    <a:pt x="0" y="51"/>
                    <a:pt x="34" y="105"/>
                  </a:cubicBezTo>
                  <a:cubicBezTo>
                    <a:pt x="259" y="456"/>
                    <a:pt x="604" y="695"/>
                    <a:pt x="906" y="980"/>
                  </a:cubicBezTo>
                  <a:cubicBezTo>
                    <a:pt x="1057" y="1124"/>
                    <a:pt x="1198" y="1282"/>
                    <a:pt x="1293" y="1468"/>
                  </a:cubicBezTo>
                  <a:cubicBezTo>
                    <a:pt x="1412" y="1697"/>
                    <a:pt x="1461" y="1950"/>
                    <a:pt x="1475" y="2199"/>
                  </a:cubicBezTo>
                  <a:cubicBezTo>
                    <a:pt x="1479" y="2245"/>
                    <a:pt x="1516" y="2268"/>
                    <a:pt x="1551" y="2268"/>
                  </a:cubicBezTo>
                  <a:cubicBezTo>
                    <a:pt x="1586" y="2268"/>
                    <a:pt x="1620" y="2245"/>
                    <a:pt x="1616" y="2199"/>
                  </a:cubicBezTo>
                  <a:cubicBezTo>
                    <a:pt x="1602" y="1953"/>
                    <a:pt x="1556" y="1707"/>
                    <a:pt x="1454" y="1482"/>
                  </a:cubicBezTo>
                  <a:cubicBezTo>
                    <a:pt x="1367" y="1282"/>
                    <a:pt x="1233" y="1110"/>
                    <a:pt x="1078" y="955"/>
                  </a:cubicBezTo>
                  <a:cubicBezTo>
                    <a:pt x="773" y="646"/>
                    <a:pt x="393" y="403"/>
                    <a:pt x="154" y="34"/>
                  </a:cubicBezTo>
                  <a:cubicBezTo>
                    <a:pt x="139" y="10"/>
                    <a:pt x="117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7"/>
            <p:cNvSpPr/>
            <p:nvPr/>
          </p:nvSpPr>
          <p:spPr>
            <a:xfrm>
              <a:off x="5999580" y="986282"/>
              <a:ext cx="50606" cy="49883"/>
            </a:xfrm>
            <a:custGeom>
              <a:avLst/>
              <a:gdLst/>
              <a:ahLst/>
              <a:cxnLst/>
              <a:rect l="l" t="t" r="r" b="b"/>
              <a:pathLst>
                <a:path w="1611" h="1588" extrusionOk="0">
                  <a:moveTo>
                    <a:pt x="1511" y="0"/>
                  </a:moveTo>
                  <a:cubicBezTo>
                    <a:pt x="1490" y="0"/>
                    <a:pt x="1469" y="9"/>
                    <a:pt x="1454" y="29"/>
                  </a:cubicBezTo>
                  <a:cubicBezTo>
                    <a:pt x="1060" y="563"/>
                    <a:pt x="649" y="1112"/>
                    <a:pt x="65" y="1456"/>
                  </a:cubicBezTo>
                  <a:cubicBezTo>
                    <a:pt x="1" y="1494"/>
                    <a:pt x="39" y="1587"/>
                    <a:pt x="101" y="1587"/>
                  </a:cubicBezTo>
                  <a:cubicBezTo>
                    <a:pt x="113" y="1587"/>
                    <a:pt x="126" y="1584"/>
                    <a:pt x="139" y="1576"/>
                  </a:cubicBezTo>
                  <a:cubicBezTo>
                    <a:pt x="740" y="1221"/>
                    <a:pt x="1165" y="655"/>
                    <a:pt x="1573" y="103"/>
                  </a:cubicBezTo>
                  <a:cubicBezTo>
                    <a:pt x="1611" y="51"/>
                    <a:pt x="1561" y="0"/>
                    <a:pt x="1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7"/>
            <p:cNvSpPr/>
            <p:nvPr/>
          </p:nvSpPr>
          <p:spPr>
            <a:xfrm>
              <a:off x="5985099" y="995361"/>
              <a:ext cx="39957" cy="20638"/>
            </a:xfrm>
            <a:custGeom>
              <a:avLst/>
              <a:gdLst/>
              <a:ahLst/>
              <a:cxnLst/>
              <a:rect l="l" t="t" r="r" b="b"/>
              <a:pathLst>
                <a:path w="1272" h="657" extrusionOk="0">
                  <a:moveTo>
                    <a:pt x="100" y="1"/>
                  </a:moveTo>
                  <a:cubicBezTo>
                    <a:pt x="50" y="1"/>
                    <a:pt x="1" y="51"/>
                    <a:pt x="38" y="106"/>
                  </a:cubicBezTo>
                  <a:cubicBezTo>
                    <a:pt x="266" y="443"/>
                    <a:pt x="660" y="656"/>
                    <a:pt x="1067" y="656"/>
                  </a:cubicBezTo>
                  <a:cubicBezTo>
                    <a:pt x="1106" y="656"/>
                    <a:pt x="1145" y="654"/>
                    <a:pt x="1184" y="651"/>
                  </a:cubicBezTo>
                  <a:cubicBezTo>
                    <a:pt x="1268" y="640"/>
                    <a:pt x="1271" y="509"/>
                    <a:pt x="1193" y="509"/>
                  </a:cubicBezTo>
                  <a:cubicBezTo>
                    <a:pt x="1190" y="509"/>
                    <a:pt x="1187" y="510"/>
                    <a:pt x="1184" y="510"/>
                  </a:cubicBezTo>
                  <a:cubicBezTo>
                    <a:pt x="1148" y="513"/>
                    <a:pt x="1113" y="515"/>
                    <a:pt x="1078" y="515"/>
                  </a:cubicBezTo>
                  <a:cubicBezTo>
                    <a:pt x="716" y="515"/>
                    <a:pt x="362" y="336"/>
                    <a:pt x="157" y="32"/>
                  </a:cubicBezTo>
                  <a:cubicBezTo>
                    <a:pt x="143" y="10"/>
                    <a:pt x="121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7"/>
            <p:cNvSpPr/>
            <p:nvPr/>
          </p:nvSpPr>
          <p:spPr>
            <a:xfrm>
              <a:off x="6008345" y="994041"/>
              <a:ext cx="23559" cy="15958"/>
            </a:xfrm>
            <a:custGeom>
              <a:avLst/>
              <a:gdLst/>
              <a:ahLst/>
              <a:cxnLst/>
              <a:rect l="l" t="t" r="r" b="b"/>
              <a:pathLst>
                <a:path w="750" h="508" extrusionOk="0">
                  <a:moveTo>
                    <a:pt x="83" y="0"/>
                  </a:moveTo>
                  <a:cubicBezTo>
                    <a:pt x="63" y="0"/>
                    <a:pt x="42" y="8"/>
                    <a:pt x="29" y="21"/>
                  </a:cubicBezTo>
                  <a:cubicBezTo>
                    <a:pt x="1" y="49"/>
                    <a:pt x="4" y="88"/>
                    <a:pt x="29" y="120"/>
                  </a:cubicBezTo>
                  <a:cubicBezTo>
                    <a:pt x="184" y="313"/>
                    <a:pt x="412" y="454"/>
                    <a:pt x="654" y="506"/>
                  </a:cubicBezTo>
                  <a:cubicBezTo>
                    <a:pt x="660" y="507"/>
                    <a:pt x="666" y="508"/>
                    <a:pt x="671" y="508"/>
                  </a:cubicBezTo>
                  <a:cubicBezTo>
                    <a:pt x="703" y="508"/>
                    <a:pt x="730" y="490"/>
                    <a:pt x="742" y="457"/>
                  </a:cubicBezTo>
                  <a:cubicBezTo>
                    <a:pt x="749" y="422"/>
                    <a:pt x="728" y="380"/>
                    <a:pt x="693" y="369"/>
                  </a:cubicBezTo>
                  <a:cubicBezTo>
                    <a:pt x="468" y="323"/>
                    <a:pt x="271" y="197"/>
                    <a:pt x="127" y="21"/>
                  </a:cubicBezTo>
                  <a:cubicBezTo>
                    <a:pt x="117" y="6"/>
                    <a:pt x="101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7"/>
            <p:cNvSpPr/>
            <p:nvPr/>
          </p:nvSpPr>
          <p:spPr>
            <a:xfrm>
              <a:off x="6032752" y="1015433"/>
              <a:ext cx="54187" cy="48815"/>
            </a:xfrm>
            <a:custGeom>
              <a:avLst/>
              <a:gdLst/>
              <a:ahLst/>
              <a:cxnLst/>
              <a:rect l="l" t="t" r="r" b="b"/>
              <a:pathLst>
                <a:path w="1725" h="1554" extrusionOk="0">
                  <a:moveTo>
                    <a:pt x="1618" y="0"/>
                  </a:moveTo>
                  <a:cubicBezTo>
                    <a:pt x="1602" y="0"/>
                    <a:pt x="1586" y="6"/>
                    <a:pt x="1572" y="19"/>
                  </a:cubicBezTo>
                  <a:cubicBezTo>
                    <a:pt x="1058" y="482"/>
                    <a:pt x="545" y="950"/>
                    <a:pt x="50" y="1431"/>
                  </a:cubicBezTo>
                  <a:cubicBezTo>
                    <a:pt x="0" y="1481"/>
                    <a:pt x="49" y="1553"/>
                    <a:pt x="103" y="1553"/>
                  </a:cubicBezTo>
                  <a:cubicBezTo>
                    <a:pt x="118" y="1553"/>
                    <a:pt x="134" y="1547"/>
                    <a:pt x="148" y="1533"/>
                  </a:cubicBezTo>
                  <a:cubicBezTo>
                    <a:pt x="644" y="1048"/>
                    <a:pt x="1157" y="584"/>
                    <a:pt x="1670" y="120"/>
                  </a:cubicBezTo>
                  <a:cubicBezTo>
                    <a:pt x="1725" y="71"/>
                    <a:pt x="1675" y="0"/>
                    <a:pt x="1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7"/>
            <p:cNvSpPr/>
            <p:nvPr/>
          </p:nvSpPr>
          <p:spPr>
            <a:xfrm>
              <a:off x="6057694" y="994135"/>
              <a:ext cx="8544" cy="10743"/>
            </a:xfrm>
            <a:custGeom>
              <a:avLst/>
              <a:gdLst/>
              <a:ahLst/>
              <a:cxnLst/>
              <a:rect l="l" t="t" r="r" b="b"/>
              <a:pathLst>
                <a:path w="272" h="342" extrusionOk="0">
                  <a:moveTo>
                    <a:pt x="134" y="1"/>
                  </a:moveTo>
                  <a:cubicBezTo>
                    <a:pt x="61" y="1"/>
                    <a:pt x="1" y="78"/>
                    <a:pt x="1" y="169"/>
                  </a:cubicBezTo>
                  <a:cubicBezTo>
                    <a:pt x="1" y="264"/>
                    <a:pt x="61" y="342"/>
                    <a:pt x="134" y="342"/>
                  </a:cubicBezTo>
                  <a:cubicBezTo>
                    <a:pt x="208" y="342"/>
                    <a:pt x="271" y="264"/>
                    <a:pt x="271" y="169"/>
                  </a:cubicBezTo>
                  <a:cubicBezTo>
                    <a:pt x="271" y="78"/>
                    <a:pt x="208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7"/>
            <p:cNvSpPr/>
            <p:nvPr/>
          </p:nvSpPr>
          <p:spPr>
            <a:xfrm>
              <a:off x="6066646" y="1006292"/>
              <a:ext cx="8544" cy="10743"/>
            </a:xfrm>
            <a:custGeom>
              <a:avLst/>
              <a:gdLst/>
              <a:ahLst/>
              <a:cxnLst/>
              <a:rect l="l" t="t" r="r" b="b"/>
              <a:pathLst>
                <a:path w="272" h="342" extrusionOk="0">
                  <a:moveTo>
                    <a:pt x="134" y="0"/>
                  </a:moveTo>
                  <a:cubicBezTo>
                    <a:pt x="60" y="0"/>
                    <a:pt x="1" y="78"/>
                    <a:pt x="1" y="169"/>
                  </a:cubicBezTo>
                  <a:cubicBezTo>
                    <a:pt x="1" y="264"/>
                    <a:pt x="60" y="341"/>
                    <a:pt x="134" y="341"/>
                  </a:cubicBezTo>
                  <a:cubicBezTo>
                    <a:pt x="211" y="341"/>
                    <a:pt x="271" y="264"/>
                    <a:pt x="271" y="169"/>
                  </a:cubicBezTo>
                  <a:cubicBezTo>
                    <a:pt x="271" y="78"/>
                    <a:pt x="211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7"/>
            <p:cNvSpPr/>
            <p:nvPr/>
          </p:nvSpPr>
          <p:spPr>
            <a:xfrm>
              <a:off x="6382624" y="891134"/>
              <a:ext cx="45737" cy="4775"/>
            </a:xfrm>
            <a:custGeom>
              <a:avLst/>
              <a:gdLst/>
              <a:ahLst/>
              <a:cxnLst/>
              <a:rect l="l" t="t" r="r" b="b"/>
              <a:pathLst>
                <a:path w="1456" h="152" extrusionOk="0">
                  <a:moveTo>
                    <a:pt x="916" y="0"/>
                  </a:moveTo>
                  <a:cubicBezTo>
                    <a:pt x="641" y="0"/>
                    <a:pt x="365" y="4"/>
                    <a:pt x="88" y="11"/>
                  </a:cubicBezTo>
                  <a:cubicBezTo>
                    <a:pt x="2" y="14"/>
                    <a:pt x="1" y="152"/>
                    <a:pt x="85" y="152"/>
                  </a:cubicBezTo>
                  <a:cubicBezTo>
                    <a:pt x="86" y="152"/>
                    <a:pt x="87" y="152"/>
                    <a:pt x="88" y="152"/>
                  </a:cubicBezTo>
                  <a:cubicBezTo>
                    <a:pt x="365" y="145"/>
                    <a:pt x="641" y="141"/>
                    <a:pt x="916" y="141"/>
                  </a:cubicBezTo>
                  <a:cubicBezTo>
                    <a:pt x="1066" y="141"/>
                    <a:pt x="1217" y="142"/>
                    <a:pt x="1368" y="145"/>
                  </a:cubicBezTo>
                  <a:cubicBezTo>
                    <a:pt x="1456" y="145"/>
                    <a:pt x="1456" y="4"/>
                    <a:pt x="1368" y="4"/>
                  </a:cubicBezTo>
                  <a:cubicBezTo>
                    <a:pt x="1217" y="1"/>
                    <a:pt x="1066" y="0"/>
                    <a:pt x="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37"/>
            <p:cNvSpPr/>
            <p:nvPr/>
          </p:nvSpPr>
          <p:spPr>
            <a:xfrm>
              <a:off x="6360824" y="918871"/>
              <a:ext cx="50982" cy="6754"/>
            </a:xfrm>
            <a:custGeom>
              <a:avLst/>
              <a:gdLst/>
              <a:ahLst/>
              <a:cxnLst/>
              <a:rect l="l" t="t" r="r" b="b"/>
              <a:pathLst>
                <a:path w="1623" h="215" extrusionOk="0">
                  <a:moveTo>
                    <a:pt x="1293" y="1"/>
                  </a:moveTo>
                  <a:cubicBezTo>
                    <a:pt x="912" y="1"/>
                    <a:pt x="533" y="21"/>
                    <a:pt x="154" y="65"/>
                  </a:cubicBezTo>
                  <a:lnTo>
                    <a:pt x="154" y="65"/>
                  </a:lnTo>
                  <a:cubicBezTo>
                    <a:pt x="144" y="56"/>
                    <a:pt x="131" y="51"/>
                    <a:pt x="117" y="51"/>
                  </a:cubicBezTo>
                  <a:cubicBezTo>
                    <a:pt x="105" y="51"/>
                    <a:pt x="92" y="55"/>
                    <a:pt x="79" y="63"/>
                  </a:cubicBezTo>
                  <a:lnTo>
                    <a:pt x="48" y="84"/>
                  </a:lnTo>
                  <a:cubicBezTo>
                    <a:pt x="1" y="117"/>
                    <a:pt x="8" y="215"/>
                    <a:pt x="73" y="215"/>
                  </a:cubicBezTo>
                  <a:cubicBezTo>
                    <a:pt x="76" y="215"/>
                    <a:pt x="80" y="214"/>
                    <a:pt x="83" y="214"/>
                  </a:cubicBezTo>
                  <a:cubicBezTo>
                    <a:pt x="476" y="165"/>
                    <a:pt x="869" y="140"/>
                    <a:pt x="1265" y="140"/>
                  </a:cubicBezTo>
                  <a:cubicBezTo>
                    <a:pt x="1353" y="140"/>
                    <a:pt x="1442" y="141"/>
                    <a:pt x="1531" y="144"/>
                  </a:cubicBezTo>
                  <a:cubicBezTo>
                    <a:pt x="1532" y="144"/>
                    <a:pt x="1533" y="144"/>
                    <a:pt x="1534" y="144"/>
                  </a:cubicBezTo>
                  <a:cubicBezTo>
                    <a:pt x="1622" y="144"/>
                    <a:pt x="1621" y="7"/>
                    <a:pt x="1531" y="3"/>
                  </a:cubicBezTo>
                  <a:cubicBezTo>
                    <a:pt x="1452" y="1"/>
                    <a:pt x="1372" y="1"/>
                    <a:pt x="1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37"/>
            <p:cNvSpPr/>
            <p:nvPr/>
          </p:nvSpPr>
          <p:spPr>
            <a:xfrm>
              <a:off x="6363871" y="943341"/>
              <a:ext cx="42407" cy="8450"/>
            </a:xfrm>
            <a:custGeom>
              <a:avLst/>
              <a:gdLst/>
              <a:ahLst/>
              <a:cxnLst/>
              <a:rect l="l" t="t" r="r" b="b"/>
              <a:pathLst>
                <a:path w="1350" h="269" extrusionOk="0">
                  <a:moveTo>
                    <a:pt x="1265" y="1"/>
                  </a:moveTo>
                  <a:cubicBezTo>
                    <a:pt x="1263" y="1"/>
                    <a:pt x="1261" y="1"/>
                    <a:pt x="1258" y="1"/>
                  </a:cubicBezTo>
                  <a:cubicBezTo>
                    <a:pt x="868" y="36"/>
                    <a:pt x="478" y="78"/>
                    <a:pt x="88" y="127"/>
                  </a:cubicBezTo>
                  <a:cubicBezTo>
                    <a:pt x="3" y="138"/>
                    <a:pt x="0" y="269"/>
                    <a:pt x="79" y="269"/>
                  </a:cubicBezTo>
                  <a:cubicBezTo>
                    <a:pt x="82" y="269"/>
                    <a:pt x="85" y="268"/>
                    <a:pt x="88" y="268"/>
                  </a:cubicBezTo>
                  <a:cubicBezTo>
                    <a:pt x="478" y="219"/>
                    <a:pt x="868" y="177"/>
                    <a:pt x="1258" y="141"/>
                  </a:cubicBezTo>
                  <a:cubicBezTo>
                    <a:pt x="1344" y="135"/>
                    <a:pt x="1349" y="1"/>
                    <a:pt x="1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7"/>
            <p:cNvSpPr/>
            <p:nvPr/>
          </p:nvSpPr>
          <p:spPr>
            <a:xfrm>
              <a:off x="6431691" y="871061"/>
              <a:ext cx="30533" cy="58741"/>
            </a:xfrm>
            <a:custGeom>
              <a:avLst/>
              <a:gdLst/>
              <a:ahLst/>
              <a:cxnLst/>
              <a:rect l="l" t="t" r="r" b="b"/>
              <a:pathLst>
                <a:path w="972" h="1870" extrusionOk="0">
                  <a:moveTo>
                    <a:pt x="886" y="1"/>
                  </a:moveTo>
                  <a:cubicBezTo>
                    <a:pt x="858" y="1"/>
                    <a:pt x="831" y="15"/>
                    <a:pt x="822" y="49"/>
                  </a:cubicBezTo>
                  <a:cubicBezTo>
                    <a:pt x="656" y="664"/>
                    <a:pt x="389" y="1240"/>
                    <a:pt x="38" y="1768"/>
                  </a:cubicBezTo>
                  <a:cubicBezTo>
                    <a:pt x="1" y="1819"/>
                    <a:pt x="50" y="1869"/>
                    <a:pt x="100" y="1869"/>
                  </a:cubicBezTo>
                  <a:cubicBezTo>
                    <a:pt x="121" y="1869"/>
                    <a:pt x="142" y="1860"/>
                    <a:pt x="157" y="1838"/>
                  </a:cubicBezTo>
                  <a:cubicBezTo>
                    <a:pt x="516" y="1300"/>
                    <a:pt x="786" y="710"/>
                    <a:pt x="959" y="88"/>
                  </a:cubicBezTo>
                  <a:cubicBezTo>
                    <a:pt x="971" y="35"/>
                    <a:pt x="928" y="1"/>
                    <a:pt x="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7"/>
            <p:cNvSpPr/>
            <p:nvPr/>
          </p:nvSpPr>
          <p:spPr>
            <a:xfrm>
              <a:off x="6394121" y="963885"/>
              <a:ext cx="15329" cy="40459"/>
            </a:xfrm>
            <a:custGeom>
              <a:avLst/>
              <a:gdLst/>
              <a:ahLst/>
              <a:cxnLst/>
              <a:rect l="l" t="t" r="r" b="b"/>
              <a:pathLst>
                <a:path w="488" h="1288" extrusionOk="0">
                  <a:moveTo>
                    <a:pt x="77" y="1"/>
                  </a:moveTo>
                  <a:cubicBezTo>
                    <a:pt x="42" y="1"/>
                    <a:pt x="0" y="32"/>
                    <a:pt x="7" y="71"/>
                  </a:cubicBezTo>
                  <a:cubicBezTo>
                    <a:pt x="60" y="479"/>
                    <a:pt x="172" y="872"/>
                    <a:pt x="341" y="1252"/>
                  </a:cubicBezTo>
                  <a:cubicBezTo>
                    <a:pt x="352" y="1277"/>
                    <a:pt x="371" y="1288"/>
                    <a:pt x="392" y="1288"/>
                  </a:cubicBezTo>
                  <a:cubicBezTo>
                    <a:pt x="437" y="1288"/>
                    <a:pt x="487" y="1236"/>
                    <a:pt x="461" y="1178"/>
                  </a:cubicBezTo>
                  <a:cubicBezTo>
                    <a:pt x="302" y="827"/>
                    <a:pt x="197" y="450"/>
                    <a:pt x="144" y="71"/>
                  </a:cubicBezTo>
                  <a:cubicBezTo>
                    <a:pt x="141" y="32"/>
                    <a:pt x="116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7"/>
            <p:cNvSpPr/>
            <p:nvPr/>
          </p:nvSpPr>
          <p:spPr>
            <a:xfrm>
              <a:off x="6392111" y="978335"/>
              <a:ext cx="9204" cy="12251"/>
            </a:xfrm>
            <a:custGeom>
              <a:avLst/>
              <a:gdLst/>
              <a:ahLst/>
              <a:cxnLst/>
              <a:rect l="l" t="t" r="r" b="b"/>
              <a:pathLst>
                <a:path w="293" h="390" extrusionOk="0">
                  <a:moveTo>
                    <a:pt x="211" y="1"/>
                  </a:moveTo>
                  <a:cubicBezTo>
                    <a:pt x="189" y="1"/>
                    <a:pt x="166" y="13"/>
                    <a:pt x="152" y="36"/>
                  </a:cubicBezTo>
                  <a:cubicBezTo>
                    <a:pt x="103" y="117"/>
                    <a:pt x="57" y="198"/>
                    <a:pt x="15" y="286"/>
                  </a:cubicBezTo>
                  <a:cubicBezTo>
                    <a:pt x="4" y="303"/>
                    <a:pt x="1" y="321"/>
                    <a:pt x="8" y="338"/>
                  </a:cubicBezTo>
                  <a:cubicBezTo>
                    <a:pt x="11" y="356"/>
                    <a:pt x="25" y="374"/>
                    <a:pt x="39" y="381"/>
                  </a:cubicBezTo>
                  <a:cubicBezTo>
                    <a:pt x="50" y="387"/>
                    <a:pt x="63" y="390"/>
                    <a:pt x="76" y="390"/>
                  </a:cubicBezTo>
                  <a:cubicBezTo>
                    <a:pt x="100" y="390"/>
                    <a:pt x="123" y="379"/>
                    <a:pt x="134" y="356"/>
                  </a:cubicBezTo>
                  <a:cubicBezTo>
                    <a:pt x="177" y="272"/>
                    <a:pt x="222" y="187"/>
                    <a:pt x="275" y="106"/>
                  </a:cubicBezTo>
                  <a:cubicBezTo>
                    <a:pt x="293" y="75"/>
                    <a:pt x="282" y="26"/>
                    <a:pt x="247" y="12"/>
                  </a:cubicBezTo>
                  <a:cubicBezTo>
                    <a:pt x="236" y="4"/>
                    <a:pt x="224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7"/>
            <p:cNvSpPr/>
            <p:nvPr/>
          </p:nvSpPr>
          <p:spPr>
            <a:xfrm>
              <a:off x="6129534" y="989329"/>
              <a:ext cx="30282" cy="48658"/>
            </a:xfrm>
            <a:custGeom>
              <a:avLst/>
              <a:gdLst/>
              <a:ahLst/>
              <a:cxnLst/>
              <a:rect l="l" t="t" r="r" b="b"/>
              <a:pathLst>
                <a:path w="964" h="1549" extrusionOk="0">
                  <a:moveTo>
                    <a:pt x="68" y="1"/>
                  </a:moveTo>
                  <a:cubicBezTo>
                    <a:pt x="33" y="1"/>
                    <a:pt x="0" y="24"/>
                    <a:pt x="5" y="69"/>
                  </a:cubicBezTo>
                  <a:cubicBezTo>
                    <a:pt x="62" y="653"/>
                    <a:pt x="364" y="1187"/>
                    <a:pt x="835" y="1535"/>
                  </a:cubicBezTo>
                  <a:cubicBezTo>
                    <a:pt x="847" y="1544"/>
                    <a:pt x="859" y="1548"/>
                    <a:pt x="871" y="1548"/>
                  </a:cubicBezTo>
                  <a:cubicBezTo>
                    <a:pt x="925" y="1548"/>
                    <a:pt x="963" y="1459"/>
                    <a:pt x="905" y="1415"/>
                  </a:cubicBezTo>
                  <a:cubicBezTo>
                    <a:pt x="476" y="1096"/>
                    <a:pt x="195" y="596"/>
                    <a:pt x="146" y="69"/>
                  </a:cubicBezTo>
                  <a:cubicBezTo>
                    <a:pt x="141" y="24"/>
                    <a:pt x="103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7"/>
            <p:cNvSpPr/>
            <p:nvPr/>
          </p:nvSpPr>
          <p:spPr>
            <a:xfrm>
              <a:off x="6172977" y="988858"/>
              <a:ext cx="16240" cy="51171"/>
            </a:xfrm>
            <a:custGeom>
              <a:avLst/>
              <a:gdLst/>
              <a:ahLst/>
              <a:cxnLst/>
              <a:rect l="l" t="t" r="r" b="b"/>
              <a:pathLst>
                <a:path w="517" h="1629" extrusionOk="0">
                  <a:moveTo>
                    <a:pt x="153" y="1"/>
                  </a:moveTo>
                  <a:cubicBezTo>
                    <a:pt x="118" y="1"/>
                    <a:pt x="81" y="23"/>
                    <a:pt x="77" y="67"/>
                  </a:cubicBezTo>
                  <a:cubicBezTo>
                    <a:pt x="18" y="597"/>
                    <a:pt x="0" y="1177"/>
                    <a:pt x="373" y="1606"/>
                  </a:cubicBezTo>
                  <a:cubicBezTo>
                    <a:pt x="387" y="1622"/>
                    <a:pt x="403" y="1628"/>
                    <a:pt x="419" y="1628"/>
                  </a:cubicBezTo>
                  <a:cubicBezTo>
                    <a:pt x="470" y="1628"/>
                    <a:pt x="517" y="1558"/>
                    <a:pt x="471" y="1504"/>
                  </a:cubicBezTo>
                  <a:cubicBezTo>
                    <a:pt x="127" y="1111"/>
                    <a:pt x="162" y="552"/>
                    <a:pt x="215" y="67"/>
                  </a:cubicBezTo>
                  <a:cubicBezTo>
                    <a:pt x="220" y="23"/>
                    <a:pt x="187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7"/>
            <p:cNvSpPr/>
            <p:nvPr/>
          </p:nvSpPr>
          <p:spPr>
            <a:xfrm>
              <a:off x="6184003" y="1016815"/>
              <a:ext cx="7602" cy="23748"/>
            </a:xfrm>
            <a:custGeom>
              <a:avLst/>
              <a:gdLst/>
              <a:ahLst/>
              <a:cxnLst/>
              <a:rect l="l" t="t" r="r" b="b"/>
              <a:pathLst>
                <a:path w="242" h="756" extrusionOk="0">
                  <a:moveTo>
                    <a:pt x="158" y="1"/>
                  </a:moveTo>
                  <a:cubicBezTo>
                    <a:pt x="130" y="1"/>
                    <a:pt x="102" y="16"/>
                    <a:pt x="92" y="52"/>
                  </a:cubicBezTo>
                  <a:cubicBezTo>
                    <a:pt x="49" y="208"/>
                    <a:pt x="28" y="373"/>
                    <a:pt x="31" y="539"/>
                  </a:cubicBezTo>
                  <a:lnTo>
                    <a:pt x="31" y="539"/>
                  </a:lnTo>
                  <a:cubicBezTo>
                    <a:pt x="30" y="539"/>
                    <a:pt x="29" y="540"/>
                    <a:pt x="29" y="540"/>
                  </a:cubicBezTo>
                  <a:cubicBezTo>
                    <a:pt x="1" y="569"/>
                    <a:pt x="8" y="611"/>
                    <a:pt x="32" y="639"/>
                  </a:cubicBezTo>
                  <a:cubicBezTo>
                    <a:pt x="33" y="640"/>
                    <a:pt x="35" y="642"/>
                    <a:pt x="35" y="644"/>
                  </a:cubicBezTo>
                  <a:lnTo>
                    <a:pt x="35" y="644"/>
                  </a:lnTo>
                  <a:cubicBezTo>
                    <a:pt x="37" y="659"/>
                    <a:pt x="38" y="673"/>
                    <a:pt x="39" y="688"/>
                  </a:cubicBezTo>
                  <a:cubicBezTo>
                    <a:pt x="45" y="732"/>
                    <a:pt x="79" y="755"/>
                    <a:pt x="112" y="755"/>
                  </a:cubicBezTo>
                  <a:cubicBezTo>
                    <a:pt x="144" y="755"/>
                    <a:pt x="176" y="733"/>
                    <a:pt x="180" y="688"/>
                  </a:cubicBezTo>
                  <a:cubicBezTo>
                    <a:pt x="183" y="665"/>
                    <a:pt x="181" y="643"/>
                    <a:pt x="175" y="622"/>
                  </a:cubicBezTo>
                  <a:lnTo>
                    <a:pt x="175" y="622"/>
                  </a:lnTo>
                  <a:cubicBezTo>
                    <a:pt x="166" y="441"/>
                    <a:pt x="182" y="263"/>
                    <a:pt x="229" y="87"/>
                  </a:cubicBezTo>
                  <a:cubicBezTo>
                    <a:pt x="242" y="35"/>
                    <a:pt x="199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7"/>
            <p:cNvSpPr/>
            <p:nvPr/>
          </p:nvSpPr>
          <p:spPr>
            <a:xfrm>
              <a:off x="6294293" y="999601"/>
              <a:ext cx="20010" cy="38198"/>
            </a:xfrm>
            <a:custGeom>
              <a:avLst/>
              <a:gdLst/>
              <a:ahLst/>
              <a:cxnLst/>
              <a:rect l="l" t="t" r="r" b="b"/>
              <a:pathLst>
                <a:path w="637" h="1216" extrusionOk="0">
                  <a:moveTo>
                    <a:pt x="569" y="1"/>
                  </a:moveTo>
                  <a:cubicBezTo>
                    <a:pt x="534" y="1"/>
                    <a:pt x="498" y="23"/>
                    <a:pt x="496" y="69"/>
                  </a:cubicBezTo>
                  <a:cubicBezTo>
                    <a:pt x="465" y="449"/>
                    <a:pt x="307" y="814"/>
                    <a:pt x="46" y="1095"/>
                  </a:cubicBezTo>
                  <a:cubicBezTo>
                    <a:pt x="1" y="1144"/>
                    <a:pt x="48" y="1216"/>
                    <a:pt x="100" y="1216"/>
                  </a:cubicBezTo>
                  <a:cubicBezTo>
                    <a:pt x="115" y="1216"/>
                    <a:pt x="131" y="1209"/>
                    <a:pt x="145" y="1194"/>
                  </a:cubicBezTo>
                  <a:cubicBezTo>
                    <a:pt x="430" y="885"/>
                    <a:pt x="602" y="487"/>
                    <a:pt x="633" y="69"/>
                  </a:cubicBezTo>
                  <a:cubicBezTo>
                    <a:pt x="637" y="23"/>
                    <a:pt x="604" y="1"/>
                    <a:pt x="569" y="1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7"/>
            <p:cNvSpPr/>
            <p:nvPr/>
          </p:nvSpPr>
          <p:spPr>
            <a:xfrm>
              <a:off x="6309528" y="1010721"/>
              <a:ext cx="17811" cy="21643"/>
            </a:xfrm>
            <a:custGeom>
              <a:avLst/>
              <a:gdLst/>
              <a:ahLst/>
              <a:cxnLst/>
              <a:rect l="l" t="t" r="r" b="b"/>
              <a:pathLst>
                <a:path w="567" h="689" extrusionOk="0">
                  <a:moveTo>
                    <a:pt x="484" y="1"/>
                  </a:moveTo>
                  <a:cubicBezTo>
                    <a:pt x="452" y="1"/>
                    <a:pt x="427" y="23"/>
                    <a:pt x="416" y="53"/>
                  </a:cubicBezTo>
                  <a:cubicBezTo>
                    <a:pt x="338" y="256"/>
                    <a:pt x="201" y="436"/>
                    <a:pt x="29" y="569"/>
                  </a:cubicBezTo>
                  <a:cubicBezTo>
                    <a:pt x="1" y="594"/>
                    <a:pt x="4" y="643"/>
                    <a:pt x="29" y="668"/>
                  </a:cubicBezTo>
                  <a:cubicBezTo>
                    <a:pt x="44" y="682"/>
                    <a:pt x="60" y="689"/>
                    <a:pt x="77" y="689"/>
                  </a:cubicBezTo>
                  <a:cubicBezTo>
                    <a:pt x="95" y="689"/>
                    <a:pt x="114" y="681"/>
                    <a:pt x="131" y="668"/>
                  </a:cubicBezTo>
                  <a:cubicBezTo>
                    <a:pt x="321" y="516"/>
                    <a:pt x="465" y="316"/>
                    <a:pt x="553" y="91"/>
                  </a:cubicBezTo>
                  <a:cubicBezTo>
                    <a:pt x="567" y="56"/>
                    <a:pt x="535" y="14"/>
                    <a:pt x="503" y="3"/>
                  </a:cubicBezTo>
                  <a:cubicBezTo>
                    <a:pt x="497" y="2"/>
                    <a:pt x="490" y="1"/>
                    <a:pt x="484" y="1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7"/>
            <p:cNvSpPr/>
            <p:nvPr/>
          </p:nvSpPr>
          <p:spPr>
            <a:xfrm>
              <a:off x="6219876" y="1051840"/>
              <a:ext cx="34491" cy="19947"/>
            </a:xfrm>
            <a:custGeom>
              <a:avLst/>
              <a:gdLst/>
              <a:ahLst/>
              <a:cxnLst/>
              <a:rect l="l" t="t" r="r" b="b"/>
              <a:pathLst>
                <a:path w="1098" h="635" extrusionOk="0">
                  <a:moveTo>
                    <a:pt x="938" y="156"/>
                  </a:moveTo>
                  <a:cubicBezTo>
                    <a:pt x="939" y="160"/>
                    <a:pt x="939" y="163"/>
                    <a:pt x="939" y="163"/>
                  </a:cubicBezTo>
                  <a:cubicBezTo>
                    <a:pt x="939" y="181"/>
                    <a:pt x="943" y="199"/>
                    <a:pt x="943" y="216"/>
                  </a:cubicBezTo>
                  <a:cubicBezTo>
                    <a:pt x="946" y="255"/>
                    <a:pt x="950" y="297"/>
                    <a:pt x="950" y="339"/>
                  </a:cubicBezTo>
                  <a:cubicBezTo>
                    <a:pt x="950" y="399"/>
                    <a:pt x="964" y="466"/>
                    <a:pt x="894" y="480"/>
                  </a:cubicBezTo>
                  <a:cubicBezTo>
                    <a:pt x="860" y="489"/>
                    <a:pt x="825" y="490"/>
                    <a:pt x="790" y="490"/>
                  </a:cubicBezTo>
                  <a:cubicBezTo>
                    <a:pt x="767" y="490"/>
                    <a:pt x="743" y="490"/>
                    <a:pt x="720" y="490"/>
                  </a:cubicBezTo>
                  <a:cubicBezTo>
                    <a:pt x="709" y="490"/>
                    <a:pt x="697" y="490"/>
                    <a:pt x="686" y="490"/>
                  </a:cubicBezTo>
                  <a:cubicBezTo>
                    <a:pt x="602" y="490"/>
                    <a:pt x="518" y="490"/>
                    <a:pt x="437" y="494"/>
                  </a:cubicBezTo>
                  <a:cubicBezTo>
                    <a:pt x="417" y="494"/>
                    <a:pt x="396" y="494"/>
                    <a:pt x="375" y="494"/>
                  </a:cubicBezTo>
                  <a:cubicBezTo>
                    <a:pt x="323" y="494"/>
                    <a:pt x="271" y="491"/>
                    <a:pt x="226" y="466"/>
                  </a:cubicBezTo>
                  <a:cubicBezTo>
                    <a:pt x="163" y="434"/>
                    <a:pt x="152" y="374"/>
                    <a:pt x="145" y="311"/>
                  </a:cubicBezTo>
                  <a:cubicBezTo>
                    <a:pt x="145" y="276"/>
                    <a:pt x="134" y="206"/>
                    <a:pt x="166" y="185"/>
                  </a:cubicBezTo>
                  <a:cubicBezTo>
                    <a:pt x="180" y="175"/>
                    <a:pt x="201" y="173"/>
                    <a:pt x="222" y="173"/>
                  </a:cubicBezTo>
                  <a:cubicBezTo>
                    <a:pt x="239" y="173"/>
                    <a:pt x="256" y="174"/>
                    <a:pt x="268" y="174"/>
                  </a:cubicBezTo>
                  <a:cubicBezTo>
                    <a:pt x="310" y="171"/>
                    <a:pt x="352" y="167"/>
                    <a:pt x="395" y="167"/>
                  </a:cubicBezTo>
                  <a:cubicBezTo>
                    <a:pt x="578" y="160"/>
                    <a:pt x="758" y="157"/>
                    <a:pt x="938" y="156"/>
                  </a:cubicBezTo>
                  <a:close/>
                  <a:moveTo>
                    <a:pt x="972" y="1"/>
                  </a:moveTo>
                  <a:cubicBezTo>
                    <a:pt x="957" y="1"/>
                    <a:pt x="941" y="6"/>
                    <a:pt x="928" y="16"/>
                  </a:cubicBezTo>
                  <a:lnTo>
                    <a:pt x="928" y="16"/>
                  </a:lnTo>
                  <a:cubicBezTo>
                    <a:pt x="720" y="16"/>
                    <a:pt x="511" y="20"/>
                    <a:pt x="303" y="30"/>
                  </a:cubicBezTo>
                  <a:cubicBezTo>
                    <a:pt x="215" y="33"/>
                    <a:pt x="110" y="26"/>
                    <a:pt x="50" y="104"/>
                  </a:cubicBezTo>
                  <a:cubicBezTo>
                    <a:pt x="1" y="171"/>
                    <a:pt x="1" y="255"/>
                    <a:pt x="8" y="332"/>
                  </a:cubicBezTo>
                  <a:cubicBezTo>
                    <a:pt x="15" y="427"/>
                    <a:pt x="43" y="511"/>
                    <a:pt x="124" y="571"/>
                  </a:cubicBezTo>
                  <a:cubicBezTo>
                    <a:pt x="205" y="627"/>
                    <a:pt x="303" y="634"/>
                    <a:pt x="402" y="634"/>
                  </a:cubicBezTo>
                  <a:cubicBezTo>
                    <a:pt x="511" y="631"/>
                    <a:pt x="619" y="631"/>
                    <a:pt x="732" y="627"/>
                  </a:cubicBezTo>
                  <a:cubicBezTo>
                    <a:pt x="754" y="627"/>
                    <a:pt x="778" y="628"/>
                    <a:pt x="801" y="628"/>
                  </a:cubicBezTo>
                  <a:cubicBezTo>
                    <a:pt x="866" y="628"/>
                    <a:pt x="932" y="624"/>
                    <a:pt x="989" y="596"/>
                  </a:cubicBezTo>
                  <a:cubicBezTo>
                    <a:pt x="1090" y="540"/>
                    <a:pt x="1090" y="427"/>
                    <a:pt x="1090" y="322"/>
                  </a:cubicBezTo>
                  <a:cubicBezTo>
                    <a:pt x="1087" y="220"/>
                    <a:pt x="1097" y="79"/>
                    <a:pt x="1006" y="12"/>
                  </a:cubicBezTo>
                  <a:cubicBezTo>
                    <a:pt x="996" y="4"/>
                    <a:pt x="984" y="1"/>
                    <a:pt x="9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7"/>
            <p:cNvSpPr/>
            <p:nvPr/>
          </p:nvSpPr>
          <p:spPr>
            <a:xfrm>
              <a:off x="6228955" y="1058908"/>
              <a:ext cx="14921" cy="5089"/>
            </a:xfrm>
            <a:custGeom>
              <a:avLst/>
              <a:gdLst/>
              <a:ahLst/>
              <a:cxnLst/>
              <a:rect l="l" t="t" r="r" b="b"/>
              <a:pathLst>
                <a:path w="475" h="162" extrusionOk="0">
                  <a:moveTo>
                    <a:pt x="296" y="0"/>
                  </a:moveTo>
                  <a:cubicBezTo>
                    <a:pt x="217" y="0"/>
                    <a:pt x="138" y="8"/>
                    <a:pt x="60" y="23"/>
                  </a:cubicBezTo>
                  <a:cubicBezTo>
                    <a:pt x="21" y="30"/>
                    <a:pt x="0" y="76"/>
                    <a:pt x="11" y="111"/>
                  </a:cubicBezTo>
                  <a:cubicBezTo>
                    <a:pt x="20" y="144"/>
                    <a:pt x="47" y="161"/>
                    <a:pt x="79" y="161"/>
                  </a:cubicBezTo>
                  <a:cubicBezTo>
                    <a:pt x="84" y="161"/>
                    <a:pt x="89" y="161"/>
                    <a:pt x="95" y="160"/>
                  </a:cubicBezTo>
                  <a:cubicBezTo>
                    <a:pt x="109" y="156"/>
                    <a:pt x="123" y="153"/>
                    <a:pt x="137" y="153"/>
                  </a:cubicBezTo>
                  <a:cubicBezTo>
                    <a:pt x="144" y="149"/>
                    <a:pt x="151" y="149"/>
                    <a:pt x="158" y="149"/>
                  </a:cubicBezTo>
                  <a:lnTo>
                    <a:pt x="165" y="149"/>
                  </a:lnTo>
                  <a:cubicBezTo>
                    <a:pt x="190" y="146"/>
                    <a:pt x="215" y="142"/>
                    <a:pt x="243" y="142"/>
                  </a:cubicBezTo>
                  <a:cubicBezTo>
                    <a:pt x="258" y="141"/>
                    <a:pt x="274" y="141"/>
                    <a:pt x="289" y="141"/>
                  </a:cubicBezTo>
                  <a:cubicBezTo>
                    <a:pt x="326" y="141"/>
                    <a:pt x="364" y="143"/>
                    <a:pt x="401" y="146"/>
                  </a:cubicBezTo>
                  <a:cubicBezTo>
                    <a:pt x="402" y="146"/>
                    <a:pt x="404" y="146"/>
                    <a:pt x="406" y="146"/>
                  </a:cubicBezTo>
                  <a:cubicBezTo>
                    <a:pt x="442" y="146"/>
                    <a:pt x="474" y="109"/>
                    <a:pt x="471" y="76"/>
                  </a:cubicBezTo>
                  <a:cubicBezTo>
                    <a:pt x="471" y="33"/>
                    <a:pt x="443" y="12"/>
                    <a:pt x="401" y="5"/>
                  </a:cubicBezTo>
                  <a:cubicBezTo>
                    <a:pt x="366" y="2"/>
                    <a:pt x="331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7"/>
            <p:cNvSpPr/>
            <p:nvPr/>
          </p:nvSpPr>
          <p:spPr>
            <a:xfrm>
              <a:off x="6264608" y="1056741"/>
              <a:ext cx="4775" cy="4461"/>
            </a:xfrm>
            <a:custGeom>
              <a:avLst/>
              <a:gdLst/>
              <a:ahLst/>
              <a:cxnLst/>
              <a:rect l="l" t="t" r="r" b="b"/>
              <a:pathLst>
                <a:path w="152" h="142" extrusionOk="0">
                  <a:moveTo>
                    <a:pt x="71" y="0"/>
                  </a:moveTo>
                  <a:cubicBezTo>
                    <a:pt x="64" y="0"/>
                    <a:pt x="53" y="0"/>
                    <a:pt x="46" y="7"/>
                  </a:cubicBezTo>
                  <a:cubicBezTo>
                    <a:pt x="35" y="7"/>
                    <a:pt x="28" y="15"/>
                    <a:pt x="21" y="22"/>
                  </a:cubicBezTo>
                  <a:cubicBezTo>
                    <a:pt x="14" y="29"/>
                    <a:pt x="11" y="36"/>
                    <a:pt x="7" y="43"/>
                  </a:cubicBezTo>
                  <a:cubicBezTo>
                    <a:pt x="4" y="53"/>
                    <a:pt x="0" y="60"/>
                    <a:pt x="4" y="71"/>
                  </a:cubicBezTo>
                  <a:lnTo>
                    <a:pt x="4" y="88"/>
                  </a:lnTo>
                  <a:cubicBezTo>
                    <a:pt x="7" y="99"/>
                    <a:pt x="14" y="109"/>
                    <a:pt x="21" y="120"/>
                  </a:cubicBezTo>
                  <a:cubicBezTo>
                    <a:pt x="28" y="123"/>
                    <a:pt x="32" y="127"/>
                    <a:pt x="35" y="130"/>
                  </a:cubicBezTo>
                  <a:cubicBezTo>
                    <a:pt x="46" y="138"/>
                    <a:pt x="60" y="141"/>
                    <a:pt x="71" y="141"/>
                  </a:cubicBezTo>
                  <a:lnTo>
                    <a:pt x="81" y="141"/>
                  </a:lnTo>
                  <a:cubicBezTo>
                    <a:pt x="92" y="141"/>
                    <a:pt x="99" y="138"/>
                    <a:pt x="109" y="134"/>
                  </a:cubicBezTo>
                  <a:cubicBezTo>
                    <a:pt x="116" y="130"/>
                    <a:pt x="123" y="127"/>
                    <a:pt x="130" y="120"/>
                  </a:cubicBezTo>
                  <a:cubicBezTo>
                    <a:pt x="137" y="113"/>
                    <a:pt x="144" y="106"/>
                    <a:pt x="144" y="95"/>
                  </a:cubicBezTo>
                  <a:cubicBezTo>
                    <a:pt x="151" y="88"/>
                    <a:pt x="151" y="81"/>
                    <a:pt x="151" y="71"/>
                  </a:cubicBezTo>
                  <a:lnTo>
                    <a:pt x="148" y="53"/>
                  </a:lnTo>
                  <a:cubicBezTo>
                    <a:pt x="144" y="39"/>
                    <a:pt x="141" y="29"/>
                    <a:pt x="130" y="22"/>
                  </a:cubicBezTo>
                  <a:cubicBezTo>
                    <a:pt x="127" y="18"/>
                    <a:pt x="120" y="15"/>
                    <a:pt x="116" y="11"/>
                  </a:cubicBezTo>
                  <a:cubicBezTo>
                    <a:pt x="106" y="4"/>
                    <a:pt x="95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7"/>
            <p:cNvSpPr/>
            <p:nvPr/>
          </p:nvSpPr>
          <p:spPr>
            <a:xfrm>
              <a:off x="6280597" y="1053756"/>
              <a:ext cx="5686" cy="4335"/>
            </a:xfrm>
            <a:custGeom>
              <a:avLst/>
              <a:gdLst/>
              <a:ahLst/>
              <a:cxnLst/>
              <a:rect l="l" t="t" r="r" b="b"/>
              <a:pathLst>
                <a:path w="181" h="138" extrusionOk="0">
                  <a:moveTo>
                    <a:pt x="89" y="1"/>
                  </a:moveTo>
                  <a:cubicBezTo>
                    <a:pt x="1" y="1"/>
                    <a:pt x="1" y="138"/>
                    <a:pt x="89" y="138"/>
                  </a:cubicBezTo>
                  <a:cubicBezTo>
                    <a:pt x="180" y="138"/>
                    <a:pt x="180" y="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7"/>
            <p:cNvSpPr/>
            <p:nvPr/>
          </p:nvSpPr>
          <p:spPr>
            <a:xfrm>
              <a:off x="6297402" y="1050678"/>
              <a:ext cx="5748" cy="4429"/>
            </a:xfrm>
            <a:custGeom>
              <a:avLst/>
              <a:gdLst/>
              <a:ahLst/>
              <a:cxnLst/>
              <a:rect l="l" t="t" r="r" b="b"/>
              <a:pathLst>
                <a:path w="183" h="141" extrusionOk="0">
                  <a:moveTo>
                    <a:pt x="92" y="0"/>
                  </a:moveTo>
                  <a:cubicBezTo>
                    <a:pt x="0" y="0"/>
                    <a:pt x="0" y="141"/>
                    <a:pt x="92" y="141"/>
                  </a:cubicBezTo>
                  <a:cubicBezTo>
                    <a:pt x="179" y="141"/>
                    <a:pt x="183" y="0"/>
                    <a:pt x="92" y="0"/>
                  </a:cubicBezTo>
                  <a:close/>
                </a:path>
              </a:pathLst>
            </a:custGeom>
            <a:solidFill>
              <a:srgbClr val="F9F3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7"/>
            <p:cNvSpPr/>
            <p:nvPr/>
          </p:nvSpPr>
          <p:spPr>
            <a:xfrm>
              <a:off x="6313297" y="1047348"/>
              <a:ext cx="5780" cy="4461"/>
            </a:xfrm>
            <a:custGeom>
              <a:avLst/>
              <a:gdLst/>
              <a:ahLst/>
              <a:cxnLst/>
              <a:rect l="l" t="t" r="r" b="b"/>
              <a:pathLst>
                <a:path w="184" h="142" extrusionOk="0">
                  <a:moveTo>
                    <a:pt x="92" y="1"/>
                  </a:moveTo>
                  <a:cubicBezTo>
                    <a:pt x="0" y="1"/>
                    <a:pt x="0" y="141"/>
                    <a:pt x="92" y="141"/>
                  </a:cubicBezTo>
                  <a:cubicBezTo>
                    <a:pt x="183" y="141"/>
                    <a:pt x="183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7"/>
            <p:cNvSpPr/>
            <p:nvPr/>
          </p:nvSpPr>
          <p:spPr>
            <a:xfrm>
              <a:off x="6212055" y="1059599"/>
              <a:ext cx="4649" cy="4555"/>
            </a:xfrm>
            <a:custGeom>
              <a:avLst/>
              <a:gdLst/>
              <a:ahLst/>
              <a:cxnLst/>
              <a:rect l="l" t="t" r="r" b="b"/>
              <a:pathLst>
                <a:path w="148" h="145" extrusionOk="0">
                  <a:moveTo>
                    <a:pt x="8" y="74"/>
                  </a:moveTo>
                  <a:cubicBezTo>
                    <a:pt x="8" y="74"/>
                    <a:pt x="8" y="75"/>
                    <a:pt x="8" y="76"/>
                  </a:cubicBezTo>
                  <a:lnTo>
                    <a:pt x="8" y="76"/>
                  </a:lnTo>
                  <a:lnTo>
                    <a:pt x="7" y="75"/>
                  </a:lnTo>
                  <a:lnTo>
                    <a:pt x="8" y="74"/>
                  </a:lnTo>
                  <a:close/>
                  <a:moveTo>
                    <a:pt x="64" y="1"/>
                  </a:moveTo>
                  <a:cubicBezTo>
                    <a:pt x="64" y="1"/>
                    <a:pt x="57" y="1"/>
                    <a:pt x="53" y="4"/>
                  </a:cubicBezTo>
                  <a:cubicBezTo>
                    <a:pt x="46" y="4"/>
                    <a:pt x="43" y="8"/>
                    <a:pt x="36" y="11"/>
                  </a:cubicBezTo>
                  <a:cubicBezTo>
                    <a:pt x="32" y="15"/>
                    <a:pt x="25" y="18"/>
                    <a:pt x="21" y="22"/>
                  </a:cubicBezTo>
                  <a:cubicBezTo>
                    <a:pt x="18" y="25"/>
                    <a:pt x="14" y="29"/>
                    <a:pt x="14" y="29"/>
                  </a:cubicBezTo>
                  <a:cubicBezTo>
                    <a:pt x="11" y="32"/>
                    <a:pt x="11" y="32"/>
                    <a:pt x="11" y="36"/>
                  </a:cubicBezTo>
                  <a:cubicBezTo>
                    <a:pt x="7" y="43"/>
                    <a:pt x="4" y="47"/>
                    <a:pt x="4" y="54"/>
                  </a:cubicBezTo>
                  <a:lnTo>
                    <a:pt x="0" y="71"/>
                  </a:lnTo>
                  <a:cubicBezTo>
                    <a:pt x="0" y="85"/>
                    <a:pt x="4" y="99"/>
                    <a:pt x="11" y="110"/>
                  </a:cubicBezTo>
                  <a:cubicBezTo>
                    <a:pt x="14" y="117"/>
                    <a:pt x="21" y="124"/>
                    <a:pt x="28" y="131"/>
                  </a:cubicBezTo>
                  <a:cubicBezTo>
                    <a:pt x="36" y="134"/>
                    <a:pt x="43" y="141"/>
                    <a:pt x="53" y="141"/>
                  </a:cubicBezTo>
                  <a:cubicBezTo>
                    <a:pt x="60" y="145"/>
                    <a:pt x="71" y="145"/>
                    <a:pt x="81" y="145"/>
                  </a:cubicBezTo>
                  <a:cubicBezTo>
                    <a:pt x="82" y="144"/>
                    <a:pt x="83" y="144"/>
                    <a:pt x="84" y="144"/>
                  </a:cubicBezTo>
                  <a:lnTo>
                    <a:pt x="84" y="144"/>
                  </a:lnTo>
                  <a:cubicBezTo>
                    <a:pt x="88" y="143"/>
                    <a:pt x="92" y="143"/>
                    <a:pt x="95" y="141"/>
                  </a:cubicBezTo>
                  <a:cubicBezTo>
                    <a:pt x="102" y="141"/>
                    <a:pt x="109" y="138"/>
                    <a:pt x="113" y="134"/>
                  </a:cubicBezTo>
                  <a:cubicBezTo>
                    <a:pt x="123" y="127"/>
                    <a:pt x="130" y="120"/>
                    <a:pt x="137" y="110"/>
                  </a:cubicBezTo>
                  <a:cubicBezTo>
                    <a:pt x="141" y="103"/>
                    <a:pt x="144" y="99"/>
                    <a:pt x="144" y="92"/>
                  </a:cubicBezTo>
                  <a:cubicBezTo>
                    <a:pt x="148" y="78"/>
                    <a:pt x="148" y="75"/>
                    <a:pt x="148" y="64"/>
                  </a:cubicBezTo>
                  <a:cubicBezTo>
                    <a:pt x="144" y="50"/>
                    <a:pt x="144" y="50"/>
                    <a:pt x="137" y="36"/>
                  </a:cubicBezTo>
                  <a:cubicBezTo>
                    <a:pt x="134" y="32"/>
                    <a:pt x="130" y="25"/>
                    <a:pt x="127" y="22"/>
                  </a:cubicBezTo>
                  <a:cubicBezTo>
                    <a:pt x="127" y="22"/>
                    <a:pt x="113" y="11"/>
                    <a:pt x="113" y="11"/>
                  </a:cubicBezTo>
                  <a:cubicBezTo>
                    <a:pt x="110" y="9"/>
                    <a:pt x="101" y="5"/>
                    <a:pt x="99" y="5"/>
                  </a:cubicBezTo>
                  <a:lnTo>
                    <a:pt x="99" y="5"/>
                  </a:lnTo>
                  <a:cubicBezTo>
                    <a:pt x="99" y="5"/>
                    <a:pt x="99" y="5"/>
                    <a:pt x="99" y="5"/>
                  </a:cubicBezTo>
                  <a:lnTo>
                    <a:pt x="99" y="5"/>
                  </a:lnTo>
                  <a:cubicBezTo>
                    <a:pt x="98" y="5"/>
                    <a:pt x="96" y="4"/>
                    <a:pt x="95" y="4"/>
                  </a:cubicBezTo>
                  <a:cubicBezTo>
                    <a:pt x="88" y="1"/>
                    <a:pt x="81" y="1"/>
                    <a:pt x="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7"/>
            <p:cNvSpPr/>
            <p:nvPr/>
          </p:nvSpPr>
          <p:spPr>
            <a:xfrm>
              <a:off x="6198139" y="1058845"/>
              <a:ext cx="4775" cy="4429"/>
            </a:xfrm>
            <a:custGeom>
              <a:avLst/>
              <a:gdLst/>
              <a:ahLst/>
              <a:cxnLst/>
              <a:rect l="l" t="t" r="r" b="b"/>
              <a:pathLst>
                <a:path w="152" h="141" extrusionOk="0">
                  <a:moveTo>
                    <a:pt x="71" y="0"/>
                  </a:moveTo>
                  <a:cubicBezTo>
                    <a:pt x="64" y="0"/>
                    <a:pt x="53" y="0"/>
                    <a:pt x="46" y="7"/>
                  </a:cubicBezTo>
                  <a:cubicBezTo>
                    <a:pt x="36" y="7"/>
                    <a:pt x="29" y="14"/>
                    <a:pt x="22" y="21"/>
                  </a:cubicBezTo>
                  <a:cubicBezTo>
                    <a:pt x="15" y="25"/>
                    <a:pt x="11" y="35"/>
                    <a:pt x="8" y="42"/>
                  </a:cubicBezTo>
                  <a:cubicBezTo>
                    <a:pt x="4" y="49"/>
                    <a:pt x="1" y="60"/>
                    <a:pt x="1" y="71"/>
                  </a:cubicBezTo>
                  <a:lnTo>
                    <a:pt x="4" y="88"/>
                  </a:lnTo>
                  <a:cubicBezTo>
                    <a:pt x="8" y="99"/>
                    <a:pt x="15" y="109"/>
                    <a:pt x="22" y="120"/>
                  </a:cubicBezTo>
                  <a:cubicBezTo>
                    <a:pt x="29" y="123"/>
                    <a:pt x="32" y="127"/>
                    <a:pt x="36" y="130"/>
                  </a:cubicBezTo>
                  <a:cubicBezTo>
                    <a:pt x="46" y="137"/>
                    <a:pt x="60" y="141"/>
                    <a:pt x="71" y="141"/>
                  </a:cubicBezTo>
                  <a:lnTo>
                    <a:pt x="81" y="141"/>
                  </a:lnTo>
                  <a:cubicBezTo>
                    <a:pt x="92" y="141"/>
                    <a:pt x="99" y="137"/>
                    <a:pt x="109" y="134"/>
                  </a:cubicBezTo>
                  <a:cubicBezTo>
                    <a:pt x="116" y="130"/>
                    <a:pt x="124" y="127"/>
                    <a:pt x="131" y="120"/>
                  </a:cubicBezTo>
                  <a:cubicBezTo>
                    <a:pt x="138" y="113"/>
                    <a:pt x="141" y="106"/>
                    <a:pt x="145" y="95"/>
                  </a:cubicBezTo>
                  <a:cubicBezTo>
                    <a:pt x="148" y="88"/>
                    <a:pt x="152" y="78"/>
                    <a:pt x="152" y="71"/>
                  </a:cubicBezTo>
                  <a:lnTo>
                    <a:pt x="148" y="49"/>
                  </a:lnTo>
                  <a:cubicBezTo>
                    <a:pt x="145" y="39"/>
                    <a:pt x="141" y="28"/>
                    <a:pt x="131" y="21"/>
                  </a:cubicBezTo>
                  <a:cubicBezTo>
                    <a:pt x="127" y="18"/>
                    <a:pt x="120" y="14"/>
                    <a:pt x="116" y="11"/>
                  </a:cubicBezTo>
                  <a:cubicBezTo>
                    <a:pt x="106" y="4"/>
                    <a:pt x="95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7"/>
            <p:cNvSpPr/>
            <p:nvPr/>
          </p:nvSpPr>
          <p:spPr>
            <a:xfrm>
              <a:off x="6287570" y="1039055"/>
              <a:ext cx="21989" cy="35496"/>
            </a:xfrm>
            <a:custGeom>
              <a:avLst/>
              <a:gdLst/>
              <a:ahLst/>
              <a:cxnLst/>
              <a:rect l="l" t="t" r="r" b="b"/>
              <a:pathLst>
                <a:path w="700" h="1130" extrusionOk="0">
                  <a:moveTo>
                    <a:pt x="511" y="1"/>
                  </a:moveTo>
                  <a:cubicBezTo>
                    <a:pt x="511" y="1"/>
                    <a:pt x="510" y="1"/>
                    <a:pt x="510" y="1"/>
                  </a:cubicBezTo>
                  <a:cubicBezTo>
                    <a:pt x="482" y="19"/>
                    <a:pt x="0" y="107"/>
                    <a:pt x="0" y="107"/>
                  </a:cubicBezTo>
                  <a:cubicBezTo>
                    <a:pt x="0" y="107"/>
                    <a:pt x="127" y="662"/>
                    <a:pt x="145" y="1129"/>
                  </a:cubicBezTo>
                  <a:lnTo>
                    <a:pt x="700" y="929"/>
                  </a:lnTo>
                  <a:cubicBezTo>
                    <a:pt x="700" y="929"/>
                    <a:pt x="541" y="1"/>
                    <a:pt x="5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7"/>
            <p:cNvSpPr/>
            <p:nvPr/>
          </p:nvSpPr>
          <p:spPr>
            <a:xfrm>
              <a:off x="6153753" y="1042071"/>
              <a:ext cx="24093" cy="30376"/>
            </a:xfrm>
            <a:custGeom>
              <a:avLst/>
              <a:gdLst/>
              <a:ahLst/>
              <a:cxnLst/>
              <a:rect l="l" t="t" r="r" b="b"/>
              <a:pathLst>
                <a:path w="767" h="967" extrusionOk="0">
                  <a:moveTo>
                    <a:pt x="261" y="0"/>
                  </a:moveTo>
                  <a:lnTo>
                    <a:pt x="1" y="900"/>
                  </a:lnTo>
                  <a:lnTo>
                    <a:pt x="538" y="967"/>
                  </a:lnTo>
                  <a:lnTo>
                    <a:pt x="767" y="77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7"/>
            <p:cNvSpPr/>
            <p:nvPr/>
          </p:nvSpPr>
          <p:spPr>
            <a:xfrm>
              <a:off x="6089043" y="1069934"/>
              <a:ext cx="38260" cy="130205"/>
            </a:xfrm>
            <a:custGeom>
              <a:avLst/>
              <a:gdLst/>
              <a:ahLst/>
              <a:cxnLst/>
              <a:rect l="l" t="t" r="r" b="b"/>
              <a:pathLst>
                <a:path w="1218" h="4145" extrusionOk="0">
                  <a:moveTo>
                    <a:pt x="1127" y="0"/>
                  </a:moveTo>
                  <a:cubicBezTo>
                    <a:pt x="1091" y="0"/>
                    <a:pt x="1057" y="23"/>
                    <a:pt x="1059" y="69"/>
                  </a:cubicBezTo>
                  <a:cubicBezTo>
                    <a:pt x="1115" y="1152"/>
                    <a:pt x="911" y="2245"/>
                    <a:pt x="465" y="3236"/>
                  </a:cubicBezTo>
                  <a:cubicBezTo>
                    <a:pt x="338" y="3513"/>
                    <a:pt x="194" y="3781"/>
                    <a:pt x="33" y="4041"/>
                  </a:cubicBezTo>
                  <a:cubicBezTo>
                    <a:pt x="1" y="4094"/>
                    <a:pt x="49" y="4144"/>
                    <a:pt x="97" y="4144"/>
                  </a:cubicBezTo>
                  <a:cubicBezTo>
                    <a:pt x="119" y="4144"/>
                    <a:pt x="141" y="4135"/>
                    <a:pt x="156" y="4111"/>
                  </a:cubicBezTo>
                  <a:cubicBezTo>
                    <a:pt x="736" y="3176"/>
                    <a:pt x="1087" y="2108"/>
                    <a:pt x="1185" y="1011"/>
                  </a:cubicBezTo>
                  <a:cubicBezTo>
                    <a:pt x="1210" y="698"/>
                    <a:pt x="1217" y="385"/>
                    <a:pt x="1200" y="69"/>
                  </a:cubicBezTo>
                  <a:cubicBezTo>
                    <a:pt x="1198" y="23"/>
                    <a:pt x="1162" y="0"/>
                    <a:pt x="1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7"/>
            <p:cNvSpPr/>
            <p:nvPr/>
          </p:nvSpPr>
          <p:spPr>
            <a:xfrm>
              <a:off x="6335443" y="1066667"/>
              <a:ext cx="56668" cy="140068"/>
            </a:xfrm>
            <a:custGeom>
              <a:avLst/>
              <a:gdLst/>
              <a:ahLst/>
              <a:cxnLst/>
              <a:rect l="l" t="t" r="r" b="b"/>
              <a:pathLst>
                <a:path w="1804" h="4459" extrusionOk="0">
                  <a:moveTo>
                    <a:pt x="89" y="0"/>
                  </a:moveTo>
                  <a:cubicBezTo>
                    <a:pt x="47" y="0"/>
                    <a:pt x="0" y="35"/>
                    <a:pt x="9" y="89"/>
                  </a:cubicBezTo>
                  <a:cubicBezTo>
                    <a:pt x="111" y="718"/>
                    <a:pt x="251" y="1340"/>
                    <a:pt x="441" y="1948"/>
                  </a:cubicBezTo>
                  <a:cubicBezTo>
                    <a:pt x="620" y="2528"/>
                    <a:pt x="828" y="3108"/>
                    <a:pt x="1105" y="3649"/>
                  </a:cubicBezTo>
                  <a:cubicBezTo>
                    <a:pt x="1253" y="3934"/>
                    <a:pt x="1432" y="4204"/>
                    <a:pt x="1657" y="4436"/>
                  </a:cubicBezTo>
                  <a:cubicBezTo>
                    <a:pt x="1672" y="4452"/>
                    <a:pt x="1689" y="4459"/>
                    <a:pt x="1705" y="4459"/>
                  </a:cubicBezTo>
                  <a:cubicBezTo>
                    <a:pt x="1758" y="4459"/>
                    <a:pt x="1804" y="4389"/>
                    <a:pt x="1756" y="4338"/>
                  </a:cubicBezTo>
                  <a:cubicBezTo>
                    <a:pt x="1358" y="3923"/>
                    <a:pt x="1116" y="3389"/>
                    <a:pt x="909" y="2858"/>
                  </a:cubicBezTo>
                  <a:cubicBezTo>
                    <a:pt x="680" y="2282"/>
                    <a:pt x="494" y="1688"/>
                    <a:pt x="350" y="1083"/>
                  </a:cubicBezTo>
                  <a:cubicBezTo>
                    <a:pt x="269" y="742"/>
                    <a:pt x="199" y="398"/>
                    <a:pt x="146" y="50"/>
                  </a:cubicBezTo>
                  <a:cubicBezTo>
                    <a:pt x="140" y="15"/>
                    <a:pt x="116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7"/>
            <p:cNvSpPr/>
            <p:nvPr/>
          </p:nvSpPr>
          <p:spPr>
            <a:xfrm>
              <a:off x="6223143" y="1078855"/>
              <a:ext cx="13382" cy="154110"/>
            </a:xfrm>
            <a:custGeom>
              <a:avLst/>
              <a:gdLst/>
              <a:ahLst/>
              <a:cxnLst/>
              <a:rect l="l" t="t" r="r" b="b"/>
              <a:pathLst>
                <a:path w="426" h="4906" extrusionOk="0">
                  <a:moveTo>
                    <a:pt x="69" y="0"/>
                  </a:moveTo>
                  <a:cubicBezTo>
                    <a:pt x="34" y="0"/>
                    <a:pt x="1" y="22"/>
                    <a:pt x="2" y="66"/>
                  </a:cubicBezTo>
                  <a:cubicBezTo>
                    <a:pt x="76" y="1303"/>
                    <a:pt x="146" y="2541"/>
                    <a:pt x="220" y="3778"/>
                  </a:cubicBezTo>
                  <a:cubicBezTo>
                    <a:pt x="241" y="4129"/>
                    <a:pt x="262" y="4484"/>
                    <a:pt x="284" y="4839"/>
                  </a:cubicBezTo>
                  <a:cubicBezTo>
                    <a:pt x="285" y="4883"/>
                    <a:pt x="321" y="4905"/>
                    <a:pt x="356" y="4905"/>
                  </a:cubicBezTo>
                  <a:cubicBezTo>
                    <a:pt x="392" y="4905"/>
                    <a:pt x="426" y="4883"/>
                    <a:pt x="424" y="4839"/>
                  </a:cubicBezTo>
                  <a:cubicBezTo>
                    <a:pt x="350" y="3602"/>
                    <a:pt x="276" y="2365"/>
                    <a:pt x="206" y="1131"/>
                  </a:cubicBezTo>
                  <a:cubicBezTo>
                    <a:pt x="185" y="776"/>
                    <a:pt x="164" y="421"/>
                    <a:pt x="143" y="66"/>
                  </a:cubicBezTo>
                  <a:cubicBezTo>
                    <a:pt x="139" y="22"/>
                    <a:pt x="103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7"/>
            <p:cNvSpPr/>
            <p:nvPr/>
          </p:nvSpPr>
          <p:spPr>
            <a:xfrm>
              <a:off x="6233918" y="1221185"/>
              <a:ext cx="31601" cy="11843"/>
            </a:xfrm>
            <a:custGeom>
              <a:avLst/>
              <a:gdLst/>
              <a:ahLst/>
              <a:cxnLst/>
              <a:rect l="l" t="t" r="r" b="b"/>
              <a:pathLst>
                <a:path w="1006" h="377" extrusionOk="0">
                  <a:moveTo>
                    <a:pt x="928" y="1"/>
                  </a:moveTo>
                  <a:cubicBezTo>
                    <a:pt x="921" y="1"/>
                    <a:pt x="914" y="2"/>
                    <a:pt x="907" y="6"/>
                  </a:cubicBezTo>
                  <a:cubicBezTo>
                    <a:pt x="636" y="118"/>
                    <a:pt x="352" y="199"/>
                    <a:pt x="60" y="241"/>
                  </a:cubicBezTo>
                  <a:cubicBezTo>
                    <a:pt x="21" y="245"/>
                    <a:pt x="0" y="294"/>
                    <a:pt x="11" y="326"/>
                  </a:cubicBezTo>
                  <a:cubicBezTo>
                    <a:pt x="20" y="361"/>
                    <a:pt x="48" y="377"/>
                    <a:pt x="80" y="377"/>
                  </a:cubicBezTo>
                  <a:cubicBezTo>
                    <a:pt x="86" y="377"/>
                    <a:pt x="92" y="376"/>
                    <a:pt x="99" y="375"/>
                  </a:cubicBezTo>
                  <a:cubicBezTo>
                    <a:pt x="390" y="333"/>
                    <a:pt x="675" y="255"/>
                    <a:pt x="946" y="139"/>
                  </a:cubicBezTo>
                  <a:cubicBezTo>
                    <a:pt x="981" y="125"/>
                    <a:pt x="1005" y="94"/>
                    <a:pt x="995" y="55"/>
                  </a:cubicBezTo>
                  <a:cubicBezTo>
                    <a:pt x="986" y="27"/>
                    <a:pt x="958" y="1"/>
                    <a:pt x="928" y="1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37"/>
            <p:cNvSpPr/>
            <p:nvPr/>
          </p:nvSpPr>
          <p:spPr>
            <a:xfrm>
              <a:off x="6254556" y="1125345"/>
              <a:ext cx="6817" cy="45956"/>
            </a:xfrm>
            <a:custGeom>
              <a:avLst/>
              <a:gdLst/>
              <a:ahLst/>
              <a:cxnLst/>
              <a:rect l="l" t="t" r="r" b="b"/>
              <a:pathLst>
                <a:path w="217" h="1463" extrusionOk="0">
                  <a:moveTo>
                    <a:pt x="69" y="1"/>
                  </a:moveTo>
                  <a:cubicBezTo>
                    <a:pt x="34" y="1"/>
                    <a:pt x="1" y="24"/>
                    <a:pt x="4" y="69"/>
                  </a:cubicBezTo>
                  <a:cubicBezTo>
                    <a:pt x="25" y="512"/>
                    <a:pt x="50" y="955"/>
                    <a:pt x="74" y="1394"/>
                  </a:cubicBezTo>
                  <a:cubicBezTo>
                    <a:pt x="76" y="1440"/>
                    <a:pt x="112" y="1463"/>
                    <a:pt x="147" y="1463"/>
                  </a:cubicBezTo>
                  <a:cubicBezTo>
                    <a:pt x="182" y="1463"/>
                    <a:pt x="217" y="1440"/>
                    <a:pt x="215" y="1394"/>
                  </a:cubicBezTo>
                  <a:cubicBezTo>
                    <a:pt x="190" y="955"/>
                    <a:pt x="166" y="512"/>
                    <a:pt x="141" y="69"/>
                  </a:cubicBezTo>
                  <a:cubicBezTo>
                    <a:pt x="139" y="24"/>
                    <a:pt x="103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37"/>
            <p:cNvSpPr/>
            <p:nvPr/>
          </p:nvSpPr>
          <p:spPr>
            <a:xfrm>
              <a:off x="6132612" y="1134863"/>
              <a:ext cx="31727" cy="678353"/>
            </a:xfrm>
            <a:custGeom>
              <a:avLst/>
              <a:gdLst/>
              <a:ahLst/>
              <a:cxnLst/>
              <a:rect l="l" t="t" r="r" b="b"/>
              <a:pathLst>
                <a:path w="1010" h="21595" extrusionOk="0">
                  <a:moveTo>
                    <a:pt x="940" y="0"/>
                  </a:moveTo>
                  <a:cubicBezTo>
                    <a:pt x="905" y="0"/>
                    <a:pt x="869" y="23"/>
                    <a:pt x="867" y="69"/>
                  </a:cubicBezTo>
                  <a:cubicBezTo>
                    <a:pt x="860" y="258"/>
                    <a:pt x="853" y="452"/>
                    <a:pt x="842" y="645"/>
                  </a:cubicBezTo>
                  <a:cubicBezTo>
                    <a:pt x="821" y="1165"/>
                    <a:pt x="800" y="1685"/>
                    <a:pt x="783" y="2206"/>
                  </a:cubicBezTo>
                  <a:cubicBezTo>
                    <a:pt x="751" y="2975"/>
                    <a:pt x="719" y="3745"/>
                    <a:pt x="688" y="4515"/>
                  </a:cubicBezTo>
                  <a:cubicBezTo>
                    <a:pt x="649" y="5457"/>
                    <a:pt x="610" y="6395"/>
                    <a:pt x="575" y="7337"/>
                  </a:cubicBezTo>
                  <a:cubicBezTo>
                    <a:pt x="533" y="8363"/>
                    <a:pt x="491" y="9386"/>
                    <a:pt x="449" y="10412"/>
                  </a:cubicBezTo>
                  <a:cubicBezTo>
                    <a:pt x="406" y="11453"/>
                    <a:pt x="364" y="12493"/>
                    <a:pt x="322" y="13533"/>
                  </a:cubicBezTo>
                  <a:cubicBezTo>
                    <a:pt x="283" y="14504"/>
                    <a:pt x="245" y="15470"/>
                    <a:pt x="206" y="16437"/>
                  </a:cubicBezTo>
                  <a:cubicBezTo>
                    <a:pt x="175" y="17256"/>
                    <a:pt x="139" y="18071"/>
                    <a:pt x="108" y="18890"/>
                  </a:cubicBezTo>
                  <a:cubicBezTo>
                    <a:pt x="83" y="19477"/>
                    <a:pt x="59" y="20067"/>
                    <a:pt x="37" y="20658"/>
                  </a:cubicBezTo>
                  <a:cubicBezTo>
                    <a:pt x="23" y="20935"/>
                    <a:pt x="6" y="21213"/>
                    <a:pt x="2" y="21491"/>
                  </a:cubicBezTo>
                  <a:cubicBezTo>
                    <a:pt x="2" y="21501"/>
                    <a:pt x="2" y="21515"/>
                    <a:pt x="2" y="21526"/>
                  </a:cubicBezTo>
                  <a:cubicBezTo>
                    <a:pt x="1" y="21572"/>
                    <a:pt x="34" y="21594"/>
                    <a:pt x="68" y="21594"/>
                  </a:cubicBezTo>
                  <a:cubicBezTo>
                    <a:pt x="102" y="21594"/>
                    <a:pt x="138" y="21572"/>
                    <a:pt x="139" y="21526"/>
                  </a:cubicBezTo>
                  <a:cubicBezTo>
                    <a:pt x="150" y="21336"/>
                    <a:pt x="157" y="21143"/>
                    <a:pt x="164" y="20949"/>
                  </a:cubicBezTo>
                  <a:cubicBezTo>
                    <a:pt x="185" y="20429"/>
                    <a:pt x="206" y="19909"/>
                    <a:pt x="227" y="19389"/>
                  </a:cubicBezTo>
                  <a:cubicBezTo>
                    <a:pt x="259" y="18619"/>
                    <a:pt x="291" y="17850"/>
                    <a:pt x="319" y="17080"/>
                  </a:cubicBezTo>
                  <a:cubicBezTo>
                    <a:pt x="357" y="16138"/>
                    <a:pt x="396" y="15199"/>
                    <a:pt x="435" y="14254"/>
                  </a:cubicBezTo>
                  <a:cubicBezTo>
                    <a:pt x="477" y="13231"/>
                    <a:pt x="515" y="12208"/>
                    <a:pt x="558" y="11182"/>
                  </a:cubicBezTo>
                  <a:cubicBezTo>
                    <a:pt x="600" y="10142"/>
                    <a:pt x="642" y="9101"/>
                    <a:pt x="684" y="8061"/>
                  </a:cubicBezTo>
                  <a:cubicBezTo>
                    <a:pt x="723" y="7091"/>
                    <a:pt x="761" y="6124"/>
                    <a:pt x="800" y="5158"/>
                  </a:cubicBezTo>
                  <a:cubicBezTo>
                    <a:pt x="835" y="4339"/>
                    <a:pt x="867" y="3524"/>
                    <a:pt x="902" y="2705"/>
                  </a:cubicBezTo>
                  <a:cubicBezTo>
                    <a:pt x="923" y="2118"/>
                    <a:pt x="948" y="1527"/>
                    <a:pt x="972" y="937"/>
                  </a:cubicBezTo>
                  <a:cubicBezTo>
                    <a:pt x="983" y="659"/>
                    <a:pt x="1000" y="381"/>
                    <a:pt x="1008" y="104"/>
                  </a:cubicBezTo>
                  <a:cubicBezTo>
                    <a:pt x="1008" y="93"/>
                    <a:pt x="1008" y="79"/>
                    <a:pt x="1008" y="69"/>
                  </a:cubicBezTo>
                  <a:cubicBezTo>
                    <a:pt x="1009" y="23"/>
                    <a:pt x="975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7"/>
            <p:cNvSpPr/>
            <p:nvPr/>
          </p:nvSpPr>
          <p:spPr>
            <a:xfrm>
              <a:off x="6309276" y="1128612"/>
              <a:ext cx="123608" cy="666133"/>
            </a:xfrm>
            <a:custGeom>
              <a:avLst/>
              <a:gdLst/>
              <a:ahLst/>
              <a:cxnLst/>
              <a:rect l="l" t="t" r="r" b="b"/>
              <a:pathLst>
                <a:path w="3935" h="21206" extrusionOk="0">
                  <a:moveTo>
                    <a:pt x="87" y="0"/>
                  </a:moveTo>
                  <a:cubicBezTo>
                    <a:pt x="46" y="0"/>
                    <a:pt x="0" y="35"/>
                    <a:pt x="9" y="88"/>
                  </a:cubicBezTo>
                  <a:cubicBezTo>
                    <a:pt x="44" y="278"/>
                    <a:pt x="79" y="464"/>
                    <a:pt x="111" y="654"/>
                  </a:cubicBezTo>
                  <a:cubicBezTo>
                    <a:pt x="202" y="1164"/>
                    <a:pt x="294" y="1677"/>
                    <a:pt x="388" y="2190"/>
                  </a:cubicBezTo>
                  <a:cubicBezTo>
                    <a:pt x="522" y="2946"/>
                    <a:pt x="659" y="3698"/>
                    <a:pt x="793" y="4454"/>
                  </a:cubicBezTo>
                  <a:cubicBezTo>
                    <a:pt x="958" y="5375"/>
                    <a:pt x="1123" y="6295"/>
                    <a:pt x="1288" y="7213"/>
                  </a:cubicBezTo>
                  <a:lnTo>
                    <a:pt x="1833" y="10249"/>
                  </a:lnTo>
                  <a:cubicBezTo>
                    <a:pt x="2016" y="11269"/>
                    <a:pt x="2198" y="12291"/>
                    <a:pt x="2381" y="13311"/>
                  </a:cubicBezTo>
                  <a:cubicBezTo>
                    <a:pt x="2553" y="14260"/>
                    <a:pt x="2722" y="15209"/>
                    <a:pt x="2894" y="16158"/>
                  </a:cubicBezTo>
                  <a:cubicBezTo>
                    <a:pt x="3038" y="16959"/>
                    <a:pt x="3183" y="17760"/>
                    <a:pt x="3327" y="18562"/>
                  </a:cubicBezTo>
                  <a:cubicBezTo>
                    <a:pt x="3429" y="19142"/>
                    <a:pt x="3534" y="19718"/>
                    <a:pt x="3636" y="20298"/>
                  </a:cubicBezTo>
                  <a:cubicBezTo>
                    <a:pt x="3685" y="20572"/>
                    <a:pt x="3727" y="20846"/>
                    <a:pt x="3784" y="21120"/>
                  </a:cubicBezTo>
                  <a:cubicBezTo>
                    <a:pt x="3787" y="21131"/>
                    <a:pt x="3787" y="21141"/>
                    <a:pt x="3791" y="21156"/>
                  </a:cubicBezTo>
                  <a:cubicBezTo>
                    <a:pt x="3796" y="21190"/>
                    <a:pt x="3821" y="21205"/>
                    <a:pt x="3848" y="21205"/>
                  </a:cubicBezTo>
                  <a:cubicBezTo>
                    <a:pt x="3889" y="21205"/>
                    <a:pt x="3935" y="21170"/>
                    <a:pt x="3924" y="21117"/>
                  </a:cubicBezTo>
                  <a:cubicBezTo>
                    <a:pt x="3893" y="20927"/>
                    <a:pt x="3857" y="20741"/>
                    <a:pt x="3822" y="20551"/>
                  </a:cubicBezTo>
                  <a:cubicBezTo>
                    <a:pt x="3731" y="20041"/>
                    <a:pt x="3640" y="19528"/>
                    <a:pt x="3548" y="19015"/>
                  </a:cubicBezTo>
                  <a:cubicBezTo>
                    <a:pt x="3411" y="18259"/>
                    <a:pt x="3277" y="17507"/>
                    <a:pt x="3140" y="16752"/>
                  </a:cubicBezTo>
                  <a:cubicBezTo>
                    <a:pt x="2975" y="15831"/>
                    <a:pt x="2810" y="14910"/>
                    <a:pt x="2645" y="13993"/>
                  </a:cubicBezTo>
                  <a:lnTo>
                    <a:pt x="2100" y="10956"/>
                  </a:lnTo>
                  <a:cubicBezTo>
                    <a:pt x="1917" y="9937"/>
                    <a:pt x="1735" y="8914"/>
                    <a:pt x="1552" y="7895"/>
                  </a:cubicBezTo>
                  <a:cubicBezTo>
                    <a:pt x="1383" y="6946"/>
                    <a:pt x="1211" y="5997"/>
                    <a:pt x="1042" y="5048"/>
                  </a:cubicBezTo>
                  <a:cubicBezTo>
                    <a:pt x="898" y="4246"/>
                    <a:pt x="754" y="3445"/>
                    <a:pt x="610" y="2644"/>
                  </a:cubicBezTo>
                  <a:cubicBezTo>
                    <a:pt x="504" y="2064"/>
                    <a:pt x="402" y="1487"/>
                    <a:pt x="297" y="907"/>
                  </a:cubicBezTo>
                  <a:cubicBezTo>
                    <a:pt x="248" y="633"/>
                    <a:pt x="209" y="359"/>
                    <a:pt x="149" y="85"/>
                  </a:cubicBezTo>
                  <a:cubicBezTo>
                    <a:pt x="149" y="74"/>
                    <a:pt x="146" y="64"/>
                    <a:pt x="146" y="50"/>
                  </a:cubicBezTo>
                  <a:cubicBezTo>
                    <a:pt x="139" y="15"/>
                    <a:pt x="114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37"/>
            <p:cNvSpPr/>
            <p:nvPr/>
          </p:nvSpPr>
          <p:spPr>
            <a:xfrm>
              <a:off x="6078112" y="1797479"/>
              <a:ext cx="107556" cy="15424"/>
            </a:xfrm>
            <a:custGeom>
              <a:avLst/>
              <a:gdLst/>
              <a:ahLst/>
              <a:cxnLst/>
              <a:rect l="l" t="t" r="r" b="b"/>
              <a:pathLst>
                <a:path w="3424" h="491" extrusionOk="0">
                  <a:moveTo>
                    <a:pt x="114" y="0"/>
                  </a:moveTo>
                  <a:cubicBezTo>
                    <a:pt x="46" y="0"/>
                    <a:pt x="1" y="96"/>
                    <a:pt x="71" y="130"/>
                  </a:cubicBezTo>
                  <a:cubicBezTo>
                    <a:pt x="630" y="369"/>
                    <a:pt x="1233" y="490"/>
                    <a:pt x="1836" y="490"/>
                  </a:cubicBezTo>
                  <a:cubicBezTo>
                    <a:pt x="2349" y="490"/>
                    <a:pt x="2862" y="402"/>
                    <a:pt x="3347" y="225"/>
                  </a:cubicBezTo>
                  <a:cubicBezTo>
                    <a:pt x="3423" y="196"/>
                    <a:pt x="3402" y="84"/>
                    <a:pt x="3334" y="84"/>
                  </a:cubicBezTo>
                  <a:cubicBezTo>
                    <a:pt x="3327" y="84"/>
                    <a:pt x="3320" y="85"/>
                    <a:pt x="3312" y="87"/>
                  </a:cubicBezTo>
                  <a:cubicBezTo>
                    <a:pt x="2837" y="263"/>
                    <a:pt x="2333" y="350"/>
                    <a:pt x="1830" y="350"/>
                  </a:cubicBezTo>
                  <a:cubicBezTo>
                    <a:pt x="1254" y="350"/>
                    <a:pt x="678" y="236"/>
                    <a:pt x="145" y="7"/>
                  </a:cubicBezTo>
                  <a:cubicBezTo>
                    <a:pt x="135" y="2"/>
                    <a:pt x="124" y="0"/>
                    <a:pt x="114" y="0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37"/>
            <p:cNvSpPr/>
            <p:nvPr/>
          </p:nvSpPr>
          <p:spPr>
            <a:xfrm>
              <a:off x="6370374" y="1772035"/>
              <a:ext cx="110289" cy="31727"/>
            </a:xfrm>
            <a:custGeom>
              <a:avLst/>
              <a:gdLst/>
              <a:ahLst/>
              <a:cxnLst/>
              <a:rect l="l" t="t" r="r" b="b"/>
              <a:pathLst>
                <a:path w="3511" h="1010" extrusionOk="0">
                  <a:moveTo>
                    <a:pt x="3413" y="0"/>
                  </a:moveTo>
                  <a:cubicBezTo>
                    <a:pt x="3402" y="0"/>
                    <a:pt x="3390" y="4"/>
                    <a:pt x="3378" y="12"/>
                  </a:cubicBezTo>
                  <a:cubicBezTo>
                    <a:pt x="2526" y="571"/>
                    <a:pt x="1525" y="869"/>
                    <a:pt x="510" y="869"/>
                  </a:cubicBezTo>
                  <a:cubicBezTo>
                    <a:pt x="370" y="869"/>
                    <a:pt x="229" y="863"/>
                    <a:pt x="88" y="852"/>
                  </a:cubicBezTo>
                  <a:cubicBezTo>
                    <a:pt x="86" y="852"/>
                    <a:pt x="84" y="852"/>
                    <a:pt x="82" y="852"/>
                  </a:cubicBezTo>
                  <a:cubicBezTo>
                    <a:pt x="0" y="852"/>
                    <a:pt x="3" y="985"/>
                    <a:pt x="88" y="992"/>
                  </a:cubicBezTo>
                  <a:cubicBezTo>
                    <a:pt x="229" y="1004"/>
                    <a:pt x="370" y="1009"/>
                    <a:pt x="511" y="1009"/>
                  </a:cubicBezTo>
                  <a:cubicBezTo>
                    <a:pt x="1548" y="1009"/>
                    <a:pt x="2579" y="704"/>
                    <a:pt x="3448" y="135"/>
                  </a:cubicBezTo>
                  <a:cubicBezTo>
                    <a:pt x="3510" y="94"/>
                    <a:pt x="3471" y="0"/>
                    <a:pt x="3413" y="0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37"/>
            <p:cNvSpPr/>
            <p:nvPr/>
          </p:nvSpPr>
          <p:spPr>
            <a:xfrm>
              <a:off x="6089169" y="1979891"/>
              <a:ext cx="24627" cy="44794"/>
            </a:xfrm>
            <a:custGeom>
              <a:avLst/>
              <a:gdLst/>
              <a:ahLst/>
              <a:cxnLst/>
              <a:rect l="l" t="t" r="r" b="b"/>
              <a:pathLst>
                <a:path w="784" h="1426" extrusionOk="0">
                  <a:moveTo>
                    <a:pt x="74" y="1"/>
                  </a:moveTo>
                  <a:cubicBezTo>
                    <a:pt x="39" y="1"/>
                    <a:pt x="4" y="23"/>
                    <a:pt x="4" y="69"/>
                  </a:cubicBezTo>
                  <a:cubicBezTo>
                    <a:pt x="1" y="582"/>
                    <a:pt x="232" y="1085"/>
                    <a:pt x="630" y="1408"/>
                  </a:cubicBezTo>
                  <a:cubicBezTo>
                    <a:pt x="644" y="1420"/>
                    <a:pt x="660" y="1425"/>
                    <a:pt x="676" y="1425"/>
                  </a:cubicBezTo>
                  <a:cubicBezTo>
                    <a:pt x="734" y="1425"/>
                    <a:pt x="784" y="1354"/>
                    <a:pt x="728" y="1310"/>
                  </a:cubicBezTo>
                  <a:cubicBezTo>
                    <a:pt x="359" y="1008"/>
                    <a:pt x="141" y="547"/>
                    <a:pt x="145" y="69"/>
                  </a:cubicBezTo>
                  <a:cubicBezTo>
                    <a:pt x="145" y="23"/>
                    <a:pt x="109" y="1"/>
                    <a:pt x="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37"/>
            <p:cNvSpPr/>
            <p:nvPr/>
          </p:nvSpPr>
          <p:spPr>
            <a:xfrm>
              <a:off x="6118854" y="2022015"/>
              <a:ext cx="4461" cy="5120"/>
            </a:xfrm>
            <a:custGeom>
              <a:avLst/>
              <a:gdLst/>
              <a:ahLst/>
              <a:cxnLst/>
              <a:rect l="l" t="t" r="r" b="b"/>
              <a:pathLst>
                <a:path w="142" h="163" extrusionOk="0">
                  <a:moveTo>
                    <a:pt x="71" y="0"/>
                  </a:moveTo>
                  <a:lnTo>
                    <a:pt x="54" y="4"/>
                  </a:lnTo>
                  <a:cubicBezTo>
                    <a:pt x="43" y="8"/>
                    <a:pt x="33" y="11"/>
                    <a:pt x="22" y="22"/>
                  </a:cubicBezTo>
                  <a:cubicBezTo>
                    <a:pt x="19" y="25"/>
                    <a:pt x="15" y="32"/>
                    <a:pt x="12" y="36"/>
                  </a:cubicBezTo>
                  <a:cubicBezTo>
                    <a:pt x="4" y="46"/>
                    <a:pt x="4" y="57"/>
                    <a:pt x="4" y="71"/>
                  </a:cubicBezTo>
                  <a:lnTo>
                    <a:pt x="4" y="92"/>
                  </a:lnTo>
                  <a:cubicBezTo>
                    <a:pt x="1" y="99"/>
                    <a:pt x="4" y="109"/>
                    <a:pt x="8" y="116"/>
                  </a:cubicBezTo>
                  <a:cubicBezTo>
                    <a:pt x="12" y="127"/>
                    <a:pt x="15" y="134"/>
                    <a:pt x="22" y="141"/>
                  </a:cubicBezTo>
                  <a:cubicBezTo>
                    <a:pt x="29" y="148"/>
                    <a:pt x="36" y="152"/>
                    <a:pt x="47" y="155"/>
                  </a:cubicBezTo>
                  <a:cubicBezTo>
                    <a:pt x="54" y="159"/>
                    <a:pt x="64" y="162"/>
                    <a:pt x="71" y="162"/>
                  </a:cubicBezTo>
                  <a:lnTo>
                    <a:pt x="92" y="159"/>
                  </a:lnTo>
                  <a:cubicBezTo>
                    <a:pt x="103" y="155"/>
                    <a:pt x="113" y="148"/>
                    <a:pt x="120" y="141"/>
                  </a:cubicBezTo>
                  <a:cubicBezTo>
                    <a:pt x="124" y="134"/>
                    <a:pt x="131" y="131"/>
                    <a:pt x="135" y="127"/>
                  </a:cubicBezTo>
                  <a:cubicBezTo>
                    <a:pt x="138" y="116"/>
                    <a:pt x="142" y="102"/>
                    <a:pt x="142" y="92"/>
                  </a:cubicBezTo>
                  <a:lnTo>
                    <a:pt x="142" y="71"/>
                  </a:lnTo>
                  <a:cubicBezTo>
                    <a:pt x="142" y="60"/>
                    <a:pt x="142" y="53"/>
                    <a:pt x="138" y="43"/>
                  </a:cubicBezTo>
                  <a:cubicBezTo>
                    <a:pt x="135" y="36"/>
                    <a:pt x="127" y="29"/>
                    <a:pt x="120" y="22"/>
                  </a:cubicBezTo>
                  <a:cubicBezTo>
                    <a:pt x="117" y="15"/>
                    <a:pt x="106" y="8"/>
                    <a:pt x="99" y="8"/>
                  </a:cubicBezTo>
                  <a:cubicBezTo>
                    <a:pt x="92" y="0"/>
                    <a:pt x="82" y="0"/>
                    <a:pt x="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37"/>
            <p:cNvSpPr/>
            <p:nvPr/>
          </p:nvSpPr>
          <p:spPr>
            <a:xfrm>
              <a:off x="6576440" y="1963180"/>
              <a:ext cx="33109" cy="34742"/>
            </a:xfrm>
            <a:custGeom>
              <a:avLst/>
              <a:gdLst/>
              <a:ahLst/>
              <a:cxnLst/>
              <a:rect l="l" t="t" r="r" b="b"/>
              <a:pathLst>
                <a:path w="1054" h="1106" extrusionOk="0">
                  <a:moveTo>
                    <a:pt x="104" y="1"/>
                  </a:moveTo>
                  <a:cubicBezTo>
                    <a:pt x="41" y="1"/>
                    <a:pt x="1" y="94"/>
                    <a:pt x="69" y="130"/>
                  </a:cubicBezTo>
                  <a:cubicBezTo>
                    <a:pt x="449" y="341"/>
                    <a:pt x="747" y="675"/>
                    <a:pt x="920" y="1072"/>
                  </a:cubicBezTo>
                  <a:cubicBezTo>
                    <a:pt x="929" y="1095"/>
                    <a:pt x="954" y="1106"/>
                    <a:pt x="979" y="1106"/>
                  </a:cubicBezTo>
                  <a:cubicBezTo>
                    <a:pt x="992" y="1106"/>
                    <a:pt x="1005" y="1103"/>
                    <a:pt x="1015" y="1097"/>
                  </a:cubicBezTo>
                  <a:cubicBezTo>
                    <a:pt x="1050" y="1076"/>
                    <a:pt x="1053" y="1033"/>
                    <a:pt x="1039" y="1002"/>
                  </a:cubicBezTo>
                  <a:cubicBezTo>
                    <a:pt x="860" y="584"/>
                    <a:pt x="537" y="232"/>
                    <a:pt x="139" y="11"/>
                  </a:cubicBezTo>
                  <a:cubicBezTo>
                    <a:pt x="127" y="4"/>
                    <a:pt x="115" y="1"/>
                    <a:pt x="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37"/>
            <p:cNvSpPr/>
            <p:nvPr/>
          </p:nvSpPr>
          <p:spPr>
            <a:xfrm>
              <a:off x="6610931" y="2003199"/>
              <a:ext cx="4461" cy="5057"/>
            </a:xfrm>
            <a:custGeom>
              <a:avLst/>
              <a:gdLst/>
              <a:ahLst/>
              <a:cxnLst/>
              <a:rect l="l" t="t" r="r" b="b"/>
              <a:pathLst>
                <a:path w="142" h="161" extrusionOk="0">
                  <a:moveTo>
                    <a:pt x="80" y="1"/>
                  </a:moveTo>
                  <a:cubicBezTo>
                    <a:pt x="77" y="1"/>
                    <a:pt x="74" y="1"/>
                    <a:pt x="71" y="2"/>
                  </a:cubicBezTo>
                  <a:lnTo>
                    <a:pt x="54" y="2"/>
                  </a:lnTo>
                  <a:cubicBezTo>
                    <a:pt x="43" y="6"/>
                    <a:pt x="33" y="13"/>
                    <a:pt x="22" y="20"/>
                  </a:cubicBezTo>
                  <a:cubicBezTo>
                    <a:pt x="18" y="27"/>
                    <a:pt x="15" y="30"/>
                    <a:pt x="11" y="34"/>
                  </a:cubicBezTo>
                  <a:cubicBezTo>
                    <a:pt x="4" y="44"/>
                    <a:pt x="4" y="58"/>
                    <a:pt x="1" y="69"/>
                  </a:cubicBezTo>
                  <a:lnTo>
                    <a:pt x="1" y="90"/>
                  </a:lnTo>
                  <a:cubicBezTo>
                    <a:pt x="1" y="100"/>
                    <a:pt x="4" y="111"/>
                    <a:pt x="8" y="118"/>
                  </a:cubicBezTo>
                  <a:cubicBezTo>
                    <a:pt x="11" y="125"/>
                    <a:pt x="15" y="132"/>
                    <a:pt x="22" y="139"/>
                  </a:cubicBezTo>
                  <a:cubicBezTo>
                    <a:pt x="29" y="146"/>
                    <a:pt x="36" y="153"/>
                    <a:pt x="47" y="153"/>
                  </a:cubicBezTo>
                  <a:cubicBezTo>
                    <a:pt x="54" y="160"/>
                    <a:pt x="64" y="160"/>
                    <a:pt x="71" y="160"/>
                  </a:cubicBezTo>
                  <a:lnTo>
                    <a:pt x="92" y="157"/>
                  </a:lnTo>
                  <a:cubicBezTo>
                    <a:pt x="103" y="153"/>
                    <a:pt x="113" y="150"/>
                    <a:pt x="120" y="139"/>
                  </a:cubicBezTo>
                  <a:cubicBezTo>
                    <a:pt x="124" y="136"/>
                    <a:pt x="127" y="132"/>
                    <a:pt x="131" y="125"/>
                  </a:cubicBezTo>
                  <a:cubicBezTo>
                    <a:pt x="138" y="114"/>
                    <a:pt x="142" y="104"/>
                    <a:pt x="142" y="90"/>
                  </a:cubicBezTo>
                  <a:lnTo>
                    <a:pt x="142" y="69"/>
                  </a:lnTo>
                  <a:cubicBezTo>
                    <a:pt x="142" y="62"/>
                    <a:pt x="142" y="51"/>
                    <a:pt x="134" y="44"/>
                  </a:cubicBezTo>
                  <a:cubicBezTo>
                    <a:pt x="134" y="34"/>
                    <a:pt x="127" y="27"/>
                    <a:pt x="120" y="20"/>
                  </a:cubicBezTo>
                  <a:cubicBezTo>
                    <a:pt x="117" y="13"/>
                    <a:pt x="106" y="9"/>
                    <a:pt x="99" y="6"/>
                  </a:cubicBezTo>
                  <a:cubicBezTo>
                    <a:pt x="92" y="3"/>
                    <a:pt x="86" y="1"/>
                    <a:pt x="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37"/>
            <p:cNvSpPr/>
            <p:nvPr/>
          </p:nvSpPr>
          <p:spPr>
            <a:xfrm>
              <a:off x="6406467" y="927133"/>
              <a:ext cx="45517" cy="39768"/>
            </a:xfrm>
            <a:custGeom>
              <a:avLst/>
              <a:gdLst/>
              <a:ahLst/>
              <a:cxnLst/>
              <a:rect l="l" t="t" r="r" b="b"/>
              <a:pathLst>
                <a:path w="1449" h="1266" extrusionOk="0">
                  <a:moveTo>
                    <a:pt x="1336" y="0"/>
                  </a:moveTo>
                  <a:cubicBezTo>
                    <a:pt x="995" y="485"/>
                    <a:pt x="535" y="879"/>
                    <a:pt x="1" y="1139"/>
                  </a:cubicBezTo>
                  <a:lnTo>
                    <a:pt x="64" y="1265"/>
                  </a:lnTo>
                  <a:cubicBezTo>
                    <a:pt x="616" y="995"/>
                    <a:pt x="1097" y="584"/>
                    <a:pt x="1449" y="81"/>
                  </a:cubicBez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37"/>
            <p:cNvSpPr/>
            <p:nvPr/>
          </p:nvSpPr>
          <p:spPr>
            <a:xfrm>
              <a:off x="6406372" y="973278"/>
              <a:ext cx="8513" cy="10743"/>
            </a:xfrm>
            <a:custGeom>
              <a:avLst/>
              <a:gdLst/>
              <a:ahLst/>
              <a:cxnLst/>
              <a:rect l="l" t="t" r="r" b="b"/>
              <a:pathLst>
                <a:path w="271" h="342" extrusionOk="0">
                  <a:moveTo>
                    <a:pt x="134" y="0"/>
                  </a:moveTo>
                  <a:cubicBezTo>
                    <a:pt x="60" y="0"/>
                    <a:pt x="0" y="78"/>
                    <a:pt x="0" y="169"/>
                  </a:cubicBezTo>
                  <a:cubicBezTo>
                    <a:pt x="0" y="264"/>
                    <a:pt x="60" y="341"/>
                    <a:pt x="134" y="341"/>
                  </a:cubicBezTo>
                  <a:cubicBezTo>
                    <a:pt x="211" y="341"/>
                    <a:pt x="271" y="264"/>
                    <a:pt x="271" y="169"/>
                  </a:cubicBezTo>
                  <a:cubicBezTo>
                    <a:pt x="271" y="78"/>
                    <a:pt x="211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37"/>
            <p:cNvSpPr/>
            <p:nvPr/>
          </p:nvSpPr>
          <p:spPr>
            <a:xfrm>
              <a:off x="6414100" y="989267"/>
              <a:ext cx="8513" cy="10743"/>
            </a:xfrm>
            <a:custGeom>
              <a:avLst/>
              <a:gdLst/>
              <a:ahLst/>
              <a:cxnLst/>
              <a:rect l="l" t="t" r="r" b="b"/>
              <a:pathLst>
                <a:path w="271" h="342" extrusionOk="0">
                  <a:moveTo>
                    <a:pt x="137" y="1"/>
                  </a:moveTo>
                  <a:cubicBezTo>
                    <a:pt x="60" y="1"/>
                    <a:pt x="0" y="78"/>
                    <a:pt x="0" y="173"/>
                  </a:cubicBezTo>
                  <a:cubicBezTo>
                    <a:pt x="0" y="265"/>
                    <a:pt x="60" y="342"/>
                    <a:pt x="137" y="342"/>
                  </a:cubicBezTo>
                  <a:cubicBezTo>
                    <a:pt x="211" y="342"/>
                    <a:pt x="271" y="265"/>
                    <a:pt x="271" y="173"/>
                  </a:cubicBezTo>
                  <a:cubicBezTo>
                    <a:pt x="271" y="78"/>
                    <a:pt x="211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37"/>
            <p:cNvSpPr/>
            <p:nvPr/>
          </p:nvSpPr>
          <p:spPr>
            <a:xfrm>
              <a:off x="6399619" y="982576"/>
              <a:ext cx="58270" cy="23402"/>
            </a:xfrm>
            <a:custGeom>
              <a:avLst/>
              <a:gdLst/>
              <a:ahLst/>
              <a:cxnLst/>
              <a:rect l="l" t="t" r="r" b="b"/>
              <a:pathLst>
                <a:path w="1855" h="745" extrusionOk="0">
                  <a:moveTo>
                    <a:pt x="1764" y="1"/>
                  </a:moveTo>
                  <a:cubicBezTo>
                    <a:pt x="1752" y="1"/>
                    <a:pt x="1739" y="4"/>
                    <a:pt x="1727" y="14"/>
                  </a:cubicBezTo>
                  <a:cubicBezTo>
                    <a:pt x="1252" y="369"/>
                    <a:pt x="683" y="576"/>
                    <a:pt x="92" y="608"/>
                  </a:cubicBezTo>
                  <a:cubicBezTo>
                    <a:pt x="3" y="611"/>
                    <a:pt x="1" y="745"/>
                    <a:pt x="86" y="745"/>
                  </a:cubicBezTo>
                  <a:cubicBezTo>
                    <a:pt x="88" y="745"/>
                    <a:pt x="90" y="745"/>
                    <a:pt x="92" y="745"/>
                  </a:cubicBezTo>
                  <a:cubicBezTo>
                    <a:pt x="707" y="717"/>
                    <a:pt x="1305" y="506"/>
                    <a:pt x="1797" y="137"/>
                  </a:cubicBezTo>
                  <a:cubicBezTo>
                    <a:pt x="1855" y="90"/>
                    <a:pt x="1819" y="1"/>
                    <a:pt x="1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37"/>
            <p:cNvSpPr/>
            <p:nvPr/>
          </p:nvSpPr>
          <p:spPr>
            <a:xfrm>
              <a:off x="6432759" y="994512"/>
              <a:ext cx="5057" cy="27109"/>
            </a:xfrm>
            <a:custGeom>
              <a:avLst/>
              <a:gdLst/>
              <a:ahLst/>
              <a:cxnLst/>
              <a:rect l="l" t="t" r="r" b="b"/>
              <a:pathLst>
                <a:path w="161" h="863" extrusionOk="0">
                  <a:moveTo>
                    <a:pt x="80" y="1"/>
                  </a:moveTo>
                  <a:cubicBezTo>
                    <a:pt x="45" y="1"/>
                    <a:pt x="9" y="24"/>
                    <a:pt x="7" y="69"/>
                  </a:cubicBezTo>
                  <a:cubicBezTo>
                    <a:pt x="0" y="312"/>
                    <a:pt x="4" y="554"/>
                    <a:pt x="18" y="797"/>
                  </a:cubicBezTo>
                  <a:cubicBezTo>
                    <a:pt x="20" y="841"/>
                    <a:pt x="56" y="863"/>
                    <a:pt x="91" y="863"/>
                  </a:cubicBezTo>
                  <a:cubicBezTo>
                    <a:pt x="126" y="863"/>
                    <a:pt x="160" y="841"/>
                    <a:pt x="158" y="797"/>
                  </a:cubicBezTo>
                  <a:cubicBezTo>
                    <a:pt x="144" y="554"/>
                    <a:pt x="141" y="312"/>
                    <a:pt x="148" y="69"/>
                  </a:cubicBezTo>
                  <a:cubicBezTo>
                    <a:pt x="150" y="24"/>
                    <a:pt x="115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7"/>
            <p:cNvSpPr/>
            <p:nvPr/>
          </p:nvSpPr>
          <p:spPr>
            <a:xfrm>
              <a:off x="6437942" y="993696"/>
              <a:ext cx="8858" cy="15486"/>
            </a:xfrm>
            <a:custGeom>
              <a:avLst/>
              <a:gdLst/>
              <a:ahLst/>
              <a:cxnLst/>
              <a:rect l="l" t="t" r="r" b="b"/>
              <a:pathLst>
                <a:path w="282" h="493" extrusionOk="0">
                  <a:moveTo>
                    <a:pt x="80" y="0"/>
                  </a:moveTo>
                  <a:cubicBezTo>
                    <a:pt x="78" y="0"/>
                    <a:pt x="76" y="0"/>
                    <a:pt x="74" y="1"/>
                  </a:cubicBezTo>
                  <a:cubicBezTo>
                    <a:pt x="39" y="1"/>
                    <a:pt x="0" y="29"/>
                    <a:pt x="4" y="67"/>
                  </a:cubicBezTo>
                  <a:cubicBezTo>
                    <a:pt x="21" y="208"/>
                    <a:pt x="64" y="338"/>
                    <a:pt x="137" y="457"/>
                  </a:cubicBezTo>
                  <a:cubicBezTo>
                    <a:pt x="152" y="479"/>
                    <a:pt x="175" y="492"/>
                    <a:pt x="199" y="492"/>
                  </a:cubicBezTo>
                  <a:cubicBezTo>
                    <a:pt x="211" y="492"/>
                    <a:pt x="222" y="489"/>
                    <a:pt x="232" y="482"/>
                  </a:cubicBezTo>
                  <a:cubicBezTo>
                    <a:pt x="264" y="461"/>
                    <a:pt x="282" y="419"/>
                    <a:pt x="260" y="387"/>
                  </a:cubicBezTo>
                  <a:cubicBezTo>
                    <a:pt x="243" y="359"/>
                    <a:pt x="225" y="331"/>
                    <a:pt x="215" y="306"/>
                  </a:cubicBezTo>
                  <a:lnTo>
                    <a:pt x="204" y="282"/>
                  </a:lnTo>
                  <a:cubicBezTo>
                    <a:pt x="202" y="279"/>
                    <a:pt x="197" y="271"/>
                    <a:pt x="198" y="271"/>
                  </a:cubicBezTo>
                  <a:lnTo>
                    <a:pt x="198" y="271"/>
                  </a:lnTo>
                  <a:cubicBezTo>
                    <a:pt x="198" y="271"/>
                    <a:pt x="199" y="272"/>
                    <a:pt x="201" y="275"/>
                  </a:cubicBezTo>
                  <a:cubicBezTo>
                    <a:pt x="194" y="264"/>
                    <a:pt x="190" y="247"/>
                    <a:pt x="183" y="233"/>
                  </a:cubicBezTo>
                  <a:cubicBezTo>
                    <a:pt x="173" y="204"/>
                    <a:pt x="166" y="176"/>
                    <a:pt x="159" y="148"/>
                  </a:cubicBezTo>
                  <a:cubicBezTo>
                    <a:pt x="155" y="134"/>
                    <a:pt x="152" y="120"/>
                    <a:pt x="152" y="106"/>
                  </a:cubicBezTo>
                  <a:cubicBezTo>
                    <a:pt x="149" y="97"/>
                    <a:pt x="148" y="91"/>
                    <a:pt x="146" y="85"/>
                  </a:cubicBezTo>
                  <a:lnTo>
                    <a:pt x="146" y="85"/>
                  </a:lnTo>
                  <a:cubicBezTo>
                    <a:pt x="146" y="80"/>
                    <a:pt x="145" y="69"/>
                    <a:pt x="145" y="67"/>
                  </a:cubicBezTo>
                  <a:cubicBezTo>
                    <a:pt x="141" y="34"/>
                    <a:pt x="119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7"/>
            <p:cNvSpPr/>
            <p:nvPr/>
          </p:nvSpPr>
          <p:spPr>
            <a:xfrm>
              <a:off x="6208693" y="617374"/>
              <a:ext cx="64082" cy="16146"/>
            </a:xfrm>
            <a:custGeom>
              <a:avLst/>
              <a:gdLst/>
              <a:ahLst/>
              <a:cxnLst/>
              <a:rect l="l" t="t" r="r" b="b"/>
              <a:pathLst>
                <a:path w="2040" h="514" extrusionOk="0">
                  <a:moveTo>
                    <a:pt x="95" y="0"/>
                  </a:moveTo>
                  <a:cubicBezTo>
                    <a:pt x="38" y="0"/>
                    <a:pt x="0" y="92"/>
                    <a:pt x="62" y="136"/>
                  </a:cubicBezTo>
                  <a:cubicBezTo>
                    <a:pt x="418" y="385"/>
                    <a:pt x="848" y="514"/>
                    <a:pt x="1278" y="514"/>
                  </a:cubicBezTo>
                  <a:cubicBezTo>
                    <a:pt x="1510" y="514"/>
                    <a:pt x="1743" y="476"/>
                    <a:pt x="1963" y="400"/>
                  </a:cubicBezTo>
                  <a:cubicBezTo>
                    <a:pt x="2040" y="371"/>
                    <a:pt x="2018" y="259"/>
                    <a:pt x="1948" y="259"/>
                  </a:cubicBezTo>
                  <a:cubicBezTo>
                    <a:pt x="1941" y="259"/>
                    <a:pt x="1933" y="260"/>
                    <a:pt x="1924" y="263"/>
                  </a:cubicBezTo>
                  <a:cubicBezTo>
                    <a:pt x="1714" y="337"/>
                    <a:pt x="1494" y="373"/>
                    <a:pt x="1275" y="373"/>
                  </a:cubicBezTo>
                  <a:cubicBezTo>
                    <a:pt x="871" y="373"/>
                    <a:pt x="469" y="250"/>
                    <a:pt x="132" y="13"/>
                  </a:cubicBezTo>
                  <a:cubicBezTo>
                    <a:pt x="119" y="4"/>
                    <a:pt x="10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7"/>
            <p:cNvSpPr/>
            <p:nvPr/>
          </p:nvSpPr>
          <p:spPr>
            <a:xfrm>
              <a:off x="6163365" y="595919"/>
              <a:ext cx="16586" cy="16586"/>
            </a:xfrm>
            <a:custGeom>
              <a:avLst/>
              <a:gdLst/>
              <a:ahLst/>
              <a:cxnLst/>
              <a:rect l="l" t="t" r="r" b="b"/>
              <a:pathLst>
                <a:path w="528" h="528" extrusionOk="0">
                  <a:moveTo>
                    <a:pt x="264" y="0"/>
                  </a:moveTo>
                  <a:cubicBezTo>
                    <a:pt x="120" y="0"/>
                    <a:pt x="0" y="116"/>
                    <a:pt x="0" y="264"/>
                  </a:cubicBezTo>
                  <a:cubicBezTo>
                    <a:pt x="0" y="411"/>
                    <a:pt x="120" y="527"/>
                    <a:pt x="264" y="527"/>
                  </a:cubicBezTo>
                  <a:cubicBezTo>
                    <a:pt x="412" y="527"/>
                    <a:pt x="528" y="411"/>
                    <a:pt x="528" y="264"/>
                  </a:cubicBezTo>
                  <a:cubicBezTo>
                    <a:pt x="528" y="116"/>
                    <a:pt x="412" y="0"/>
                    <a:pt x="264" y="0"/>
                  </a:cubicBezTo>
                  <a:close/>
                </a:path>
              </a:pathLst>
            </a:custGeom>
            <a:solidFill>
              <a:srgbClr val="F9F3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7"/>
            <p:cNvSpPr/>
            <p:nvPr/>
          </p:nvSpPr>
          <p:spPr>
            <a:xfrm>
              <a:off x="6167009" y="579836"/>
              <a:ext cx="10743" cy="30533"/>
            </a:xfrm>
            <a:custGeom>
              <a:avLst/>
              <a:gdLst/>
              <a:ahLst/>
              <a:cxnLst/>
              <a:rect l="l" t="t" r="r" b="b"/>
              <a:pathLst>
                <a:path w="342" h="972" extrusionOk="0">
                  <a:moveTo>
                    <a:pt x="80" y="0"/>
                  </a:moveTo>
                  <a:cubicBezTo>
                    <a:pt x="60" y="0"/>
                    <a:pt x="41" y="7"/>
                    <a:pt x="28" y="20"/>
                  </a:cubicBezTo>
                  <a:cubicBezTo>
                    <a:pt x="0" y="48"/>
                    <a:pt x="4" y="90"/>
                    <a:pt x="28" y="122"/>
                  </a:cubicBezTo>
                  <a:cubicBezTo>
                    <a:pt x="208" y="336"/>
                    <a:pt x="162" y="639"/>
                    <a:pt x="71" y="881"/>
                  </a:cubicBezTo>
                  <a:cubicBezTo>
                    <a:pt x="60" y="916"/>
                    <a:pt x="88" y="958"/>
                    <a:pt x="120" y="969"/>
                  </a:cubicBezTo>
                  <a:cubicBezTo>
                    <a:pt x="126" y="971"/>
                    <a:pt x="132" y="971"/>
                    <a:pt x="138" y="971"/>
                  </a:cubicBezTo>
                  <a:cubicBezTo>
                    <a:pt x="169" y="971"/>
                    <a:pt x="196" y="949"/>
                    <a:pt x="208" y="920"/>
                  </a:cubicBezTo>
                  <a:cubicBezTo>
                    <a:pt x="317" y="625"/>
                    <a:pt x="341" y="277"/>
                    <a:pt x="127" y="20"/>
                  </a:cubicBezTo>
                  <a:cubicBezTo>
                    <a:pt x="115" y="6"/>
                    <a:pt x="97" y="0"/>
                    <a:pt x="80" y="0"/>
                  </a:cubicBezTo>
                  <a:close/>
                </a:path>
              </a:pathLst>
            </a:custGeom>
            <a:solidFill>
              <a:srgbClr val="F9F3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7"/>
            <p:cNvSpPr/>
            <p:nvPr/>
          </p:nvSpPr>
          <p:spPr>
            <a:xfrm>
              <a:off x="6130351" y="429778"/>
              <a:ext cx="36847" cy="88677"/>
            </a:xfrm>
            <a:custGeom>
              <a:avLst/>
              <a:gdLst/>
              <a:ahLst/>
              <a:cxnLst/>
              <a:rect l="l" t="t" r="r" b="b"/>
              <a:pathLst>
                <a:path w="1173" h="2823" extrusionOk="0">
                  <a:moveTo>
                    <a:pt x="1081" y="1"/>
                  </a:moveTo>
                  <a:cubicBezTo>
                    <a:pt x="1069" y="1"/>
                    <a:pt x="1057" y="5"/>
                    <a:pt x="1044" y="14"/>
                  </a:cubicBezTo>
                  <a:cubicBezTo>
                    <a:pt x="651" y="305"/>
                    <a:pt x="355" y="706"/>
                    <a:pt x="201" y="1170"/>
                  </a:cubicBezTo>
                  <a:cubicBezTo>
                    <a:pt x="22" y="1704"/>
                    <a:pt x="50" y="2270"/>
                    <a:pt x="268" y="2787"/>
                  </a:cubicBezTo>
                  <a:cubicBezTo>
                    <a:pt x="279" y="2812"/>
                    <a:pt x="298" y="2822"/>
                    <a:pt x="319" y="2822"/>
                  </a:cubicBezTo>
                  <a:cubicBezTo>
                    <a:pt x="364" y="2822"/>
                    <a:pt x="415" y="2772"/>
                    <a:pt x="391" y="2716"/>
                  </a:cubicBezTo>
                  <a:cubicBezTo>
                    <a:pt x="0" y="1803"/>
                    <a:pt x="324" y="723"/>
                    <a:pt x="1115" y="137"/>
                  </a:cubicBezTo>
                  <a:cubicBezTo>
                    <a:pt x="1173" y="93"/>
                    <a:pt x="1137" y="1"/>
                    <a:pt x="1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37"/>
            <p:cNvSpPr/>
            <p:nvPr/>
          </p:nvSpPr>
          <p:spPr>
            <a:xfrm>
              <a:off x="6046448" y="457484"/>
              <a:ext cx="50166" cy="206914"/>
            </a:xfrm>
            <a:custGeom>
              <a:avLst/>
              <a:gdLst/>
              <a:ahLst/>
              <a:cxnLst/>
              <a:rect l="l" t="t" r="r" b="b"/>
              <a:pathLst>
                <a:path w="1597" h="6587" extrusionOk="0">
                  <a:moveTo>
                    <a:pt x="1326" y="1"/>
                  </a:moveTo>
                  <a:cubicBezTo>
                    <a:pt x="1315" y="1"/>
                    <a:pt x="1302" y="5"/>
                    <a:pt x="1290" y="14"/>
                  </a:cubicBezTo>
                  <a:cubicBezTo>
                    <a:pt x="605" y="520"/>
                    <a:pt x="236" y="1321"/>
                    <a:pt x="127" y="2147"/>
                  </a:cubicBezTo>
                  <a:cubicBezTo>
                    <a:pt x="0" y="3117"/>
                    <a:pt x="253" y="4073"/>
                    <a:pt x="633" y="4955"/>
                  </a:cubicBezTo>
                  <a:cubicBezTo>
                    <a:pt x="872" y="5504"/>
                    <a:pt x="1157" y="6031"/>
                    <a:pt x="1445" y="6551"/>
                  </a:cubicBezTo>
                  <a:cubicBezTo>
                    <a:pt x="1459" y="6576"/>
                    <a:pt x="1481" y="6587"/>
                    <a:pt x="1502" y="6587"/>
                  </a:cubicBezTo>
                  <a:cubicBezTo>
                    <a:pt x="1550" y="6587"/>
                    <a:pt x="1597" y="6536"/>
                    <a:pt x="1568" y="6481"/>
                  </a:cubicBezTo>
                  <a:cubicBezTo>
                    <a:pt x="1079" y="5595"/>
                    <a:pt x="584" y="4688"/>
                    <a:pt x="355" y="3697"/>
                  </a:cubicBezTo>
                  <a:cubicBezTo>
                    <a:pt x="166" y="2871"/>
                    <a:pt x="183" y="1982"/>
                    <a:pt x="528" y="1202"/>
                  </a:cubicBezTo>
                  <a:cubicBezTo>
                    <a:pt x="714" y="783"/>
                    <a:pt x="991" y="407"/>
                    <a:pt x="1361" y="133"/>
                  </a:cubicBezTo>
                  <a:cubicBezTo>
                    <a:pt x="1419" y="90"/>
                    <a:pt x="1381" y="1"/>
                    <a:pt x="1326" y="1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37"/>
            <p:cNvSpPr/>
            <p:nvPr/>
          </p:nvSpPr>
          <p:spPr>
            <a:xfrm>
              <a:off x="6040637" y="630159"/>
              <a:ext cx="41056" cy="70992"/>
            </a:xfrm>
            <a:custGeom>
              <a:avLst/>
              <a:gdLst/>
              <a:ahLst/>
              <a:cxnLst/>
              <a:rect l="l" t="t" r="r" b="b"/>
              <a:pathLst>
                <a:path w="1307" h="2260" extrusionOk="0">
                  <a:moveTo>
                    <a:pt x="1233" y="1"/>
                  </a:moveTo>
                  <a:cubicBezTo>
                    <a:pt x="1198" y="1"/>
                    <a:pt x="1162" y="22"/>
                    <a:pt x="1162" y="66"/>
                  </a:cubicBezTo>
                  <a:cubicBezTo>
                    <a:pt x="1166" y="509"/>
                    <a:pt x="1166" y="959"/>
                    <a:pt x="1032" y="1384"/>
                  </a:cubicBezTo>
                  <a:cubicBezTo>
                    <a:pt x="966" y="1588"/>
                    <a:pt x="871" y="1796"/>
                    <a:pt x="723" y="1950"/>
                  </a:cubicBezTo>
                  <a:cubicBezTo>
                    <a:pt x="630" y="2046"/>
                    <a:pt x="494" y="2122"/>
                    <a:pt x="361" y="2122"/>
                  </a:cubicBezTo>
                  <a:cubicBezTo>
                    <a:pt x="288" y="2122"/>
                    <a:pt x="217" y="2100"/>
                    <a:pt x="154" y="2045"/>
                  </a:cubicBezTo>
                  <a:cubicBezTo>
                    <a:pt x="139" y="2032"/>
                    <a:pt x="123" y="2027"/>
                    <a:pt x="107" y="2027"/>
                  </a:cubicBezTo>
                  <a:cubicBezTo>
                    <a:pt x="51" y="2027"/>
                    <a:pt x="0" y="2097"/>
                    <a:pt x="55" y="2144"/>
                  </a:cubicBezTo>
                  <a:cubicBezTo>
                    <a:pt x="145" y="2223"/>
                    <a:pt x="257" y="2259"/>
                    <a:pt x="371" y="2259"/>
                  </a:cubicBezTo>
                  <a:cubicBezTo>
                    <a:pt x="475" y="2259"/>
                    <a:pt x="580" y="2229"/>
                    <a:pt x="670" y="2172"/>
                  </a:cubicBezTo>
                  <a:cubicBezTo>
                    <a:pt x="874" y="2042"/>
                    <a:pt x="1004" y="1824"/>
                    <a:pt x="1096" y="1609"/>
                  </a:cubicBezTo>
                  <a:cubicBezTo>
                    <a:pt x="1303" y="1124"/>
                    <a:pt x="1307" y="583"/>
                    <a:pt x="1303" y="66"/>
                  </a:cubicBezTo>
                  <a:cubicBezTo>
                    <a:pt x="1303" y="22"/>
                    <a:pt x="1268" y="1"/>
                    <a:pt x="1233" y="1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37"/>
            <p:cNvSpPr/>
            <p:nvPr/>
          </p:nvSpPr>
          <p:spPr>
            <a:xfrm>
              <a:off x="6067651" y="651268"/>
              <a:ext cx="17465" cy="51988"/>
            </a:xfrm>
            <a:custGeom>
              <a:avLst/>
              <a:gdLst/>
              <a:ahLst/>
              <a:cxnLst/>
              <a:rect l="l" t="t" r="r" b="b"/>
              <a:pathLst>
                <a:path w="556" h="1655" extrusionOk="0">
                  <a:moveTo>
                    <a:pt x="485" y="1"/>
                  </a:moveTo>
                  <a:cubicBezTo>
                    <a:pt x="450" y="1"/>
                    <a:pt x="415" y="24"/>
                    <a:pt x="415" y="69"/>
                  </a:cubicBezTo>
                  <a:cubicBezTo>
                    <a:pt x="411" y="586"/>
                    <a:pt x="281" y="1096"/>
                    <a:pt x="32" y="1549"/>
                  </a:cubicBezTo>
                  <a:cubicBezTo>
                    <a:pt x="0" y="1602"/>
                    <a:pt x="49" y="1654"/>
                    <a:pt x="97" y="1654"/>
                  </a:cubicBezTo>
                  <a:cubicBezTo>
                    <a:pt x="118" y="1654"/>
                    <a:pt x="138" y="1644"/>
                    <a:pt x="151" y="1619"/>
                  </a:cubicBezTo>
                  <a:cubicBezTo>
                    <a:pt x="415" y="1145"/>
                    <a:pt x="552" y="611"/>
                    <a:pt x="555" y="69"/>
                  </a:cubicBezTo>
                  <a:cubicBezTo>
                    <a:pt x="555" y="24"/>
                    <a:pt x="520" y="1"/>
                    <a:pt x="485" y="1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7"/>
            <p:cNvSpPr/>
            <p:nvPr/>
          </p:nvSpPr>
          <p:spPr>
            <a:xfrm>
              <a:off x="6088855" y="418658"/>
              <a:ext cx="65809" cy="52899"/>
            </a:xfrm>
            <a:custGeom>
              <a:avLst/>
              <a:gdLst/>
              <a:ahLst/>
              <a:cxnLst/>
              <a:rect l="l" t="t" r="r" b="b"/>
              <a:pathLst>
                <a:path w="2095" h="1684" extrusionOk="0">
                  <a:moveTo>
                    <a:pt x="1387" y="1"/>
                  </a:moveTo>
                  <a:cubicBezTo>
                    <a:pt x="1163" y="1"/>
                    <a:pt x="936" y="72"/>
                    <a:pt x="749" y="202"/>
                  </a:cubicBezTo>
                  <a:cubicBezTo>
                    <a:pt x="292" y="522"/>
                    <a:pt x="98" y="1067"/>
                    <a:pt x="11" y="1598"/>
                  </a:cubicBezTo>
                  <a:cubicBezTo>
                    <a:pt x="0" y="1650"/>
                    <a:pt x="45" y="1684"/>
                    <a:pt x="85" y="1684"/>
                  </a:cubicBezTo>
                  <a:cubicBezTo>
                    <a:pt x="113" y="1684"/>
                    <a:pt x="138" y="1668"/>
                    <a:pt x="144" y="1633"/>
                  </a:cubicBezTo>
                  <a:cubicBezTo>
                    <a:pt x="225" y="1158"/>
                    <a:pt x="380" y="666"/>
                    <a:pt x="773" y="357"/>
                  </a:cubicBezTo>
                  <a:cubicBezTo>
                    <a:pt x="950" y="220"/>
                    <a:pt x="1174" y="139"/>
                    <a:pt x="1392" y="139"/>
                  </a:cubicBezTo>
                  <a:cubicBezTo>
                    <a:pt x="1595" y="139"/>
                    <a:pt x="1793" y="209"/>
                    <a:pt x="1947" y="368"/>
                  </a:cubicBezTo>
                  <a:cubicBezTo>
                    <a:pt x="1962" y="383"/>
                    <a:pt x="1978" y="389"/>
                    <a:pt x="1994" y="389"/>
                  </a:cubicBezTo>
                  <a:cubicBezTo>
                    <a:pt x="2047" y="389"/>
                    <a:pt x="2094" y="318"/>
                    <a:pt x="2046" y="269"/>
                  </a:cubicBezTo>
                  <a:cubicBezTo>
                    <a:pt x="1866" y="85"/>
                    <a:pt x="1629" y="1"/>
                    <a:pt x="1387" y="1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7"/>
            <p:cNvSpPr/>
            <p:nvPr/>
          </p:nvSpPr>
          <p:spPr>
            <a:xfrm>
              <a:off x="6281665" y="422114"/>
              <a:ext cx="43129" cy="63862"/>
            </a:xfrm>
            <a:custGeom>
              <a:avLst/>
              <a:gdLst/>
              <a:ahLst/>
              <a:cxnLst/>
              <a:rect l="l" t="t" r="r" b="b"/>
              <a:pathLst>
                <a:path w="1373" h="2033" extrusionOk="0">
                  <a:moveTo>
                    <a:pt x="99" y="0"/>
                  </a:moveTo>
                  <a:cubicBezTo>
                    <a:pt x="39" y="0"/>
                    <a:pt x="1" y="93"/>
                    <a:pt x="65" y="131"/>
                  </a:cubicBezTo>
                  <a:cubicBezTo>
                    <a:pt x="396" y="335"/>
                    <a:pt x="691" y="591"/>
                    <a:pt x="937" y="894"/>
                  </a:cubicBezTo>
                  <a:cubicBezTo>
                    <a:pt x="1057" y="1038"/>
                    <a:pt x="1197" y="1210"/>
                    <a:pt x="1222" y="1400"/>
                  </a:cubicBezTo>
                  <a:cubicBezTo>
                    <a:pt x="1253" y="1600"/>
                    <a:pt x="1127" y="1776"/>
                    <a:pt x="1014" y="1931"/>
                  </a:cubicBezTo>
                  <a:cubicBezTo>
                    <a:pt x="980" y="1982"/>
                    <a:pt x="1028" y="2032"/>
                    <a:pt x="1078" y="2032"/>
                  </a:cubicBezTo>
                  <a:cubicBezTo>
                    <a:pt x="1100" y="2032"/>
                    <a:pt x="1122" y="2023"/>
                    <a:pt x="1137" y="2001"/>
                  </a:cubicBezTo>
                  <a:cubicBezTo>
                    <a:pt x="1253" y="1839"/>
                    <a:pt x="1373" y="1656"/>
                    <a:pt x="1366" y="1449"/>
                  </a:cubicBezTo>
                  <a:cubicBezTo>
                    <a:pt x="1362" y="1235"/>
                    <a:pt x="1236" y="1048"/>
                    <a:pt x="1109" y="883"/>
                  </a:cubicBezTo>
                  <a:cubicBezTo>
                    <a:pt x="839" y="535"/>
                    <a:pt x="508" y="240"/>
                    <a:pt x="136" y="11"/>
                  </a:cubicBezTo>
                  <a:cubicBezTo>
                    <a:pt x="123" y="4"/>
                    <a:pt x="111" y="0"/>
                    <a:pt x="99" y="0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8" name="Google Shape;2838;p37"/>
          <p:cNvGrpSpPr/>
          <p:nvPr/>
        </p:nvGrpSpPr>
        <p:grpSpPr>
          <a:xfrm>
            <a:off x="5344923" y="689401"/>
            <a:ext cx="1347472" cy="3702888"/>
            <a:chOff x="2617145" y="365257"/>
            <a:chExt cx="600638" cy="1650570"/>
          </a:xfrm>
        </p:grpSpPr>
        <p:sp>
          <p:nvSpPr>
            <p:cNvPr id="2839" name="Google Shape;2839;p37"/>
            <p:cNvSpPr/>
            <p:nvPr/>
          </p:nvSpPr>
          <p:spPr>
            <a:xfrm>
              <a:off x="2816426" y="1817206"/>
              <a:ext cx="73223" cy="87924"/>
            </a:xfrm>
            <a:custGeom>
              <a:avLst/>
              <a:gdLst/>
              <a:ahLst/>
              <a:cxnLst/>
              <a:rect l="l" t="t" r="r" b="b"/>
              <a:pathLst>
                <a:path w="2331" h="2799" extrusionOk="0">
                  <a:moveTo>
                    <a:pt x="2331" y="1"/>
                  </a:moveTo>
                  <a:lnTo>
                    <a:pt x="1" y="384"/>
                  </a:lnTo>
                  <a:lnTo>
                    <a:pt x="127" y="2756"/>
                  </a:lnTo>
                  <a:lnTo>
                    <a:pt x="2331" y="2798"/>
                  </a:lnTo>
                  <a:lnTo>
                    <a:pt x="2331" y="1"/>
                  </a:ln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7"/>
            <p:cNvSpPr/>
            <p:nvPr/>
          </p:nvSpPr>
          <p:spPr>
            <a:xfrm>
              <a:off x="2958756" y="1817206"/>
              <a:ext cx="73223" cy="87924"/>
            </a:xfrm>
            <a:custGeom>
              <a:avLst/>
              <a:gdLst/>
              <a:ahLst/>
              <a:cxnLst/>
              <a:rect l="l" t="t" r="r" b="b"/>
              <a:pathLst>
                <a:path w="2331" h="2799" extrusionOk="0">
                  <a:moveTo>
                    <a:pt x="0" y="1"/>
                  </a:moveTo>
                  <a:lnTo>
                    <a:pt x="0" y="2798"/>
                  </a:lnTo>
                  <a:lnTo>
                    <a:pt x="2204" y="2756"/>
                  </a:lnTo>
                  <a:lnTo>
                    <a:pt x="2330" y="38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7"/>
            <p:cNvSpPr/>
            <p:nvPr/>
          </p:nvSpPr>
          <p:spPr>
            <a:xfrm>
              <a:off x="2824499" y="439611"/>
              <a:ext cx="19916" cy="73411"/>
            </a:xfrm>
            <a:custGeom>
              <a:avLst/>
              <a:gdLst/>
              <a:ahLst/>
              <a:cxnLst/>
              <a:rect l="l" t="t" r="r" b="b"/>
              <a:pathLst>
                <a:path w="634" h="2337" extrusionOk="0">
                  <a:moveTo>
                    <a:pt x="478" y="1"/>
                  </a:moveTo>
                  <a:cubicBezTo>
                    <a:pt x="457" y="1"/>
                    <a:pt x="436" y="11"/>
                    <a:pt x="422" y="34"/>
                  </a:cubicBezTo>
                  <a:cubicBezTo>
                    <a:pt x="197" y="425"/>
                    <a:pt x="0" y="864"/>
                    <a:pt x="18" y="1328"/>
                  </a:cubicBezTo>
                  <a:cubicBezTo>
                    <a:pt x="28" y="1711"/>
                    <a:pt x="190" y="2091"/>
                    <a:pt x="503" y="2322"/>
                  </a:cubicBezTo>
                  <a:cubicBezTo>
                    <a:pt x="516" y="2333"/>
                    <a:pt x="529" y="2337"/>
                    <a:pt x="541" y="2337"/>
                  </a:cubicBezTo>
                  <a:cubicBezTo>
                    <a:pt x="597" y="2337"/>
                    <a:pt x="634" y="2246"/>
                    <a:pt x="573" y="2203"/>
                  </a:cubicBezTo>
                  <a:cubicBezTo>
                    <a:pt x="285" y="1989"/>
                    <a:pt x="155" y="1623"/>
                    <a:pt x="155" y="1275"/>
                  </a:cubicBezTo>
                  <a:cubicBezTo>
                    <a:pt x="158" y="857"/>
                    <a:pt x="338" y="460"/>
                    <a:pt x="545" y="105"/>
                  </a:cubicBezTo>
                  <a:cubicBezTo>
                    <a:pt x="574" y="51"/>
                    <a:pt x="526" y="1"/>
                    <a:pt x="478" y="1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7"/>
            <p:cNvSpPr/>
            <p:nvPr/>
          </p:nvSpPr>
          <p:spPr>
            <a:xfrm>
              <a:off x="2821515" y="365257"/>
              <a:ext cx="212663" cy="255604"/>
            </a:xfrm>
            <a:custGeom>
              <a:avLst/>
              <a:gdLst/>
              <a:ahLst/>
              <a:cxnLst/>
              <a:rect l="l" t="t" r="r" b="b"/>
              <a:pathLst>
                <a:path w="6770" h="8137" extrusionOk="0">
                  <a:moveTo>
                    <a:pt x="3003" y="0"/>
                  </a:moveTo>
                  <a:cubicBezTo>
                    <a:pt x="2818" y="0"/>
                    <a:pt x="2633" y="48"/>
                    <a:pt x="2471" y="141"/>
                  </a:cubicBezTo>
                  <a:cubicBezTo>
                    <a:pt x="2218" y="286"/>
                    <a:pt x="2032" y="525"/>
                    <a:pt x="1779" y="669"/>
                  </a:cubicBezTo>
                  <a:cubicBezTo>
                    <a:pt x="1540" y="802"/>
                    <a:pt x="1259" y="834"/>
                    <a:pt x="984" y="865"/>
                  </a:cubicBezTo>
                  <a:cubicBezTo>
                    <a:pt x="1152" y="1020"/>
                    <a:pt x="1380" y="1102"/>
                    <a:pt x="1607" y="1102"/>
                  </a:cubicBezTo>
                  <a:cubicBezTo>
                    <a:pt x="1736" y="1102"/>
                    <a:pt x="1865" y="1075"/>
                    <a:pt x="1983" y="1020"/>
                  </a:cubicBezTo>
                  <a:lnTo>
                    <a:pt x="1983" y="1020"/>
                  </a:lnTo>
                  <a:cubicBezTo>
                    <a:pt x="1624" y="1242"/>
                    <a:pt x="1185" y="1287"/>
                    <a:pt x="816" y="1484"/>
                  </a:cubicBezTo>
                  <a:cubicBezTo>
                    <a:pt x="405" y="1706"/>
                    <a:pt x="99" y="2110"/>
                    <a:pt x="0" y="2563"/>
                  </a:cubicBezTo>
                  <a:cubicBezTo>
                    <a:pt x="120" y="2370"/>
                    <a:pt x="327" y="2233"/>
                    <a:pt x="552" y="2198"/>
                  </a:cubicBezTo>
                  <a:lnTo>
                    <a:pt x="552" y="2198"/>
                  </a:lnTo>
                  <a:cubicBezTo>
                    <a:pt x="331" y="2479"/>
                    <a:pt x="260" y="2855"/>
                    <a:pt x="289" y="3210"/>
                  </a:cubicBezTo>
                  <a:cubicBezTo>
                    <a:pt x="317" y="3565"/>
                    <a:pt x="433" y="3909"/>
                    <a:pt x="549" y="4243"/>
                  </a:cubicBezTo>
                  <a:cubicBezTo>
                    <a:pt x="700" y="4668"/>
                    <a:pt x="714" y="5143"/>
                    <a:pt x="914" y="5544"/>
                  </a:cubicBezTo>
                  <a:cubicBezTo>
                    <a:pt x="1107" y="5937"/>
                    <a:pt x="1350" y="6299"/>
                    <a:pt x="1659" y="6612"/>
                  </a:cubicBezTo>
                  <a:cubicBezTo>
                    <a:pt x="1782" y="6735"/>
                    <a:pt x="1919" y="6855"/>
                    <a:pt x="2004" y="7009"/>
                  </a:cubicBezTo>
                  <a:cubicBezTo>
                    <a:pt x="2099" y="7188"/>
                    <a:pt x="2123" y="7396"/>
                    <a:pt x="2183" y="7589"/>
                  </a:cubicBezTo>
                  <a:cubicBezTo>
                    <a:pt x="2264" y="7860"/>
                    <a:pt x="2369" y="7962"/>
                    <a:pt x="2629" y="7965"/>
                  </a:cubicBezTo>
                  <a:cubicBezTo>
                    <a:pt x="2858" y="7965"/>
                    <a:pt x="3058" y="8088"/>
                    <a:pt x="3290" y="8095"/>
                  </a:cubicBezTo>
                  <a:cubicBezTo>
                    <a:pt x="3572" y="8103"/>
                    <a:pt x="3858" y="8137"/>
                    <a:pt x="4141" y="8137"/>
                  </a:cubicBezTo>
                  <a:cubicBezTo>
                    <a:pt x="4345" y="8137"/>
                    <a:pt x="4547" y="8119"/>
                    <a:pt x="4745" y="8064"/>
                  </a:cubicBezTo>
                  <a:cubicBezTo>
                    <a:pt x="4921" y="8011"/>
                    <a:pt x="5111" y="7884"/>
                    <a:pt x="5181" y="7705"/>
                  </a:cubicBezTo>
                  <a:cubicBezTo>
                    <a:pt x="5265" y="7487"/>
                    <a:pt x="5192" y="7276"/>
                    <a:pt x="5353" y="7065"/>
                  </a:cubicBezTo>
                  <a:cubicBezTo>
                    <a:pt x="5431" y="6967"/>
                    <a:pt x="5529" y="6890"/>
                    <a:pt x="5613" y="6798"/>
                  </a:cubicBezTo>
                  <a:cubicBezTo>
                    <a:pt x="5937" y="6443"/>
                    <a:pt x="6053" y="5867"/>
                    <a:pt x="6186" y="5417"/>
                  </a:cubicBezTo>
                  <a:cubicBezTo>
                    <a:pt x="6362" y="4841"/>
                    <a:pt x="6520" y="4264"/>
                    <a:pt x="6629" y="3670"/>
                  </a:cubicBezTo>
                  <a:cubicBezTo>
                    <a:pt x="6770" y="2911"/>
                    <a:pt x="6671" y="2103"/>
                    <a:pt x="6320" y="1410"/>
                  </a:cubicBezTo>
                  <a:cubicBezTo>
                    <a:pt x="6133" y="1041"/>
                    <a:pt x="5817" y="676"/>
                    <a:pt x="5406" y="672"/>
                  </a:cubicBezTo>
                  <a:cubicBezTo>
                    <a:pt x="5592" y="634"/>
                    <a:pt x="5785" y="605"/>
                    <a:pt x="5979" y="591"/>
                  </a:cubicBezTo>
                  <a:cubicBezTo>
                    <a:pt x="5661" y="391"/>
                    <a:pt x="5296" y="288"/>
                    <a:pt x="4933" y="288"/>
                  </a:cubicBezTo>
                  <a:cubicBezTo>
                    <a:pt x="4589" y="288"/>
                    <a:pt x="4247" y="380"/>
                    <a:pt x="3947" y="570"/>
                  </a:cubicBezTo>
                  <a:cubicBezTo>
                    <a:pt x="3814" y="317"/>
                    <a:pt x="3575" y="124"/>
                    <a:pt x="3301" y="43"/>
                  </a:cubicBezTo>
                  <a:cubicBezTo>
                    <a:pt x="3204" y="15"/>
                    <a:pt x="3104" y="0"/>
                    <a:pt x="3003" y="0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7"/>
            <p:cNvSpPr/>
            <p:nvPr/>
          </p:nvSpPr>
          <p:spPr>
            <a:xfrm>
              <a:off x="2832981" y="483777"/>
              <a:ext cx="59558" cy="78249"/>
            </a:xfrm>
            <a:custGeom>
              <a:avLst/>
              <a:gdLst/>
              <a:ahLst/>
              <a:cxnLst/>
              <a:rect l="l" t="t" r="r" b="b"/>
              <a:pathLst>
                <a:path w="1896" h="2491" extrusionOk="0">
                  <a:moveTo>
                    <a:pt x="787" y="0"/>
                  </a:moveTo>
                  <a:cubicBezTo>
                    <a:pt x="747" y="0"/>
                    <a:pt x="708" y="4"/>
                    <a:pt x="669" y="13"/>
                  </a:cubicBezTo>
                  <a:cubicBezTo>
                    <a:pt x="233" y="112"/>
                    <a:pt x="1" y="744"/>
                    <a:pt x="152" y="1426"/>
                  </a:cubicBezTo>
                  <a:cubicBezTo>
                    <a:pt x="293" y="2043"/>
                    <a:pt x="703" y="2491"/>
                    <a:pt x="1104" y="2491"/>
                  </a:cubicBezTo>
                  <a:cubicBezTo>
                    <a:pt x="1144" y="2491"/>
                    <a:pt x="1184" y="2486"/>
                    <a:pt x="1224" y="2477"/>
                  </a:cubicBezTo>
                  <a:cubicBezTo>
                    <a:pt x="1663" y="2379"/>
                    <a:pt x="1895" y="1746"/>
                    <a:pt x="1741" y="1068"/>
                  </a:cubicBezTo>
                  <a:cubicBezTo>
                    <a:pt x="1603" y="446"/>
                    <a:pt x="1191" y="0"/>
                    <a:pt x="787" y="0"/>
                  </a:cubicBez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37"/>
            <p:cNvSpPr/>
            <p:nvPr/>
          </p:nvSpPr>
          <p:spPr>
            <a:xfrm>
              <a:off x="2982693" y="476803"/>
              <a:ext cx="59558" cy="78249"/>
            </a:xfrm>
            <a:custGeom>
              <a:avLst/>
              <a:gdLst/>
              <a:ahLst/>
              <a:cxnLst/>
              <a:rect l="l" t="t" r="r" b="b"/>
              <a:pathLst>
                <a:path w="1896" h="2491" extrusionOk="0">
                  <a:moveTo>
                    <a:pt x="1107" y="1"/>
                  </a:moveTo>
                  <a:cubicBezTo>
                    <a:pt x="705" y="1"/>
                    <a:pt x="293" y="447"/>
                    <a:pt x="152" y="1068"/>
                  </a:cubicBezTo>
                  <a:cubicBezTo>
                    <a:pt x="1" y="1747"/>
                    <a:pt x="233" y="2379"/>
                    <a:pt x="669" y="2478"/>
                  </a:cubicBezTo>
                  <a:cubicBezTo>
                    <a:pt x="708" y="2486"/>
                    <a:pt x="747" y="2491"/>
                    <a:pt x="786" y="2491"/>
                  </a:cubicBezTo>
                  <a:cubicBezTo>
                    <a:pt x="1191" y="2491"/>
                    <a:pt x="1603" y="2044"/>
                    <a:pt x="1741" y="1423"/>
                  </a:cubicBezTo>
                  <a:cubicBezTo>
                    <a:pt x="1895" y="745"/>
                    <a:pt x="1663" y="112"/>
                    <a:pt x="1224" y="14"/>
                  </a:cubicBezTo>
                  <a:cubicBezTo>
                    <a:pt x="1185" y="5"/>
                    <a:pt x="1146" y="1"/>
                    <a:pt x="1107" y="1"/>
                  </a:cubicBez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37"/>
            <p:cNvSpPr/>
            <p:nvPr/>
          </p:nvSpPr>
          <p:spPr>
            <a:xfrm>
              <a:off x="2762114" y="1090069"/>
              <a:ext cx="311706" cy="767439"/>
            </a:xfrm>
            <a:custGeom>
              <a:avLst/>
              <a:gdLst/>
              <a:ahLst/>
              <a:cxnLst/>
              <a:rect l="l" t="t" r="r" b="b"/>
              <a:pathLst>
                <a:path w="9923" h="24431" extrusionOk="0">
                  <a:moveTo>
                    <a:pt x="1058" y="1"/>
                  </a:moveTo>
                  <a:cubicBezTo>
                    <a:pt x="1058" y="1"/>
                    <a:pt x="218" y="4306"/>
                    <a:pt x="109" y="5037"/>
                  </a:cubicBezTo>
                  <a:cubicBezTo>
                    <a:pt x="0" y="5765"/>
                    <a:pt x="1202" y="23570"/>
                    <a:pt x="1167" y="23679"/>
                  </a:cubicBezTo>
                  <a:cubicBezTo>
                    <a:pt x="1140" y="23755"/>
                    <a:pt x="1676" y="24322"/>
                    <a:pt x="2822" y="24322"/>
                  </a:cubicBezTo>
                  <a:cubicBezTo>
                    <a:pt x="3330" y="24322"/>
                    <a:pt x="3956" y="24211"/>
                    <a:pt x="4707" y="23897"/>
                  </a:cubicBezTo>
                  <a:lnTo>
                    <a:pt x="4924" y="6022"/>
                  </a:lnTo>
                  <a:lnTo>
                    <a:pt x="5800" y="23971"/>
                  </a:lnTo>
                  <a:cubicBezTo>
                    <a:pt x="5800" y="23971"/>
                    <a:pt x="6489" y="24431"/>
                    <a:pt x="7400" y="24431"/>
                  </a:cubicBezTo>
                  <a:cubicBezTo>
                    <a:pt x="7940" y="24431"/>
                    <a:pt x="8558" y="24269"/>
                    <a:pt x="9156" y="23753"/>
                  </a:cubicBezTo>
                  <a:lnTo>
                    <a:pt x="9922" y="4088"/>
                  </a:lnTo>
                  <a:cubicBezTo>
                    <a:pt x="9922" y="4088"/>
                    <a:pt x="9110" y="1119"/>
                    <a:pt x="8787" y="124"/>
                  </a:cubicBezTo>
                  <a:lnTo>
                    <a:pt x="10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37"/>
            <p:cNvSpPr/>
            <p:nvPr/>
          </p:nvSpPr>
          <p:spPr>
            <a:xfrm>
              <a:off x="2701833" y="1097483"/>
              <a:ext cx="116163" cy="160989"/>
            </a:xfrm>
            <a:custGeom>
              <a:avLst/>
              <a:gdLst/>
              <a:ahLst/>
              <a:cxnLst/>
              <a:rect l="l" t="t" r="r" b="b"/>
              <a:pathLst>
                <a:path w="3698" h="5125" extrusionOk="0">
                  <a:moveTo>
                    <a:pt x="1863" y="0"/>
                  </a:moveTo>
                  <a:lnTo>
                    <a:pt x="0" y="1357"/>
                  </a:lnTo>
                  <a:cubicBezTo>
                    <a:pt x="0" y="1357"/>
                    <a:pt x="626" y="2682"/>
                    <a:pt x="1153" y="3343"/>
                  </a:cubicBezTo>
                  <a:cubicBezTo>
                    <a:pt x="1677" y="4004"/>
                    <a:pt x="2426" y="5125"/>
                    <a:pt x="2426" y="5125"/>
                  </a:cubicBezTo>
                  <a:cubicBezTo>
                    <a:pt x="2426" y="5125"/>
                    <a:pt x="3628" y="3596"/>
                    <a:pt x="3698" y="1512"/>
                  </a:cubicBezTo>
                  <a:lnTo>
                    <a:pt x="2728" y="1139"/>
                  </a:lnTo>
                  <a:lnTo>
                    <a:pt x="1863" y="0"/>
                  </a:ln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7"/>
            <p:cNvSpPr/>
            <p:nvPr/>
          </p:nvSpPr>
          <p:spPr>
            <a:xfrm>
              <a:off x="2869859" y="563659"/>
              <a:ext cx="134288" cy="137053"/>
            </a:xfrm>
            <a:custGeom>
              <a:avLst/>
              <a:gdLst/>
              <a:ahLst/>
              <a:cxnLst/>
              <a:rect l="l" t="t" r="r" b="b"/>
              <a:pathLst>
                <a:path w="4275" h="4363" extrusionOk="0">
                  <a:moveTo>
                    <a:pt x="3537" y="1"/>
                  </a:moveTo>
                  <a:lnTo>
                    <a:pt x="841" y="170"/>
                  </a:lnTo>
                  <a:cubicBezTo>
                    <a:pt x="841" y="170"/>
                    <a:pt x="1301" y="2675"/>
                    <a:pt x="535" y="3667"/>
                  </a:cubicBezTo>
                  <a:lnTo>
                    <a:pt x="1" y="4141"/>
                  </a:lnTo>
                  <a:lnTo>
                    <a:pt x="4275" y="4363"/>
                  </a:lnTo>
                  <a:cubicBezTo>
                    <a:pt x="4275" y="4363"/>
                    <a:pt x="3283" y="1878"/>
                    <a:pt x="3537" y="1"/>
                  </a:cubicBez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37"/>
            <p:cNvSpPr/>
            <p:nvPr/>
          </p:nvSpPr>
          <p:spPr>
            <a:xfrm>
              <a:off x="2617145" y="656702"/>
              <a:ext cx="546766" cy="543311"/>
            </a:xfrm>
            <a:custGeom>
              <a:avLst/>
              <a:gdLst/>
              <a:ahLst/>
              <a:cxnLst/>
              <a:rect l="l" t="t" r="r" b="b"/>
              <a:pathLst>
                <a:path w="17406" h="17296" extrusionOk="0">
                  <a:moveTo>
                    <a:pt x="10813" y="0"/>
                  </a:moveTo>
                  <a:cubicBezTo>
                    <a:pt x="10804" y="0"/>
                    <a:pt x="10957" y="73"/>
                    <a:pt x="11437" y="294"/>
                  </a:cubicBezTo>
                  <a:lnTo>
                    <a:pt x="11437" y="294"/>
                  </a:lnTo>
                  <a:lnTo>
                    <a:pt x="11459" y="279"/>
                  </a:lnTo>
                  <a:cubicBezTo>
                    <a:pt x="11459" y="279"/>
                    <a:pt x="10829" y="0"/>
                    <a:pt x="10813" y="0"/>
                  </a:cubicBezTo>
                  <a:close/>
                  <a:moveTo>
                    <a:pt x="8844" y="279"/>
                  </a:moveTo>
                  <a:cubicBezTo>
                    <a:pt x="8784" y="279"/>
                    <a:pt x="6991" y="982"/>
                    <a:pt x="6172" y="1102"/>
                  </a:cubicBezTo>
                  <a:cubicBezTo>
                    <a:pt x="5350" y="1221"/>
                    <a:pt x="4362" y="1383"/>
                    <a:pt x="4036" y="1699"/>
                  </a:cubicBezTo>
                  <a:cubicBezTo>
                    <a:pt x="3705" y="2012"/>
                    <a:pt x="148" y="11305"/>
                    <a:pt x="148" y="11305"/>
                  </a:cubicBezTo>
                  <a:cubicBezTo>
                    <a:pt x="148" y="11305"/>
                    <a:pt x="1" y="11646"/>
                    <a:pt x="299" y="12201"/>
                  </a:cubicBezTo>
                  <a:cubicBezTo>
                    <a:pt x="598" y="12753"/>
                    <a:pt x="2500" y="15825"/>
                    <a:pt x="2500" y="15825"/>
                  </a:cubicBezTo>
                  <a:lnTo>
                    <a:pt x="4700" y="13902"/>
                  </a:lnTo>
                  <a:lnTo>
                    <a:pt x="4064" y="12124"/>
                  </a:lnTo>
                  <a:cubicBezTo>
                    <a:pt x="4064" y="12124"/>
                    <a:pt x="4247" y="11631"/>
                    <a:pt x="3942" y="11631"/>
                  </a:cubicBezTo>
                  <a:cubicBezTo>
                    <a:pt x="3934" y="11631"/>
                    <a:pt x="3925" y="11631"/>
                    <a:pt x="3916" y="11632"/>
                  </a:cubicBezTo>
                  <a:lnTo>
                    <a:pt x="4991" y="8451"/>
                  </a:lnTo>
                  <a:cubicBezTo>
                    <a:pt x="4991" y="8451"/>
                    <a:pt x="5529" y="10915"/>
                    <a:pt x="5484" y="11976"/>
                  </a:cubicBezTo>
                  <a:cubicBezTo>
                    <a:pt x="5484" y="11976"/>
                    <a:pt x="5065" y="12753"/>
                    <a:pt x="5139" y="12992"/>
                  </a:cubicBezTo>
                  <a:cubicBezTo>
                    <a:pt x="5213" y="13231"/>
                    <a:pt x="5452" y="13470"/>
                    <a:pt x="5452" y="13470"/>
                  </a:cubicBezTo>
                  <a:cubicBezTo>
                    <a:pt x="5452" y="13470"/>
                    <a:pt x="5139" y="13649"/>
                    <a:pt x="5273" y="13902"/>
                  </a:cubicBezTo>
                  <a:cubicBezTo>
                    <a:pt x="5410" y="14155"/>
                    <a:pt x="5947" y="14201"/>
                    <a:pt x="5947" y="14201"/>
                  </a:cubicBezTo>
                  <a:cubicBezTo>
                    <a:pt x="5947" y="14201"/>
                    <a:pt x="7359" y="14591"/>
                    <a:pt x="9295" y="14591"/>
                  </a:cubicBezTo>
                  <a:cubicBezTo>
                    <a:pt x="10527" y="14591"/>
                    <a:pt x="11972" y="14433"/>
                    <a:pt x="13402" y="13916"/>
                  </a:cubicBezTo>
                  <a:lnTo>
                    <a:pt x="13564" y="13544"/>
                  </a:lnTo>
                  <a:cubicBezTo>
                    <a:pt x="13564" y="13544"/>
                    <a:pt x="13820" y="13544"/>
                    <a:pt x="13863" y="12946"/>
                  </a:cubicBezTo>
                  <a:lnTo>
                    <a:pt x="14446" y="16830"/>
                  </a:lnTo>
                  <a:cubicBezTo>
                    <a:pt x="14446" y="16830"/>
                    <a:pt x="15275" y="17296"/>
                    <a:pt x="16060" y="17296"/>
                  </a:cubicBezTo>
                  <a:cubicBezTo>
                    <a:pt x="16452" y="17296"/>
                    <a:pt x="16832" y="17179"/>
                    <a:pt x="17093" y="16830"/>
                  </a:cubicBezTo>
                  <a:cubicBezTo>
                    <a:pt x="17093" y="16830"/>
                    <a:pt x="17405" y="12289"/>
                    <a:pt x="17121" y="9509"/>
                  </a:cubicBezTo>
                  <a:cubicBezTo>
                    <a:pt x="16836" y="6732"/>
                    <a:pt x="16196" y="2444"/>
                    <a:pt x="15402" y="1636"/>
                  </a:cubicBezTo>
                  <a:cubicBezTo>
                    <a:pt x="14611" y="831"/>
                    <a:pt x="13191" y="1098"/>
                    <a:pt x="11564" y="353"/>
                  </a:cubicBezTo>
                  <a:cubicBezTo>
                    <a:pt x="11519" y="333"/>
                    <a:pt x="11477" y="313"/>
                    <a:pt x="11437" y="294"/>
                  </a:cubicBezTo>
                  <a:lnTo>
                    <a:pt x="11437" y="294"/>
                  </a:lnTo>
                  <a:lnTo>
                    <a:pt x="10264" y="1102"/>
                  </a:lnTo>
                  <a:lnTo>
                    <a:pt x="8844" y="2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37"/>
            <p:cNvSpPr/>
            <p:nvPr/>
          </p:nvSpPr>
          <p:spPr>
            <a:xfrm>
              <a:off x="2861692" y="399026"/>
              <a:ext cx="152068" cy="203333"/>
            </a:xfrm>
            <a:custGeom>
              <a:avLst/>
              <a:gdLst/>
              <a:ahLst/>
              <a:cxnLst/>
              <a:rect l="l" t="t" r="r" b="b"/>
              <a:pathLst>
                <a:path w="4841" h="6473" extrusionOk="0">
                  <a:moveTo>
                    <a:pt x="2410" y="0"/>
                  </a:moveTo>
                  <a:cubicBezTo>
                    <a:pt x="2127" y="0"/>
                    <a:pt x="1846" y="61"/>
                    <a:pt x="1572" y="145"/>
                  </a:cubicBezTo>
                  <a:cubicBezTo>
                    <a:pt x="1312" y="223"/>
                    <a:pt x="1052" y="325"/>
                    <a:pt x="841" y="493"/>
                  </a:cubicBezTo>
                  <a:cubicBezTo>
                    <a:pt x="556" y="718"/>
                    <a:pt x="373" y="1052"/>
                    <a:pt x="268" y="1397"/>
                  </a:cubicBezTo>
                  <a:cubicBezTo>
                    <a:pt x="159" y="1741"/>
                    <a:pt x="1" y="2068"/>
                    <a:pt x="46" y="2427"/>
                  </a:cubicBezTo>
                  <a:cubicBezTo>
                    <a:pt x="99" y="2824"/>
                    <a:pt x="152" y="3224"/>
                    <a:pt x="208" y="3622"/>
                  </a:cubicBezTo>
                  <a:cubicBezTo>
                    <a:pt x="306" y="4286"/>
                    <a:pt x="429" y="4961"/>
                    <a:pt x="763" y="5541"/>
                  </a:cubicBezTo>
                  <a:cubicBezTo>
                    <a:pt x="865" y="5716"/>
                    <a:pt x="988" y="5881"/>
                    <a:pt x="1146" y="6008"/>
                  </a:cubicBezTo>
                  <a:cubicBezTo>
                    <a:pt x="1357" y="6177"/>
                    <a:pt x="1621" y="6261"/>
                    <a:pt x="1878" y="6335"/>
                  </a:cubicBezTo>
                  <a:cubicBezTo>
                    <a:pt x="2113" y="6405"/>
                    <a:pt x="2348" y="6468"/>
                    <a:pt x="2591" y="6472"/>
                  </a:cubicBezTo>
                  <a:cubicBezTo>
                    <a:pt x="2596" y="6472"/>
                    <a:pt x="2600" y="6472"/>
                    <a:pt x="2605" y="6472"/>
                  </a:cubicBezTo>
                  <a:cubicBezTo>
                    <a:pt x="3295" y="6472"/>
                    <a:pt x="3901" y="5955"/>
                    <a:pt x="4211" y="5340"/>
                  </a:cubicBezTo>
                  <a:cubicBezTo>
                    <a:pt x="4524" y="4718"/>
                    <a:pt x="4594" y="4008"/>
                    <a:pt x="4661" y="3319"/>
                  </a:cubicBezTo>
                  <a:cubicBezTo>
                    <a:pt x="4710" y="2803"/>
                    <a:pt x="4756" y="2286"/>
                    <a:pt x="4805" y="1769"/>
                  </a:cubicBezTo>
                  <a:cubicBezTo>
                    <a:pt x="4840" y="1411"/>
                    <a:pt x="4612" y="1042"/>
                    <a:pt x="4348" y="796"/>
                  </a:cubicBezTo>
                  <a:cubicBezTo>
                    <a:pt x="4088" y="550"/>
                    <a:pt x="3754" y="392"/>
                    <a:pt x="3424" y="251"/>
                  </a:cubicBezTo>
                  <a:cubicBezTo>
                    <a:pt x="3153" y="138"/>
                    <a:pt x="2876" y="37"/>
                    <a:pt x="2584" y="8"/>
                  </a:cubicBezTo>
                  <a:cubicBezTo>
                    <a:pt x="2526" y="3"/>
                    <a:pt x="2468" y="0"/>
                    <a:pt x="2410" y="0"/>
                  </a:cubicBez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37"/>
            <p:cNvSpPr/>
            <p:nvPr/>
          </p:nvSpPr>
          <p:spPr>
            <a:xfrm>
              <a:off x="2877806" y="642001"/>
              <a:ext cx="120593" cy="53967"/>
            </a:xfrm>
            <a:custGeom>
              <a:avLst/>
              <a:gdLst/>
              <a:ahLst/>
              <a:cxnLst/>
              <a:rect l="l" t="t" r="r" b="b"/>
              <a:pathLst>
                <a:path w="3839" h="1718" extrusionOk="0">
                  <a:moveTo>
                    <a:pt x="3580" y="1"/>
                  </a:moveTo>
                  <a:cubicBezTo>
                    <a:pt x="3350" y="1"/>
                    <a:pt x="2074" y="603"/>
                    <a:pt x="2074" y="603"/>
                  </a:cubicBezTo>
                  <a:lnTo>
                    <a:pt x="1980" y="1317"/>
                  </a:lnTo>
                  <a:lnTo>
                    <a:pt x="1674" y="568"/>
                  </a:lnTo>
                  <a:cubicBezTo>
                    <a:pt x="1674" y="568"/>
                    <a:pt x="915" y="185"/>
                    <a:pt x="493" y="167"/>
                  </a:cubicBezTo>
                  <a:cubicBezTo>
                    <a:pt x="491" y="167"/>
                    <a:pt x="489" y="167"/>
                    <a:pt x="487" y="167"/>
                  </a:cubicBezTo>
                  <a:cubicBezTo>
                    <a:pt x="185" y="167"/>
                    <a:pt x="1" y="976"/>
                    <a:pt x="1" y="976"/>
                  </a:cubicBezTo>
                  <a:cubicBezTo>
                    <a:pt x="1" y="976"/>
                    <a:pt x="642" y="1717"/>
                    <a:pt x="1800" y="1717"/>
                  </a:cubicBezTo>
                  <a:cubicBezTo>
                    <a:pt x="2362" y="1717"/>
                    <a:pt x="3047" y="1542"/>
                    <a:pt x="3839" y="1022"/>
                  </a:cubicBezTo>
                  <a:cubicBezTo>
                    <a:pt x="3839" y="1022"/>
                    <a:pt x="3723" y="76"/>
                    <a:pt x="3607" y="6"/>
                  </a:cubicBezTo>
                  <a:cubicBezTo>
                    <a:pt x="3601" y="2"/>
                    <a:pt x="3592" y="1"/>
                    <a:pt x="3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37"/>
            <p:cNvSpPr/>
            <p:nvPr/>
          </p:nvSpPr>
          <p:spPr>
            <a:xfrm>
              <a:off x="2676107" y="1065033"/>
              <a:ext cx="93107" cy="88772"/>
            </a:xfrm>
            <a:custGeom>
              <a:avLst/>
              <a:gdLst/>
              <a:ahLst/>
              <a:cxnLst/>
              <a:rect l="l" t="t" r="r" b="b"/>
              <a:pathLst>
                <a:path w="2964" h="2826" extrusionOk="0">
                  <a:moveTo>
                    <a:pt x="2636" y="0"/>
                  </a:moveTo>
                  <a:lnTo>
                    <a:pt x="0" y="2060"/>
                  </a:lnTo>
                  <a:lnTo>
                    <a:pt x="623" y="2826"/>
                  </a:lnTo>
                  <a:lnTo>
                    <a:pt x="2963" y="998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7"/>
            <p:cNvSpPr/>
            <p:nvPr/>
          </p:nvSpPr>
          <p:spPr>
            <a:xfrm>
              <a:off x="3026764" y="1338479"/>
              <a:ext cx="191019" cy="326941"/>
            </a:xfrm>
            <a:custGeom>
              <a:avLst/>
              <a:gdLst/>
              <a:ahLst/>
              <a:cxnLst/>
              <a:rect l="l" t="t" r="r" b="b"/>
              <a:pathLst>
                <a:path w="6081" h="10408" extrusionOk="0">
                  <a:moveTo>
                    <a:pt x="5866" y="1"/>
                  </a:moveTo>
                  <a:lnTo>
                    <a:pt x="3360" y="377"/>
                  </a:lnTo>
                  <a:lnTo>
                    <a:pt x="0" y="2626"/>
                  </a:lnTo>
                  <a:lnTo>
                    <a:pt x="215" y="10408"/>
                  </a:lnTo>
                  <a:lnTo>
                    <a:pt x="3030" y="10123"/>
                  </a:lnTo>
                  <a:lnTo>
                    <a:pt x="6081" y="7948"/>
                  </a:lnTo>
                  <a:lnTo>
                    <a:pt x="58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7"/>
            <p:cNvSpPr/>
            <p:nvPr/>
          </p:nvSpPr>
          <p:spPr>
            <a:xfrm>
              <a:off x="2905763" y="491473"/>
              <a:ext cx="12722" cy="20104"/>
            </a:xfrm>
            <a:custGeom>
              <a:avLst/>
              <a:gdLst/>
              <a:ahLst/>
              <a:cxnLst/>
              <a:rect l="l" t="t" r="r" b="b"/>
              <a:pathLst>
                <a:path w="405" h="640" extrusionOk="0">
                  <a:moveTo>
                    <a:pt x="204" y="0"/>
                  </a:moveTo>
                  <a:cubicBezTo>
                    <a:pt x="91" y="0"/>
                    <a:pt x="0" y="144"/>
                    <a:pt x="0" y="320"/>
                  </a:cubicBezTo>
                  <a:cubicBezTo>
                    <a:pt x="0" y="496"/>
                    <a:pt x="91" y="640"/>
                    <a:pt x="204" y="640"/>
                  </a:cubicBezTo>
                  <a:cubicBezTo>
                    <a:pt x="313" y="640"/>
                    <a:pt x="404" y="496"/>
                    <a:pt x="404" y="320"/>
                  </a:cubicBezTo>
                  <a:cubicBezTo>
                    <a:pt x="404" y="144"/>
                    <a:pt x="313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7"/>
            <p:cNvSpPr/>
            <p:nvPr/>
          </p:nvSpPr>
          <p:spPr>
            <a:xfrm>
              <a:off x="2955646" y="490687"/>
              <a:ext cx="12628" cy="20135"/>
            </a:xfrm>
            <a:custGeom>
              <a:avLst/>
              <a:gdLst/>
              <a:ahLst/>
              <a:cxnLst/>
              <a:rect l="l" t="t" r="r" b="b"/>
              <a:pathLst>
                <a:path w="402" h="641" extrusionOk="0">
                  <a:moveTo>
                    <a:pt x="201" y="1"/>
                  </a:moveTo>
                  <a:cubicBezTo>
                    <a:pt x="89" y="1"/>
                    <a:pt x="1" y="145"/>
                    <a:pt x="1" y="320"/>
                  </a:cubicBezTo>
                  <a:cubicBezTo>
                    <a:pt x="1" y="500"/>
                    <a:pt x="89" y="640"/>
                    <a:pt x="201" y="640"/>
                  </a:cubicBezTo>
                  <a:cubicBezTo>
                    <a:pt x="313" y="640"/>
                    <a:pt x="401" y="500"/>
                    <a:pt x="401" y="320"/>
                  </a:cubicBezTo>
                  <a:cubicBezTo>
                    <a:pt x="401" y="145"/>
                    <a:pt x="313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37"/>
            <p:cNvSpPr/>
            <p:nvPr/>
          </p:nvSpPr>
          <p:spPr>
            <a:xfrm>
              <a:off x="2878592" y="472154"/>
              <a:ext cx="52239" cy="60752"/>
            </a:xfrm>
            <a:custGeom>
              <a:avLst/>
              <a:gdLst/>
              <a:ahLst/>
              <a:cxnLst/>
              <a:rect l="l" t="t" r="r" b="b"/>
              <a:pathLst>
                <a:path w="1663" h="1934" extrusionOk="0">
                  <a:moveTo>
                    <a:pt x="833" y="137"/>
                  </a:moveTo>
                  <a:cubicBezTo>
                    <a:pt x="1213" y="137"/>
                    <a:pt x="1522" y="510"/>
                    <a:pt x="1522" y="967"/>
                  </a:cubicBezTo>
                  <a:cubicBezTo>
                    <a:pt x="1522" y="1420"/>
                    <a:pt x="1213" y="1793"/>
                    <a:pt x="833" y="1793"/>
                  </a:cubicBezTo>
                  <a:cubicBezTo>
                    <a:pt x="450" y="1793"/>
                    <a:pt x="141" y="1424"/>
                    <a:pt x="141" y="967"/>
                  </a:cubicBezTo>
                  <a:cubicBezTo>
                    <a:pt x="141" y="510"/>
                    <a:pt x="450" y="137"/>
                    <a:pt x="833" y="137"/>
                  </a:cubicBezTo>
                  <a:close/>
                  <a:moveTo>
                    <a:pt x="833" y="0"/>
                  </a:moveTo>
                  <a:cubicBezTo>
                    <a:pt x="373" y="0"/>
                    <a:pt x="0" y="432"/>
                    <a:pt x="0" y="967"/>
                  </a:cubicBezTo>
                  <a:cubicBezTo>
                    <a:pt x="0" y="1497"/>
                    <a:pt x="373" y="1933"/>
                    <a:pt x="833" y="1933"/>
                  </a:cubicBezTo>
                  <a:cubicBezTo>
                    <a:pt x="1290" y="1933"/>
                    <a:pt x="1663" y="1497"/>
                    <a:pt x="1663" y="967"/>
                  </a:cubicBezTo>
                  <a:cubicBezTo>
                    <a:pt x="1663" y="432"/>
                    <a:pt x="1290" y="0"/>
                    <a:pt x="8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37"/>
            <p:cNvSpPr/>
            <p:nvPr/>
          </p:nvSpPr>
          <p:spPr>
            <a:xfrm>
              <a:off x="2941951" y="471808"/>
              <a:ext cx="52365" cy="60752"/>
            </a:xfrm>
            <a:custGeom>
              <a:avLst/>
              <a:gdLst/>
              <a:ahLst/>
              <a:cxnLst/>
              <a:rect l="l" t="t" r="r" b="b"/>
              <a:pathLst>
                <a:path w="1667" h="1934" extrusionOk="0">
                  <a:moveTo>
                    <a:pt x="834" y="141"/>
                  </a:moveTo>
                  <a:cubicBezTo>
                    <a:pt x="1217" y="141"/>
                    <a:pt x="1526" y="510"/>
                    <a:pt x="1526" y="967"/>
                  </a:cubicBezTo>
                  <a:cubicBezTo>
                    <a:pt x="1526" y="1424"/>
                    <a:pt x="1217" y="1793"/>
                    <a:pt x="834" y="1793"/>
                  </a:cubicBezTo>
                  <a:cubicBezTo>
                    <a:pt x="451" y="1793"/>
                    <a:pt x="141" y="1424"/>
                    <a:pt x="141" y="967"/>
                  </a:cubicBezTo>
                  <a:cubicBezTo>
                    <a:pt x="141" y="510"/>
                    <a:pt x="454" y="141"/>
                    <a:pt x="834" y="141"/>
                  </a:cubicBezTo>
                  <a:close/>
                  <a:moveTo>
                    <a:pt x="834" y="1"/>
                  </a:moveTo>
                  <a:cubicBezTo>
                    <a:pt x="373" y="1"/>
                    <a:pt x="1" y="433"/>
                    <a:pt x="1" y="967"/>
                  </a:cubicBezTo>
                  <a:cubicBezTo>
                    <a:pt x="1" y="1501"/>
                    <a:pt x="377" y="1934"/>
                    <a:pt x="834" y="1934"/>
                  </a:cubicBezTo>
                  <a:cubicBezTo>
                    <a:pt x="1294" y="1934"/>
                    <a:pt x="1667" y="1501"/>
                    <a:pt x="1667" y="967"/>
                  </a:cubicBezTo>
                  <a:cubicBezTo>
                    <a:pt x="1667" y="433"/>
                    <a:pt x="1294" y="1"/>
                    <a:pt x="8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37"/>
            <p:cNvSpPr/>
            <p:nvPr/>
          </p:nvSpPr>
          <p:spPr>
            <a:xfrm>
              <a:off x="2924297" y="481892"/>
              <a:ext cx="15172" cy="60406"/>
            </a:xfrm>
            <a:custGeom>
              <a:avLst/>
              <a:gdLst/>
              <a:ahLst/>
              <a:cxnLst/>
              <a:rect l="l" t="t" r="r" b="b"/>
              <a:pathLst>
                <a:path w="483" h="1923" extrusionOk="0">
                  <a:moveTo>
                    <a:pt x="361" y="0"/>
                  </a:moveTo>
                  <a:cubicBezTo>
                    <a:pt x="326" y="0"/>
                    <a:pt x="292" y="22"/>
                    <a:pt x="296" y="66"/>
                  </a:cubicBezTo>
                  <a:cubicBezTo>
                    <a:pt x="310" y="256"/>
                    <a:pt x="324" y="446"/>
                    <a:pt x="310" y="632"/>
                  </a:cubicBezTo>
                  <a:cubicBezTo>
                    <a:pt x="296" y="832"/>
                    <a:pt x="239" y="1008"/>
                    <a:pt x="148" y="1187"/>
                  </a:cubicBezTo>
                  <a:cubicBezTo>
                    <a:pt x="74" y="1331"/>
                    <a:pt x="0" y="1493"/>
                    <a:pt x="36" y="1662"/>
                  </a:cubicBezTo>
                  <a:cubicBezTo>
                    <a:pt x="67" y="1802"/>
                    <a:pt x="180" y="1904"/>
                    <a:pt x="320" y="1922"/>
                  </a:cubicBezTo>
                  <a:cubicBezTo>
                    <a:pt x="323" y="1922"/>
                    <a:pt x="325" y="1922"/>
                    <a:pt x="327" y="1922"/>
                  </a:cubicBezTo>
                  <a:cubicBezTo>
                    <a:pt x="411" y="1922"/>
                    <a:pt x="406" y="1792"/>
                    <a:pt x="320" y="1781"/>
                  </a:cubicBezTo>
                  <a:cubicBezTo>
                    <a:pt x="141" y="1760"/>
                    <a:pt x="155" y="1528"/>
                    <a:pt x="201" y="1405"/>
                  </a:cubicBezTo>
                  <a:cubicBezTo>
                    <a:pt x="254" y="1261"/>
                    <a:pt x="341" y="1135"/>
                    <a:pt x="387" y="987"/>
                  </a:cubicBezTo>
                  <a:cubicBezTo>
                    <a:pt x="482" y="688"/>
                    <a:pt x="457" y="372"/>
                    <a:pt x="436" y="66"/>
                  </a:cubicBezTo>
                  <a:cubicBezTo>
                    <a:pt x="433" y="22"/>
                    <a:pt x="396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37"/>
            <p:cNvSpPr/>
            <p:nvPr/>
          </p:nvSpPr>
          <p:spPr>
            <a:xfrm>
              <a:off x="2910758" y="547921"/>
              <a:ext cx="51611" cy="11968"/>
            </a:xfrm>
            <a:custGeom>
              <a:avLst/>
              <a:gdLst/>
              <a:ahLst/>
              <a:cxnLst/>
              <a:rect l="l" t="t" r="r" b="b"/>
              <a:pathLst>
                <a:path w="1643" h="381" extrusionOk="0">
                  <a:moveTo>
                    <a:pt x="1547" y="0"/>
                  </a:moveTo>
                  <a:cubicBezTo>
                    <a:pt x="1536" y="0"/>
                    <a:pt x="1523" y="4"/>
                    <a:pt x="1511" y="13"/>
                  </a:cubicBezTo>
                  <a:cubicBezTo>
                    <a:pt x="1294" y="164"/>
                    <a:pt x="1038" y="240"/>
                    <a:pt x="781" y="240"/>
                  </a:cubicBezTo>
                  <a:cubicBezTo>
                    <a:pt x="558" y="240"/>
                    <a:pt x="334" y="182"/>
                    <a:pt x="136" y="66"/>
                  </a:cubicBezTo>
                  <a:cubicBezTo>
                    <a:pt x="124" y="59"/>
                    <a:pt x="112" y="56"/>
                    <a:pt x="101" y="56"/>
                  </a:cubicBezTo>
                  <a:cubicBezTo>
                    <a:pt x="41" y="56"/>
                    <a:pt x="1" y="147"/>
                    <a:pt x="66" y="189"/>
                  </a:cubicBezTo>
                  <a:cubicBezTo>
                    <a:pt x="283" y="317"/>
                    <a:pt x="532" y="381"/>
                    <a:pt x="781" y="381"/>
                  </a:cubicBezTo>
                  <a:cubicBezTo>
                    <a:pt x="1063" y="381"/>
                    <a:pt x="1345" y="299"/>
                    <a:pt x="1581" y="136"/>
                  </a:cubicBezTo>
                  <a:cubicBezTo>
                    <a:pt x="1642" y="93"/>
                    <a:pt x="1604" y="0"/>
                    <a:pt x="1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37"/>
            <p:cNvSpPr/>
            <p:nvPr/>
          </p:nvSpPr>
          <p:spPr>
            <a:xfrm>
              <a:off x="2928506" y="499954"/>
              <a:ext cx="15706" cy="4775"/>
            </a:xfrm>
            <a:custGeom>
              <a:avLst/>
              <a:gdLst/>
              <a:ahLst/>
              <a:cxnLst/>
              <a:rect l="l" t="t" r="r" b="b"/>
              <a:pathLst>
                <a:path w="500" h="152" extrusionOk="0">
                  <a:moveTo>
                    <a:pt x="496" y="1"/>
                  </a:moveTo>
                  <a:lnTo>
                    <a:pt x="0" y="11"/>
                  </a:lnTo>
                  <a:lnTo>
                    <a:pt x="4" y="152"/>
                  </a:lnTo>
                  <a:lnTo>
                    <a:pt x="499" y="141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37"/>
            <p:cNvSpPr/>
            <p:nvPr/>
          </p:nvSpPr>
          <p:spPr>
            <a:xfrm>
              <a:off x="2989666" y="481201"/>
              <a:ext cx="20544" cy="24879"/>
            </a:xfrm>
            <a:custGeom>
              <a:avLst/>
              <a:gdLst/>
              <a:ahLst/>
              <a:cxnLst/>
              <a:rect l="l" t="t" r="r" b="b"/>
              <a:pathLst>
                <a:path w="654" h="792" extrusionOk="0">
                  <a:moveTo>
                    <a:pt x="545" y="0"/>
                  </a:moveTo>
                  <a:lnTo>
                    <a:pt x="0" y="707"/>
                  </a:lnTo>
                  <a:lnTo>
                    <a:pt x="113" y="791"/>
                  </a:lnTo>
                  <a:lnTo>
                    <a:pt x="654" y="88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37"/>
            <p:cNvSpPr/>
            <p:nvPr/>
          </p:nvSpPr>
          <p:spPr>
            <a:xfrm>
              <a:off x="2862131" y="487389"/>
              <a:ext cx="20575" cy="18251"/>
            </a:xfrm>
            <a:custGeom>
              <a:avLst/>
              <a:gdLst/>
              <a:ahLst/>
              <a:cxnLst/>
              <a:rect l="l" t="t" r="r" b="b"/>
              <a:pathLst>
                <a:path w="655" h="581" extrusionOk="0">
                  <a:moveTo>
                    <a:pt x="89" y="0"/>
                  </a:moveTo>
                  <a:lnTo>
                    <a:pt x="1" y="109"/>
                  </a:lnTo>
                  <a:lnTo>
                    <a:pt x="567" y="580"/>
                  </a:lnTo>
                  <a:lnTo>
                    <a:pt x="654" y="471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37"/>
            <p:cNvSpPr/>
            <p:nvPr/>
          </p:nvSpPr>
          <p:spPr>
            <a:xfrm>
              <a:off x="2842059" y="396450"/>
              <a:ext cx="178423" cy="127283"/>
            </a:xfrm>
            <a:custGeom>
              <a:avLst/>
              <a:gdLst/>
              <a:ahLst/>
              <a:cxnLst/>
              <a:rect l="l" t="t" r="r" b="b"/>
              <a:pathLst>
                <a:path w="5680" h="4052" extrusionOk="0">
                  <a:moveTo>
                    <a:pt x="2956" y="0"/>
                  </a:moveTo>
                  <a:cubicBezTo>
                    <a:pt x="2779" y="0"/>
                    <a:pt x="2591" y="4"/>
                    <a:pt x="2390" y="13"/>
                  </a:cubicBezTo>
                  <a:cubicBezTo>
                    <a:pt x="18" y="115"/>
                    <a:pt x="0" y="2407"/>
                    <a:pt x="0" y="2407"/>
                  </a:cubicBezTo>
                  <a:lnTo>
                    <a:pt x="576" y="2930"/>
                  </a:lnTo>
                  <a:lnTo>
                    <a:pt x="745" y="3967"/>
                  </a:lnTo>
                  <a:lnTo>
                    <a:pt x="931" y="4051"/>
                  </a:lnTo>
                  <a:lnTo>
                    <a:pt x="931" y="4051"/>
                  </a:lnTo>
                  <a:lnTo>
                    <a:pt x="914" y="2881"/>
                  </a:lnTo>
                  <a:cubicBezTo>
                    <a:pt x="1747" y="2779"/>
                    <a:pt x="2288" y="1458"/>
                    <a:pt x="2288" y="1458"/>
                  </a:cubicBezTo>
                  <a:lnTo>
                    <a:pt x="2288" y="1458"/>
                  </a:lnTo>
                  <a:cubicBezTo>
                    <a:pt x="2460" y="1693"/>
                    <a:pt x="2119" y="2220"/>
                    <a:pt x="2119" y="2220"/>
                  </a:cubicBezTo>
                  <a:cubicBezTo>
                    <a:pt x="3290" y="2132"/>
                    <a:pt x="3522" y="547"/>
                    <a:pt x="3522" y="547"/>
                  </a:cubicBezTo>
                  <a:cubicBezTo>
                    <a:pt x="3691" y="1572"/>
                    <a:pt x="4250" y="1689"/>
                    <a:pt x="4503" y="1689"/>
                  </a:cubicBezTo>
                  <a:cubicBezTo>
                    <a:pt x="4577" y="1689"/>
                    <a:pt x="4625" y="1679"/>
                    <a:pt x="4629" y="1679"/>
                  </a:cubicBezTo>
                  <a:cubicBezTo>
                    <a:pt x="4629" y="1679"/>
                    <a:pt x="4629" y="1679"/>
                    <a:pt x="4629" y="1679"/>
                  </a:cubicBezTo>
                  <a:cubicBezTo>
                    <a:pt x="4731" y="2322"/>
                    <a:pt x="5174" y="2389"/>
                    <a:pt x="5174" y="2389"/>
                  </a:cubicBezTo>
                  <a:lnTo>
                    <a:pt x="5121" y="3595"/>
                  </a:lnTo>
                  <a:lnTo>
                    <a:pt x="5293" y="3577"/>
                  </a:lnTo>
                  <a:lnTo>
                    <a:pt x="5529" y="2575"/>
                  </a:lnTo>
                  <a:cubicBezTo>
                    <a:pt x="5529" y="2575"/>
                    <a:pt x="5680" y="1489"/>
                    <a:pt x="5529" y="966"/>
                  </a:cubicBezTo>
                  <a:cubicBezTo>
                    <a:pt x="5390" y="483"/>
                    <a:pt x="4866" y="0"/>
                    <a:pt x="2956" y="0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37"/>
            <p:cNvSpPr/>
            <p:nvPr/>
          </p:nvSpPr>
          <p:spPr>
            <a:xfrm>
              <a:off x="2946819" y="459997"/>
              <a:ext cx="37287" cy="12314"/>
            </a:xfrm>
            <a:custGeom>
              <a:avLst/>
              <a:gdLst/>
              <a:ahLst/>
              <a:cxnLst/>
              <a:rect l="l" t="t" r="r" b="b"/>
              <a:pathLst>
                <a:path w="1187" h="392" extrusionOk="0">
                  <a:moveTo>
                    <a:pt x="735" y="1"/>
                  </a:moveTo>
                  <a:cubicBezTo>
                    <a:pt x="701" y="1"/>
                    <a:pt x="667" y="3"/>
                    <a:pt x="633" y="8"/>
                  </a:cubicBezTo>
                  <a:cubicBezTo>
                    <a:pt x="531" y="18"/>
                    <a:pt x="429" y="50"/>
                    <a:pt x="331" y="88"/>
                  </a:cubicBezTo>
                  <a:cubicBezTo>
                    <a:pt x="254" y="116"/>
                    <a:pt x="134" y="141"/>
                    <a:pt x="106" y="232"/>
                  </a:cubicBezTo>
                  <a:cubicBezTo>
                    <a:pt x="106" y="233"/>
                    <a:pt x="106" y="233"/>
                    <a:pt x="106" y="233"/>
                  </a:cubicBezTo>
                  <a:lnTo>
                    <a:pt x="106" y="233"/>
                  </a:lnTo>
                  <a:cubicBezTo>
                    <a:pt x="92" y="242"/>
                    <a:pt x="78" y="251"/>
                    <a:pt x="64" y="261"/>
                  </a:cubicBezTo>
                  <a:cubicBezTo>
                    <a:pt x="1" y="306"/>
                    <a:pt x="38" y="392"/>
                    <a:pt x="100" y="392"/>
                  </a:cubicBezTo>
                  <a:cubicBezTo>
                    <a:pt x="111" y="392"/>
                    <a:pt x="122" y="389"/>
                    <a:pt x="134" y="384"/>
                  </a:cubicBezTo>
                  <a:cubicBezTo>
                    <a:pt x="293" y="305"/>
                    <a:pt x="467" y="266"/>
                    <a:pt x="641" y="266"/>
                  </a:cubicBezTo>
                  <a:cubicBezTo>
                    <a:pt x="794" y="266"/>
                    <a:pt x="947" y="296"/>
                    <a:pt x="1090" y="355"/>
                  </a:cubicBezTo>
                  <a:cubicBezTo>
                    <a:pt x="1096" y="358"/>
                    <a:pt x="1103" y="359"/>
                    <a:pt x="1110" y="359"/>
                  </a:cubicBezTo>
                  <a:cubicBezTo>
                    <a:pt x="1139" y="359"/>
                    <a:pt x="1169" y="335"/>
                    <a:pt x="1178" y="306"/>
                  </a:cubicBezTo>
                  <a:cubicBezTo>
                    <a:pt x="1186" y="276"/>
                    <a:pt x="1173" y="250"/>
                    <a:pt x="1149" y="233"/>
                  </a:cubicBezTo>
                  <a:lnTo>
                    <a:pt x="1149" y="233"/>
                  </a:lnTo>
                  <a:cubicBezTo>
                    <a:pt x="1164" y="209"/>
                    <a:pt x="1164" y="177"/>
                    <a:pt x="1139" y="152"/>
                  </a:cubicBezTo>
                  <a:cubicBezTo>
                    <a:pt x="1031" y="46"/>
                    <a:pt x="882" y="1"/>
                    <a:pt x="735" y="1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37"/>
            <p:cNvSpPr/>
            <p:nvPr/>
          </p:nvSpPr>
          <p:spPr>
            <a:xfrm>
              <a:off x="2881010" y="460123"/>
              <a:ext cx="45422" cy="14230"/>
            </a:xfrm>
            <a:custGeom>
              <a:avLst/>
              <a:gdLst/>
              <a:ahLst/>
              <a:cxnLst/>
              <a:rect l="l" t="t" r="r" b="b"/>
              <a:pathLst>
                <a:path w="1446" h="453" extrusionOk="0">
                  <a:moveTo>
                    <a:pt x="696" y="0"/>
                  </a:moveTo>
                  <a:cubicBezTo>
                    <a:pt x="479" y="0"/>
                    <a:pt x="263" y="57"/>
                    <a:pt x="71" y="165"/>
                  </a:cubicBezTo>
                  <a:cubicBezTo>
                    <a:pt x="0" y="205"/>
                    <a:pt x="45" y="294"/>
                    <a:pt x="112" y="294"/>
                  </a:cubicBezTo>
                  <a:cubicBezTo>
                    <a:pt x="122" y="294"/>
                    <a:pt x="131" y="292"/>
                    <a:pt x="141" y="288"/>
                  </a:cubicBezTo>
                  <a:cubicBezTo>
                    <a:pt x="258" y="238"/>
                    <a:pt x="377" y="217"/>
                    <a:pt x="497" y="217"/>
                  </a:cubicBezTo>
                  <a:cubicBezTo>
                    <a:pt x="786" y="217"/>
                    <a:pt x="1079" y="337"/>
                    <a:pt x="1340" y="446"/>
                  </a:cubicBezTo>
                  <a:cubicBezTo>
                    <a:pt x="1350" y="451"/>
                    <a:pt x="1359" y="453"/>
                    <a:pt x="1368" y="453"/>
                  </a:cubicBezTo>
                  <a:cubicBezTo>
                    <a:pt x="1427" y="453"/>
                    <a:pt x="1445" y="357"/>
                    <a:pt x="1396" y="320"/>
                  </a:cubicBezTo>
                  <a:cubicBezTo>
                    <a:pt x="1303" y="250"/>
                    <a:pt x="1203" y="192"/>
                    <a:pt x="1097" y="147"/>
                  </a:cubicBezTo>
                  <a:lnTo>
                    <a:pt x="1097" y="147"/>
                  </a:lnTo>
                  <a:cubicBezTo>
                    <a:pt x="1112" y="112"/>
                    <a:pt x="1101" y="66"/>
                    <a:pt x="1055" y="53"/>
                  </a:cubicBezTo>
                  <a:cubicBezTo>
                    <a:pt x="937" y="18"/>
                    <a:pt x="817" y="0"/>
                    <a:pt x="696" y="0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37"/>
            <p:cNvSpPr/>
            <p:nvPr/>
          </p:nvSpPr>
          <p:spPr>
            <a:xfrm>
              <a:off x="2922349" y="409486"/>
              <a:ext cx="33234" cy="48312"/>
            </a:xfrm>
            <a:custGeom>
              <a:avLst/>
              <a:gdLst/>
              <a:ahLst/>
              <a:cxnLst/>
              <a:rect l="l" t="t" r="r" b="b"/>
              <a:pathLst>
                <a:path w="1058" h="1538" extrusionOk="0">
                  <a:moveTo>
                    <a:pt x="909" y="1"/>
                  </a:moveTo>
                  <a:cubicBezTo>
                    <a:pt x="874" y="1"/>
                    <a:pt x="841" y="23"/>
                    <a:pt x="846" y="69"/>
                  </a:cubicBezTo>
                  <a:cubicBezTo>
                    <a:pt x="878" y="382"/>
                    <a:pt x="917" y="726"/>
                    <a:pt x="776" y="1022"/>
                  </a:cubicBezTo>
                  <a:cubicBezTo>
                    <a:pt x="679" y="1229"/>
                    <a:pt x="481" y="1398"/>
                    <a:pt x="254" y="1398"/>
                  </a:cubicBezTo>
                  <a:cubicBezTo>
                    <a:pt x="209" y="1398"/>
                    <a:pt x="162" y="1391"/>
                    <a:pt x="115" y="1377"/>
                  </a:cubicBezTo>
                  <a:cubicBezTo>
                    <a:pt x="107" y="1374"/>
                    <a:pt x="99" y="1373"/>
                    <a:pt x="92" y="1373"/>
                  </a:cubicBezTo>
                  <a:cubicBezTo>
                    <a:pt x="22" y="1373"/>
                    <a:pt x="0" y="1485"/>
                    <a:pt x="77" y="1510"/>
                  </a:cubicBezTo>
                  <a:cubicBezTo>
                    <a:pt x="136" y="1528"/>
                    <a:pt x="195" y="1537"/>
                    <a:pt x="253" y="1537"/>
                  </a:cubicBezTo>
                  <a:cubicBezTo>
                    <a:pt x="507" y="1537"/>
                    <a:pt x="742" y="1375"/>
                    <a:pt x="867" y="1152"/>
                  </a:cubicBezTo>
                  <a:cubicBezTo>
                    <a:pt x="1057" y="821"/>
                    <a:pt x="1022" y="431"/>
                    <a:pt x="987" y="69"/>
                  </a:cubicBezTo>
                  <a:cubicBezTo>
                    <a:pt x="982" y="23"/>
                    <a:pt x="944" y="1"/>
                    <a:pt x="909" y="1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37"/>
            <p:cNvSpPr/>
            <p:nvPr/>
          </p:nvSpPr>
          <p:spPr>
            <a:xfrm>
              <a:off x="2992996" y="387686"/>
              <a:ext cx="50134" cy="79317"/>
            </a:xfrm>
            <a:custGeom>
              <a:avLst/>
              <a:gdLst/>
              <a:ahLst/>
              <a:cxnLst/>
              <a:rect l="l" t="t" r="r" b="b"/>
              <a:pathLst>
                <a:path w="1596" h="2525" extrusionOk="0">
                  <a:moveTo>
                    <a:pt x="90" y="0"/>
                  </a:moveTo>
                  <a:cubicBezTo>
                    <a:pt x="22" y="0"/>
                    <a:pt x="1" y="112"/>
                    <a:pt x="77" y="141"/>
                  </a:cubicBezTo>
                  <a:cubicBezTo>
                    <a:pt x="298" y="222"/>
                    <a:pt x="499" y="352"/>
                    <a:pt x="678" y="506"/>
                  </a:cubicBezTo>
                  <a:cubicBezTo>
                    <a:pt x="850" y="658"/>
                    <a:pt x="1026" y="826"/>
                    <a:pt x="1152" y="1020"/>
                  </a:cubicBezTo>
                  <a:cubicBezTo>
                    <a:pt x="1448" y="1462"/>
                    <a:pt x="1300" y="1972"/>
                    <a:pt x="1093" y="2418"/>
                  </a:cubicBezTo>
                  <a:cubicBezTo>
                    <a:pt x="1066" y="2474"/>
                    <a:pt x="1114" y="2525"/>
                    <a:pt x="1159" y="2525"/>
                  </a:cubicBezTo>
                  <a:cubicBezTo>
                    <a:pt x="1180" y="2525"/>
                    <a:pt x="1200" y="2514"/>
                    <a:pt x="1212" y="2489"/>
                  </a:cubicBezTo>
                  <a:cubicBezTo>
                    <a:pt x="1437" y="2007"/>
                    <a:pt x="1595" y="1455"/>
                    <a:pt x="1290" y="974"/>
                  </a:cubicBezTo>
                  <a:cubicBezTo>
                    <a:pt x="1152" y="756"/>
                    <a:pt x="959" y="563"/>
                    <a:pt x="766" y="398"/>
                  </a:cubicBezTo>
                  <a:cubicBezTo>
                    <a:pt x="569" y="232"/>
                    <a:pt x="355" y="92"/>
                    <a:pt x="112" y="4"/>
                  </a:cubicBezTo>
                  <a:cubicBezTo>
                    <a:pt x="104" y="1"/>
                    <a:pt x="97" y="0"/>
                    <a:pt x="90" y="0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37"/>
            <p:cNvSpPr/>
            <p:nvPr/>
          </p:nvSpPr>
          <p:spPr>
            <a:xfrm>
              <a:off x="2843598" y="502373"/>
              <a:ext cx="12596" cy="37821"/>
            </a:xfrm>
            <a:custGeom>
              <a:avLst/>
              <a:gdLst/>
              <a:ahLst/>
              <a:cxnLst/>
              <a:rect l="l" t="t" r="r" b="b"/>
              <a:pathLst>
                <a:path w="401" h="1204" extrusionOk="0">
                  <a:moveTo>
                    <a:pt x="335" y="1"/>
                  </a:moveTo>
                  <a:cubicBezTo>
                    <a:pt x="333" y="1"/>
                    <a:pt x="332" y="1"/>
                    <a:pt x="331" y="1"/>
                  </a:cubicBezTo>
                  <a:cubicBezTo>
                    <a:pt x="78" y="36"/>
                    <a:pt x="35" y="307"/>
                    <a:pt x="18" y="514"/>
                  </a:cubicBezTo>
                  <a:cubicBezTo>
                    <a:pt x="0" y="739"/>
                    <a:pt x="28" y="971"/>
                    <a:pt x="144" y="1168"/>
                  </a:cubicBezTo>
                  <a:cubicBezTo>
                    <a:pt x="158" y="1193"/>
                    <a:pt x="179" y="1203"/>
                    <a:pt x="201" y="1203"/>
                  </a:cubicBezTo>
                  <a:cubicBezTo>
                    <a:pt x="248" y="1203"/>
                    <a:pt x="296" y="1151"/>
                    <a:pt x="264" y="1098"/>
                  </a:cubicBezTo>
                  <a:cubicBezTo>
                    <a:pt x="172" y="943"/>
                    <a:pt x="148" y="764"/>
                    <a:pt x="155" y="588"/>
                  </a:cubicBezTo>
                  <a:cubicBezTo>
                    <a:pt x="158" y="465"/>
                    <a:pt x="158" y="166"/>
                    <a:pt x="331" y="142"/>
                  </a:cubicBezTo>
                  <a:cubicBezTo>
                    <a:pt x="366" y="138"/>
                    <a:pt x="397" y="114"/>
                    <a:pt x="397" y="71"/>
                  </a:cubicBezTo>
                  <a:cubicBezTo>
                    <a:pt x="401" y="41"/>
                    <a:pt x="369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37"/>
            <p:cNvSpPr/>
            <p:nvPr/>
          </p:nvSpPr>
          <p:spPr>
            <a:xfrm>
              <a:off x="2844509" y="518425"/>
              <a:ext cx="25507" cy="27297"/>
            </a:xfrm>
            <a:custGeom>
              <a:avLst/>
              <a:gdLst/>
              <a:ahLst/>
              <a:cxnLst/>
              <a:rect l="l" t="t" r="r" b="b"/>
              <a:pathLst>
                <a:path w="812" h="869" extrusionOk="0">
                  <a:moveTo>
                    <a:pt x="101" y="0"/>
                  </a:moveTo>
                  <a:cubicBezTo>
                    <a:pt x="41" y="0"/>
                    <a:pt x="1" y="91"/>
                    <a:pt x="66" y="130"/>
                  </a:cubicBezTo>
                  <a:cubicBezTo>
                    <a:pt x="330" y="288"/>
                    <a:pt x="544" y="530"/>
                    <a:pt x="660" y="819"/>
                  </a:cubicBezTo>
                  <a:cubicBezTo>
                    <a:pt x="674" y="847"/>
                    <a:pt x="698" y="868"/>
                    <a:pt x="726" y="868"/>
                  </a:cubicBezTo>
                  <a:cubicBezTo>
                    <a:pt x="733" y="868"/>
                    <a:pt x="740" y="867"/>
                    <a:pt x="748" y="864"/>
                  </a:cubicBezTo>
                  <a:cubicBezTo>
                    <a:pt x="780" y="857"/>
                    <a:pt x="811" y="815"/>
                    <a:pt x="797" y="780"/>
                  </a:cubicBezTo>
                  <a:cubicBezTo>
                    <a:pt x="664" y="460"/>
                    <a:pt x="435" y="186"/>
                    <a:pt x="136" y="10"/>
                  </a:cubicBezTo>
                  <a:cubicBezTo>
                    <a:pt x="124" y="3"/>
                    <a:pt x="113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37"/>
            <p:cNvSpPr/>
            <p:nvPr/>
          </p:nvSpPr>
          <p:spPr>
            <a:xfrm>
              <a:off x="3016430" y="491724"/>
              <a:ext cx="14450" cy="45674"/>
            </a:xfrm>
            <a:custGeom>
              <a:avLst/>
              <a:gdLst/>
              <a:ahLst/>
              <a:cxnLst/>
              <a:rect l="l" t="t" r="r" b="b"/>
              <a:pathLst>
                <a:path w="460" h="1454" extrusionOk="0">
                  <a:moveTo>
                    <a:pt x="162" y="1"/>
                  </a:moveTo>
                  <a:cubicBezTo>
                    <a:pt x="115" y="1"/>
                    <a:pt x="65" y="51"/>
                    <a:pt x="97" y="105"/>
                  </a:cubicBezTo>
                  <a:cubicBezTo>
                    <a:pt x="315" y="491"/>
                    <a:pt x="290" y="987"/>
                    <a:pt x="37" y="1352"/>
                  </a:cubicBezTo>
                  <a:cubicBezTo>
                    <a:pt x="1" y="1404"/>
                    <a:pt x="50" y="1454"/>
                    <a:pt x="99" y="1454"/>
                  </a:cubicBezTo>
                  <a:cubicBezTo>
                    <a:pt x="121" y="1454"/>
                    <a:pt x="142" y="1445"/>
                    <a:pt x="157" y="1423"/>
                  </a:cubicBezTo>
                  <a:cubicBezTo>
                    <a:pt x="438" y="1015"/>
                    <a:pt x="459" y="463"/>
                    <a:pt x="217" y="34"/>
                  </a:cubicBezTo>
                  <a:cubicBezTo>
                    <a:pt x="204" y="11"/>
                    <a:pt x="183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37"/>
            <p:cNvSpPr/>
            <p:nvPr/>
          </p:nvSpPr>
          <p:spPr>
            <a:xfrm>
              <a:off x="3004776" y="512959"/>
              <a:ext cx="18471" cy="20167"/>
            </a:xfrm>
            <a:custGeom>
              <a:avLst/>
              <a:gdLst/>
              <a:ahLst/>
              <a:cxnLst/>
              <a:rect l="l" t="t" r="r" b="b"/>
              <a:pathLst>
                <a:path w="588" h="642" extrusionOk="0">
                  <a:moveTo>
                    <a:pt x="504" y="1"/>
                  </a:moveTo>
                  <a:cubicBezTo>
                    <a:pt x="492" y="1"/>
                    <a:pt x="481" y="4"/>
                    <a:pt x="472" y="12"/>
                  </a:cubicBezTo>
                  <a:cubicBezTo>
                    <a:pt x="285" y="153"/>
                    <a:pt x="131" y="328"/>
                    <a:pt x="18" y="536"/>
                  </a:cubicBezTo>
                  <a:cubicBezTo>
                    <a:pt x="1" y="571"/>
                    <a:pt x="8" y="613"/>
                    <a:pt x="43" y="631"/>
                  </a:cubicBezTo>
                  <a:cubicBezTo>
                    <a:pt x="54" y="638"/>
                    <a:pt x="67" y="642"/>
                    <a:pt x="79" y="642"/>
                  </a:cubicBezTo>
                  <a:cubicBezTo>
                    <a:pt x="103" y="642"/>
                    <a:pt x="126" y="629"/>
                    <a:pt x="138" y="606"/>
                  </a:cubicBezTo>
                  <a:cubicBezTo>
                    <a:pt x="240" y="423"/>
                    <a:pt x="377" y="258"/>
                    <a:pt x="542" y="132"/>
                  </a:cubicBezTo>
                  <a:cubicBezTo>
                    <a:pt x="570" y="107"/>
                    <a:pt x="588" y="72"/>
                    <a:pt x="567" y="37"/>
                  </a:cubicBezTo>
                  <a:cubicBezTo>
                    <a:pt x="555" y="15"/>
                    <a:pt x="529" y="1"/>
                    <a:pt x="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37"/>
            <p:cNvSpPr/>
            <p:nvPr/>
          </p:nvSpPr>
          <p:spPr>
            <a:xfrm>
              <a:off x="2893952" y="585553"/>
              <a:ext cx="73160" cy="19036"/>
            </a:xfrm>
            <a:custGeom>
              <a:avLst/>
              <a:gdLst/>
              <a:ahLst/>
              <a:cxnLst/>
              <a:rect l="l" t="t" r="r" b="b"/>
              <a:pathLst>
                <a:path w="2329" h="606" extrusionOk="0">
                  <a:moveTo>
                    <a:pt x="110" y="1"/>
                  </a:moveTo>
                  <a:cubicBezTo>
                    <a:pt x="53" y="1"/>
                    <a:pt x="1" y="72"/>
                    <a:pt x="56" y="119"/>
                  </a:cubicBezTo>
                  <a:cubicBezTo>
                    <a:pt x="448" y="436"/>
                    <a:pt x="945" y="606"/>
                    <a:pt x="1445" y="606"/>
                  </a:cubicBezTo>
                  <a:cubicBezTo>
                    <a:pt x="1721" y="606"/>
                    <a:pt x="1997" y="554"/>
                    <a:pt x="2256" y="446"/>
                  </a:cubicBezTo>
                  <a:cubicBezTo>
                    <a:pt x="2328" y="418"/>
                    <a:pt x="2309" y="307"/>
                    <a:pt x="2247" y="307"/>
                  </a:cubicBezTo>
                  <a:cubicBezTo>
                    <a:pt x="2239" y="307"/>
                    <a:pt x="2230" y="309"/>
                    <a:pt x="2221" y="313"/>
                  </a:cubicBezTo>
                  <a:cubicBezTo>
                    <a:pt x="1972" y="415"/>
                    <a:pt x="1705" y="466"/>
                    <a:pt x="1439" y="466"/>
                  </a:cubicBezTo>
                  <a:cubicBezTo>
                    <a:pt x="977" y="466"/>
                    <a:pt x="518" y="314"/>
                    <a:pt x="155" y="17"/>
                  </a:cubicBezTo>
                  <a:cubicBezTo>
                    <a:pt x="141" y="6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37"/>
            <p:cNvSpPr/>
            <p:nvPr/>
          </p:nvSpPr>
          <p:spPr>
            <a:xfrm>
              <a:off x="2781872" y="1891339"/>
              <a:ext cx="127660" cy="124488"/>
            </a:xfrm>
            <a:custGeom>
              <a:avLst/>
              <a:gdLst/>
              <a:ahLst/>
              <a:cxnLst/>
              <a:rect l="l" t="t" r="r" b="b"/>
              <a:pathLst>
                <a:path w="4064" h="3963" extrusionOk="0">
                  <a:moveTo>
                    <a:pt x="2293" y="0"/>
                  </a:moveTo>
                  <a:cubicBezTo>
                    <a:pt x="1656" y="0"/>
                    <a:pt x="1227" y="393"/>
                    <a:pt x="1227" y="393"/>
                  </a:cubicBezTo>
                  <a:lnTo>
                    <a:pt x="1" y="2660"/>
                  </a:lnTo>
                  <a:lnTo>
                    <a:pt x="549" y="3612"/>
                  </a:lnTo>
                  <a:cubicBezTo>
                    <a:pt x="857" y="3876"/>
                    <a:pt x="1307" y="3962"/>
                    <a:pt x="1764" y="3962"/>
                  </a:cubicBezTo>
                  <a:cubicBezTo>
                    <a:pt x="2627" y="3962"/>
                    <a:pt x="3515" y="3654"/>
                    <a:pt x="3515" y="3654"/>
                  </a:cubicBezTo>
                  <a:cubicBezTo>
                    <a:pt x="3515" y="3654"/>
                    <a:pt x="3768" y="3422"/>
                    <a:pt x="3916" y="2807"/>
                  </a:cubicBezTo>
                  <a:cubicBezTo>
                    <a:pt x="4064" y="2196"/>
                    <a:pt x="3431" y="438"/>
                    <a:pt x="3431" y="435"/>
                  </a:cubicBezTo>
                  <a:cubicBezTo>
                    <a:pt x="3016" y="108"/>
                    <a:pt x="2626" y="0"/>
                    <a:pt x="2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37"/>
            <p:cNvSpPr/>
            <p:nvPr/>
          </p:nvSpPr>
          <p:spPr>
            <a:xfrm>
              <a:off x="2781872" y="1974865"/>
              <a:ext cx="123011" cy="40962"/>
            </a:xfrm>
            <a:custGeom>
              <a:avLst/>
              <a:gdLst/>
              <a:ahLst/>
              <a:cxnLst/>
              <a:rect l="l" t="t" r="r" b="b"/>
              <a:pathLst>
                <a:path w="3916" h="1304" extrusionOk="0">
                  <a:moveTo>
                    <a:pt x="1" y="1"/>
                  </a:moveTo>
                  <a:lnTo>
                    <a:pt x="549" y="953"/>
                  </a:lnTo>
                  <a:cubicBezTo>
                    <a:pt x="857" y="1217"/>
                    <a:pt x="1307" y="1303"/>
                    <a:pt x="1764" y="1303"/>
                  </a:cubicBezTo>
                  <a:cubicBezTo>
                    <a:pt x="2627" y="1303"/>
                    <a:pt x="3515" y="995"/>
                    <a:pt x="3515" y="995"/>
                  </a:cubicBezTo>
                  <a:cubicBezTo>
                    <a:pt x="3515" y="995"/>
                    <a:pt x="3768" y="763"/>
                    <a:pt x="3916" y="148"/>
                  </a:cubicBezTo>
                  <a:lnTo>
                    <a:pt x="3916" y="148"/>
                  </a:lnTo>
                  <a:cubicBezTo>
                    <a:pt x="3196" y="492"/>
                    <a:pt x="2550" y="611"/>
                    <a:pt x="2000" y="611"/>
                  </a:cubicBezTo>
                  <a:cubicBezTo>
                    <a:pt x="755" y="61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37"/>
            <p:cNvSpPr/>
            <p:nvPr/>
          </p:nvSpPr>
          <p:spPr>
            <a:xfrm>
              <a:off x="2813819" y="1928877"/>
              <a:ext cx="76050" cy="15738"/>
            </a:xfrm>
            <a:custGeom>
              <a:avLst/>
              <a:gdLst/>
              <a:ahLst/>
              <a:cxnLst/>
              <a:rect l="l" t="t" r="r" b="b"/>
              <a:pathLst>
                <a:path w="2421" h="501" extrusionOk="0">
                  <a:moveTo>
                    <a:pt x="1152" y="0"/>
                  </a:moveTo>
                  <a:cubicBezTo>
                    <a:pt x="778" y="0"/>
                    <a:pt x="405" y="88"/>
                    <a:pt x="70" y="259"/>
                  </a:cubicBezTo>
                  <a:cubicBezTo>
                    <a:pt x="0" y="295"/>
                    <a:pt x="42" y="391"/>
                    <a:pt x="106" y="391"/>
                  </a:cubicBezTo>
                  <a:cubicBezTo>
                    <a:pt x="117" y="391"/>
                    <a:pt x="128" y="388"/>
                    <a:pt x="140" y="382"/>
                  </a:cubicBezTo>
                  <a:cubicBezTo>
                    <a:pt x="449" y="223"/>
                    <a:pt x="794" y="142"/>
                    <a:pt x="1142" y="142"/>
                  </a:cubicBezTo>
                  <a:cubicBezTo>
                    <a:pt x="1170" y="142"/>
                    <a:pt x="1198" y="142"/>
                    <a:pt x="1226" y="143"/>
                  </a:cubicBezTo>
                  <a:cubicBezTo>
                    <a:pt x="1412" y="150"/>
                    <a:pt x="1595" y="182"/>
                    <a:pt x="1771" y="235"/>
                  </a:cubicBezTo>
                  <a:cubicBezTo>
                    <a:pt x="1943" y="284"/>
                    <a:pt x="2147" y="351"/>
                    <a:pt x="2273" y="481"/>
                  </a:cubicBezTo>
                  <a:cubicBezTo>
                    <a:pt x="2288" y="495"/>
                    <a:pt x="2304" y="501"/>
                    <a:pt x="2320" y="501"/>
                  </a:cubicBezTo>
                  <a:cubicBezTo>
                    <a:pt x="2373" y="501"/>
                    <a:pt x="2421" y="431"/>
                    <a:pt x="2372" y="382"/>
                  </a:cubicBezTo>
                  <a:cubicBezTo>
                    <a:pt x="2238" y="245"/>
                    <a:pt x="2031" y="168"/>
                    <a:pt x="1852" y="112"/>
                  </a:cubicBezTo>
                  <a:cubicBezTo>
                    <a:pt x="1658" y="48"/>
                    <a:pt x="1458" y="13"/>
                    <a:pt x="1254" y="3"/>
                  </a:cubicBezTo>
                  <a:cubicBezTo>
                    <a:pt x="1220" y="1"/>
                    <a:pt x="1186" y="0"/>
                    <a:pt x="1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37"/>
            <p:cNvSpPr/>
            <p:nvPr/>
          </p:nvSpPr>
          <p:spPr>
            <a:xfrm>
              <a:off x="2819410" y="1903276"/>
              <a:ext cx="62637" cy="8230"/>
            </a:xfrm>
            <a:custGeom>
              <a:avLst/>
              <a:gdLst/>
              <a:ahLst/>
              <a:cxnLst/>
              <a:rect l="l" t="t" r="r" b="b"/>
              <a:pathLst>
                <a:path w="1994" h="262" extrusionOk="0">
                  <a:moveTo>
                    <a:pt x="1001" y="1"/>
                  </a:moveTo>
                  <a:cubicBezTo>
                    <a:pt x="691" y="1"/>
                    <a:pt x="382" y="42"/>
                    <a:pt x="81" y="125"/>
                  </a:cubicBezTo>
                  <a:cubicBezTo>
                    <a:pt x="1" y="145"/>
                    <a:pt x="24" y="262"/>
                    <a:pt x="96" y="262"/>
                  </a:cubicBezTo>
                  <a:cubicBezTo>
                    <a:pt x="103" y="262"/>
                    <a:pt x="109" y="261"/>
                    <a:pt x="117" y="259"/>
                  </a:cubicBezTo>
                  <a:cubicBezTo>
                    <a:pt x="405" y="180"/>
                    <a:pt x="700" y="140"/>
                    <a:pt x="995" y="140"/>
                  </a:cubicBezTo>
                  <a:cubicBezTo>
                    <a:pt x="1290" y="140"/>
                    <a:pt x="1586" y="180"/>
                    <a:pt x="1874" y="259"/>
                  </a:cubicBezTo>
                  <a:cubicBezTo>
                    <a:pt x="1881" y="261"/>
                    <a:pt x="1888" y="262"/>
                    <a:pt x="1894" y="262"/>
                  </a:cubicBezTo>
                  <a:cubicBezTo>
                    <a:pt x="1967" y="262"/>
                    <a:pt x="1993" y="144"/>
                    <a:pt x="1913" y="122"/>
                  </a:cubicBezTo>
                  <a:cubicBezTo>
                    <a:pt x="1614" y="41"/>
                    <a:pt x="1307" y="1"/>
                    <a:pt x="1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37"/>
            <p:cNvSpPr/>
            <p:nvPr/>
          </p:nvSpPr>
          <p:spPr>
            <a:xfrm>
              <a:off x="2835211" y="1904847"/>
              <a:ext cx="33109" cy="15518"/>
            </a:xfrm>
            <a:custGeom>
              <a:avLst/>
              <a:gdLst/>
              <a:ahLst/>
              <a:cxnLst/>
              <a:rect l="l" t="t" r="r" b="b"/>
              <a:pathLst>
                <a:path w="1054" h="494" extrusionOk="0">
                  <a:moveTo>
                    <a:pt x="78" y="1"/>
                  </a:moveTo>
                  <a:cubicBezTo>
                    <a:pt x="54" y="1"/>
                    <a:pt x="31" y="10"/>
                    <a:pt x="18" y="33"/>
                  </a:cubicBezTo>
                  <a:cubicBezTo>
                    <a:pt x="0" y="65"/>
                    <a:pt x="11" y="114"/>
                    <a:pt x="42" y="128"/>
                  </a:cubicBezTo>
                  <a:cubicBezTo>
                    <a:pt x="338" y="261"/>
                    <a:pt x="636" y="381"/>
                    <a:pt x="939" y="490"/>
                  </a:cubicBezTo>
                  <a:cubicBezTo>
                    <a:pt x="947" y="493"/>
                    <a:pt x="955" y="494"/>
                    <a:pt x="962" y="494"/>
                  </a:cubicBezTo>
                  <a:cubicBezTo>
                    <a:pt x="1032" y="494"/>
                    <a:pt x="1054" y="382"/>
                    <a:pt x="977" y="353"/>
                  </a:cubicBezTo>
                  <a:cubicBezTo>
                    <a:pt x="686" y="251"/>
                    <a:pt x="397" y="135"/>
                    <a:pt x="116" y="8"/>
                  </a:cubicBezTo>
                  <a:cubicBezTo>
                    <a:pt x="104" y="3"/>
                    <a:pt x="91" y="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37"/>
            <p:cNvSpPr/>
            <p:nvPr/>
          </p:nvSpPr>
          <p:spPr>
            <a:xfrm>
              <a:off x="2830059" y="1907328"/>
              <a:ext cx="37507" cy="14387"/>
            </a:xfrm>
            <a:custGeom>
              <a:avLst/>
              <a:gdLst/>
              <a:ahLst/>
              <a:cxnLst/>
              <a:rect l="l" t="t" r="r" b="b"/>
              <a:pathLst>
                <a:path w="1194" h="458" extrusionOk="0">
                  <a:moveTo>
                    <a:pt x="1099" y="0"/>
                  </a:moveTo>
                  <a:cubicBezTo>
                    <a:pt x="1092" y="0"/>
                    <a:pt x="1085" y="1"/>
                    <a:pt x="1078" y="3"/>
                  </a:cubicBezTo>
                  <a:cubicBezTo>
                    <a:pt x="741" y="95"/>
                    <a:pt x="407" y="200"/>
                    <a:pt x="76" y="320"/>
                  </a:cubicBezTo>
                  <a:cubicBezTo>
                    <a:pt x="1" y="348"/>
                    <a:pt x="21" y="458"/>
                    <a:pt x="87" y="458"/>
                  </a:cubicBezTo>
                  <a:cubicBezTo>
                    <a:pt x="94" y="458"/>
                    <a:pt x="103" y="456"/>
                    <a:pt x="111" y="453"/>
                  </a:cubicBezTo>
                  <a:cubicBezTo>
                    <a:pt x="442" y="337"/>
                    <a:pt x="776" y="228"/>
                    <a:pt x="1117" y="137"/>
                  </a:cubicBezTo>
                  <a:cubicBezTo>
                    <a:pt x="1194" y="114"/>
                    <a:pt x="1171" y="0"/>
                    <a:pt x="1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37"/>
            <p:cNvSpPr/>
            <p:nvPr/>
          </p:nvSpPr>
          <p:spPr>
            <a:xfrm>
              <a:off x="2830687" y="1917537"/>
              <a:ext cx="35528" cy="12345"/>
            </a:xfrm>
            <a:custGeom>
              <a:avLst/>
              <a:gdLst/>
              <a:ahLst/>
              <a:cxnLst/>
              <a:rect l="l" t="t" r="r" b="b"/>
              <a:pathLst>
                <a:path w="1131" h="393" extrusionOk="0">
                  <a:moveTo>
                    <a:pt x="110" y="1"/>
                  </a:moveTo>
                  <a:cubicBezTo>
                    <a:pt x="32" y="1"/>
                    <a:pt x="1" y="122"/>
                    <a:pt x="84" y="135"/>
                  </a:cubicBezTo>
                  <a:cubicBezTo>
                    <a:pt x="404" y="195"/>
                    <a:pt x="717" y="279"/>
                    <a:pt x="1019" y="388"/>
                  </a:cubicBezTo>
                  <a:cubicBezTo>
                    <a:pt x="1028" y="391"/>
                    <a:pt x="1036" y="393"/>
                    <a:pt x="1044" y="393"/>
                  </a:cubicBezTo>
                  <a:cubicBezTo>
                    <a:pt x="1110" y="393"/>
                    <a:pt x="1130" y="280"/>
                    <a:pt x="1054" y="251"/>
                  </a:cubicBezTo>
                  <a:cubicBezTo>
                    <a:pt x="752" y="142"/>
                    <a:pt x="439" y="58"/>
                    <a:pt x="123" y="2"/>
                  </a:cubicBezTo>
                  <a:cubicBezTo>
                    <a:pt x="119" y="1"/>
                    <a:pt x="114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7"/>
            <p:cNvSpPr/>
            <p:nvPr/>
          </p:nvSpPr>
          <p:spPr>
            <a:xfrm>
              <a:off x="2832666" y="1917223"/>
              <a:ext cx="34240" cy="15958"/>
            </a:xfrm>
            <a:custGeom>
              <a:avLst/>
              <a:gdLst/>
              <a:ahLst/>
              <a:cxnLst/>
              <a:rect l="l" t="t" r="r" b="b"/>
              <a:pathLst>
                <a:path w="1090" h="508" extrusionOk="0">
                  <a:moveTo>
                    <a:pt x="1012" y="1"/>
                  </a:moveTo>
                  <a:cubicBezTo>
                    <a:pt x="1005" y="1"/>
                    <a:pt x="998" y="2"/>
                    <a:pt x="991" y="5"/>
                  </a:cubicBezTo>
                  <a:cubicBezTo>
                    <a:pt x="682" y="124"/>
                    <a:pt x="369" y="247"/>
                    <a:pt x="60" y="367"/>
                  </a:cubicBezTo>
                  <a:cubicBezTo>
                    <a:pt x="25" y="381"/>
                    <a:pt x="0" y="416"/>
                    <a:pt x="11" y="454"/>
                  </a:cubicBezTo>
                  <a:cubicBezTo>
                    <a:pt x="19" y="483"/>
                    <a:pt x="49" y="507"/>
                    <a:pt x="79" y="507"/>
                  </a:cubicBezTo>
                  <a:cubicBezTo>
                    <a:pt x="86" y="507"/>
                    <a:pt x="92" y="506"/>
                    <a:pt x="99" y="504"/>
                  </a:cubicBezTo>
                  <a:cubicBezTo>
                    <a:pt x="408" y="381"/>
                    <a:pt x="721" y="261"/>
                    <a:pt x="1030" y="138"/>
                  </a:cubicBezTo>
                  <a:cubicBezTo>
                    <a:pt x="1065" y="124"/>
                    <a:pt x="1090" y="92"/>
                    <a:pt x="1079" y="54"/>
                  </a:cubicBezTo>
                  <a:cubicBezTo>
                    <a:pt x="1071" y="25"/>
                    <a:pt x="1043" y="1"/>
                    <a:pt x="10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7"/>
            <p:cNvSpPr/>
            <p:nvPr/>
          </p:nvSpPr>
          <p:spPr>
            <a:xfrm>
              <a:off x="2823054" y="1873089"/>
              <a:ext cx="48846" cy="46271"/>
            </a:xfrm>
            <a:custGeom>
              <a:avLst/>
              <a:gdLst/>
              <a:ahLst/>
              <a:cxnLst/>
              <a:rect l="l" t="t" r="r" b="b"/>
              <a:pathLst>
                <a:path w="1555" h="1473" extrusionOk="0">
                  <a:moveTo>
                    <a:pt x="1365" y="187"/>
                  </a:moveTo>
                  <a:cubicBezTo>
                    <a:pt x="1350" y="223"/>
                    <a:pt x="1328" y="259"/>
                    <a:pt x="1319" y="278"/>
                  </a:cubicBezTo>
                  <a:cubicBezTo>
                    <a:pt x="1294" y="331"/>
                    <a:pt x="1266" y="380"/>
                    <a:pt x="1241" y="429"/>
                  </a:cubicBezTo>
                  <a:cubicBezTo>
                    <a:pt x="1178" y="534"/>
                    <a:pt x="1111" y="640"/>
                    <a:pt x="1041" y="742"/>
                  </a:cubicBezTo>
                  <a:cubicBezTo>
                    <a:pt x="1000" y="803"/>
                    <a:pt x="959" y="863"/>
                    <a:pt x="917" y="922"/>
                  </a:cubicBezTo>
                  <a:lnTo>
                    <a:pt x="917" y="922"/>
                  </a:lnTo>
                  <a:cubicBezTo>
                    <a:pt x="943" y="835"/>
                    <a:pt x="975" y="750"/>
                    <a:pt x="1013" y="668"/>
                  </a:cubicBezTo>
                  <a:cubicBezTo>
                    <a:pt x="1094" y="493"/>
                    <a:pt x="1201" y="295"/>
                    <a:pt x="1365" y="187"/>
                  </a:cubicBezTo>
                  <a:close/>
                  <a:moveTo>
                    <a:pt x="208" y="616"/>
                  </a:moveTo>
                  <a:cubicBezTo>
                    <a:pt x="231" y="631"/>
                    <a:pt x="253" y="649"/>
                    <a:pt x="275" y="668"/>
                  </a:cubicBezTo>
                  <a:cubicBezTo>
                    <a:pt x="331" y="721"/>
                    <a:pt x="387" y="773"/>
                    <a:pt x="440" y="830"/>
                  </a:cubicBezTo>
                  <a:cubicBezTo>
                    <a:pt x="496" y="886"/>
                    <a:pt x="552" y="942"/>
                    <a:pt x="605" y="1002"/>
                  </a:cubicBezTo>
                  <a:cubicBezTo>
                    <a:pt x="644" y="1044"/>
                    <a:pt x="728" y="1125"/>
                    <a:pt x="700" y="1192"/>
                  </a:cubicBezTo>
                  <a:cubicBezTo>
                    <a:pt x="695" y="1204"/>
                    <a:pt x="693" y="1216"/>
                    <a:pt x="694" y="1228"/>
                  </a:cubicBezTo>
                  <a:lnTo>
                    <a:pt x="694" y="1228"/>
                  </a:lnTo>
                  <a:cubicBezTo>
                    <a:pt x="690" y="1233"/>
                    <a:pt x="686" y="1238"/>
                    <a:pt x="682" y="1243"/>
                  </a:cubicBezTo>
                  <a:lnTo>
                    <a:pt x="682" y="1243"/>
                  </a:lnTo>
                  <a:cubicBezTo>
                    <a:pt x="484" y="1070"/>
                    <a:pt x="323" y="856"/>
                    <a:pt x="208" y="616"/>
                  </a:cubicBezTo>
                  <a:close/>
                  <a:moveTo>
                    <a:pt x="1432" y="1"/>
                  </a:moveTo>
                  <a:cubicBezTo>
                    <a:pt x="1426" y="1"/>
                    <a:pt x="1421" y="2"/>
                    <a:pt x="1417" y="4"/>
                  </a:cubicBezTo>
                  <a:cubicBezTo>
                    <a:pt x="1167" y="106"/>
                    <a:pt x="1013" y="341"/>
                    <a:pt x="904" y="573"/>
                  </a:cubicBezTo>
                  <a:cubicBezTo>
                    <a:pt x="842" y="700"/>
                    <a:pt x="795" y="832"/>
                    <a:pt x="761" y="966"/>
                  </a:cubicBezTo>
                  <a:lnTo>
                    <a:pt x="761" y="966"/>
                  </a:lnTo>
                  <a:cubicBezTo>
                    <a:pt x="706" y="892"/>
                    <a:pt x="633" y="826"/>
                    <a:pt x="577" y="766"/>
                  </a:cubicBezTo>
                  <a:cubicBezTo>
                    <a:pt x="449" y="638"/>
                    <a:pt x="294" y="436"/>
                    <a:pt x="95" y="436"/>
                  </a:cubicBezTo>
                  <a:cubicBezTo>
                    <a:pt x="92" y="436"/>
                    <a:pt x="88" y="436"/>
                    <a:pt x="85" y="436"/>
                  </a:cubicBezTo>
                  <a:cubicBezTo>
                    <a:pt x="43" y="436"/>
                    <a:pt x="1" y="482"/>
                    <a:pt x="18" y="524"/>
                  </a:cubicBezTo>
                  <a:cubicBezTo>
                    <a:pt x="142" y="847"/>
                    <a:pt x="341" y="1128"/>
                    <a:pt x="599" y="1355"/>
                  </a:cubicBezTo>
                  <a:lnTo>
                    <a:pt x="599" y="1355"/>
                  </a:lnTo>
                  <a:cubicBezTo>
                    <a:pt x="599" y="1356"/>
                    <a:pt x="598" y="1356"/>
                    <a:pt x="598" y="1357"/>
                  </a:cubicBezTo>
                  <a:cubicBezTo>
                    <a:pt x="561" y="1408"/>
                    <a:pt x="610" y="1458"/>
                    <a:pt x="661" y="1458"/>
                  </a:cubicBezTo>
                  <a:cubicBezTo>
                    <a:pt x="677" y="1458"/>
                    <a:pt x="693" y="1454"/>
                    <a:pt x="706" y="1443"/>
                  </a:cubicBezTo>
                  <a:lnTo>
                    <a:pt x="706" y="1443"/>
                  </a:lnTo>
                  <a:cubicBezTo>
                    <a:pt x="715" y="1449"/>
                    <a:pt x="723" y="1456"/>
                    <a:pt x="732" y="1462"/>
                  </a:cubicBezTo>
                  <a:cubicBezTo>
                    <a:pt x="742" y="1470"/>
                    <a:pt x="753" y="1473"/>
                    <a:pt x="764" y="1473"/>
                  </a:cubicBezTo>
                  <a:cubicBezTo>
                    <a:pt x="800" y="1473"/>
                    <a:pt x="834" y="1437"/>
                    <a:pt x="837" y="1399"/>
                  </a:cubicBezTo>
                  <a:cubicBezTo>
                    <a:pt x="839" y="1350"/>
                    <a:pt x="843" y="1301"/>
                    <a:pt x="849" y="1252"/>
                  </a:cubicBezTo>
                  <a:lnTo>
                    <a:pt x="849" y="1252"/>
                  </a:lnTo>
                  <a:cubicBezTo>
                    <a:pt x="973" y="1081"/>
                    <a:pt x="1099" y="910"/>
                    <a:pt x="1217" y="735"/>
                  </a:cubicBezTo>
                  <a:cubicBezTo>
                    <a:pt x="1290" y="619"/>
                    <a:pt x="1361" y="503"/>
                    <a:pt x="1420" y="380"/>
                  </a:cubicBezTo>
                  <a:cubicBezTo>
                    <a:pt x="1473" y="278"/>
                    <a:pt x="1554" y="151"/>
                    <a:pt x="1494" y="39"/>
                  </a:cubicBezTo>
                  <a:cubicBezTo>
                    <a:pt x="1486" y="19"/>
                    <a:pt x="1456" y="1"/>
                    <a:pt x="1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37"/>
            <p:cNvSpPr/>
            <p:nvPr/>
          </p:nvSpPr>
          <p:spPr>
            <a:xfrm>
              <a:off x="2862257" y="1914710"/>
              <a:ext cx="7413" cy="6754"/>
            </a:xfrm>
            <a:custGeom>
              <a:avLst/>
              <a:gdLst/>
              <a:ahLst/>
              <a:cxnLst/>
              <a:rect l="l" t="t" r="r" b="b"/>
              <a:pathLst>
                <a:path w="236" h="215" extrusionOk="0">
                  <a:moveTo>
                    <a:pt x="97" y="104"/>
                  </a:moveTo>
                  <a:lnTo>
                    <a:pt x="97" y="104"/>
                  </a:lnTo>
                  <a:cubicBezTo>
                    <a:pt x="98" y="106"/>
                    <a:pt x="98" y="108"/>
                    <a:pt x="97" y="111"/>
                  </a:cubicBezTo>
                  <a:lnTo>
                    <a:pt x="97" y="111"/>
                  </a:lnTo>
                  <a:lnTo>
                    <a:pt x="96" y="107"/>
                  </a:lnTo>
                  <a:lnTo>
                    <a:pt x="97" y="104"/>
                  </a:lnTo>
                  <a:close/>
                  <a:moveTo>
                    <a:pt x="96" y="110"/>
                  </a:moveTo>
                  <a:cubicBezTo>
                    <a:pt x="96" y="110"/>
                    <a:pt x="96" y="110"/>
                    <a:pt x="97" y="111"/>
                  </a:cubicBezTo>
                  <a:lnTo>
                    <a:pt x="97" y="111"/>
                  </a:lnTo>
                  <a:cubicBezTo>
                    <a:pt x="97" y="111"/>
                    <a:pt x="96" y="111"/>
                    <a:pt x="96" y="111"/>
                  </a:cubicBezTo>
                  <a:lnTo>
                    <a:pt x="96" y="111"/>
                  </a:lnTo>
                  <a:cubicBezTo>
                    <a:pt x="96" y="111"/>
                    <a:pt x="96" y="110"/>
                    <a:pt x="96" y="110"/>
                  </a:cubicBezTo>
                  <a:lnTo>
                    <a:pt x="96" y="110"/>
                  </a:lnTo>
                  <a:lnTo>
                    <a:pt x="96" y="110"/>
                  </a:lnTo>
                  <a:close/>
                  <a:moveTo>
                    <a:pt x="97" y="112"/>
                  </a:moveTo>
                  <a:cubicBezTo>
                    <a:pt x="98" y="113"/>
                    <a:pt x="98" y="115"/>
                    <a:pt x="99" y="116"/>
                  </a:cubicBezTo>
                  <a:lnTo>
                    <a:pt x="99" y="116"/>
                  </a:lnTo>
                  <a:cubicBezTo>
                    <a:pt x="98" y="115"/>
                    <a:pt x="98" y="115"/>
                    <a:pt x="97" y="114"/>
                  </a:cubicBezTo>
                  <a:lnTo>
                    <a:pt x="97" y="114"/>
                  </a:lnTo>
                  <a:lnTo>
                    <a:pt x="97" y="112"/>
                  </a:lnTo>
                  <a:close/>
                  <a:moveTo>
                    <a:pt x="165" y="134"/>
                  </a:moveTo>
                  <a:cubicBezTo>
                    <a:pt x="165" y="134"/>
                    <a:pt x="165" y="134"/>
                    <a:pt x="165" y="134"/>
                  </a:cubicBezTo>
                  <a:lnTo>
                    <a:pt x="165" y="134"/>
                  </a:lnTo>
                  <a:cubicBezTo>
                    <a:pt x="165" y="134"/>
                    <a:pt x="165" y="134"/>
                    <a:pt x="165" y="134"/>
                  </a:cubicBezTo>
                  <a:close/>
                  <a:moveTo>
                    <a:pt x="143" y="130"/>
                  </a:moveTo>
                  <a:lnTo>
                    <a:pt x="144" y="133"/>
                  </a:lnTo>
                  <a:lnTo>
                    <a:pt x="144" y="133"/>
                  </a:lnTo>
                  <a:lnTo>
                    <a:pt x="143" y="136"/>
                  </a:lnTo>
                  <a:lnTo>
                    <a:pt x="143" y="136"/>
                  </a:lnTo>
                  <a:cubicBezTo>
                    <a:pt x="141" y="133"/>
                    <a:pt x="141" y="131"/>
                    <a:pt x="143" y="130"/>
                  </a:cubicBezTo>
                  <a:close/>
                  <a:moveTo>
                    <a:pt x="123" y="137"/>
                  </a:moveTo>
                  <a:cubicBezTo>
                    <a:pt x="123" y="137"/>
                    <a:pt x="124" y="137"/>
                    <a:pt x="125" y="138"/>
                  </a:cubicBezTo>
                  <a:lnTo>
                    <a:pt x="125" y="138"/>
                  </a:lnTo>
                  <a:lnTo>
                    <a:pt x="123" y="137"/>
                  </a:lnTo>
                  <a:close/>
                  <a:moveTo>
                    <a:pt x="137" y="0"/>
                  </a:moveTo>
                  <a:cubicBezTo>
                    <a:pt x="116" y="0"/>
                    <a:pt x="92" y="11"/>
                    <a:pt x="74" y="28"/>
                  </a:cubicBezTo>
                  <a:cubicBezTo>
                    <a:pt x="69" y="31"/>
                    <a:pt x="66" y="37"/>
                    <a:pt x="63" y="43"/>
                  </a:cubicBezTo>
                  <a:lnTo>
                    <a:pt x="63" y="43"/>
                  </a:lnTo>
                  <a:cubicBezTo>
                    <a:pt x="60" y="45"/>
                    <a:pt x="56" y="47"/>
                    <a:pt x="53" y="49"/>
                  </a:cubicBezTo>
                  <a:cubicBezTo>
                    <a:pt x="39" y="56"/>
                    <a:pt x="28" y="67"/>
                    <a:pt x="18" y="81"/>
                  </a:cubicBezTo>
                  <a:cubicBezTo>
                    <a:pt x="18" y="85"/>
                    <a:pt x="14" y="85"/>
                    <a:pt x="14" y="88"/>
                  </a:cubicBezTo>
                  <a:cubicBezTo>
                    <a:pt x="11" y="95"/>
                    <a:pt x="7" y="102"/>
                    <a:pt x="7" y="109"/>
                  </a:cubicBezTo>
                  <a:cubicBezTo>
                    <a:pt x="4" y="127"/>
                    <a:pt x="0" y="141"/>
                    <a:pt x="7" y="158"/>
                  </a:cubicBezTo>
                  <a:cubicBezTo>
                    <a:pt x="11" y="183"/>
                    <a:pt x="32" y="204"/>
                    <a:pt x="56" y="208"/>
                  </a:cubicBezTo>
                  <a:cubicBezTo>
                    <a:pt x="67" y="211"/>
                    <a:pt x="81" y="215"/>
                    <a:pt x="95" y="215"/>
                  </a:cubicBezTo>
                  <a:lnTo>
                    <a:pt x="120" y="215"/>
                  </a:lnTo>
                  <a:cubicBezTo>
                    <a:pt x="134" y="215"/>
                    <a:pt x="144" y="211"/>
                    <a:pt x="158" y="208"/>
                  </a:cubicBezTo>
                  <a:cubicBezTo>
                    <a:pt x="176" y="201"/>
                    <a:pt x="190" y="194"/>
                    <a:pt x="208" y="179"/>
                  </a:cubicBezTo>
                  <a:cubicBezTo>
                    <a:pt x="218" y="169"/>
                    <a:pt x="229" y="151"/>
                    <a:pt x="232" y="134"/>
                  </a:cubicBezTo>
                  <a:cubicBezTo>
                    <a:pt x="232" y="134"/>
                    <a:pt x="232" y="134"/>
                    <a:pt x="232" y="130"/>
                  </a:cubicBezTo>
                  <a:cubicBezTo>
                    <a:pt x="236" y="123"/>
                    <a:pt x="236" y="116"/>
                    <a:pt x="236" y="109"/>
                  </a:cubicBezTo>
                  <a:cubicBezTo>
                    <a:pt x="236" y="102"/>
                    <a:pt x="236" y="92"/>
                    <a:pt x="232" y="85"/>
                  </a:cubicBezTo>
                  <a:cubicBezTo>
                    <a:pt x="232" y="81"/>
                    <a:pt x="232" y="78"/>
                    <a:pt x="232" y="78"/>
                  </a:cubicBezTo>
                  <a:cubicBezTo>
                    <a:pt x="229" y="67"/>
                    <a:pt x="225" y="60"/>
                    <a:pt x="222" y="53"/>
                  </a:cubicBezTo>
                  <a:cubicBezTo>
                    <a:pt x="211" y="35"/>
                    <a:pt x="201" y="25"/>
                    <a:pt x="187" y="14"/>
                  </a:cubicBezTo>
                  <a:cubicBezTo>
                    <a:pt x="179" y="11"/>
                    <a:pt x="172" y="7"/>
                    <a:pt x="162" y="4"/>
                  </a:cubicBezTo>
                  <a:lnTo>
                    <a:pt x="148" y="4"/>
                  </a:lnTo>
                  <a:cubicBezTo>
                    <a:pt x="148" y="4"/>
                    <a:pt x="141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37"/>
            <p:cNvSpPr/>
            <p:nvPr/>
          </p:nvSpPr>
          <p:spPr>
            <a:xfrm>
              <a:off x="2861911" y="1922877"/>
              <a:ext cx="7005" cy="8199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4" y="123"/>
                  </a:moveTo>
                  <a:cubicBezTo>
                    <a:pt x="84" y="123"/>
                    <a:pt x="83" y="123"/>
                    <a:pt x="83" y="123"/>
                  </a:cubicBezTo>
                  <a:lnTo>
                    <a:pt x="83" y="123"/>
                  </a:lnTo>
                  <a:cubicBezTo>
                    <a:pt x="83" y="123"/>
                    <a:pt x="83" y="123"/>
                    <a:pt x="83" y="123"/>
                  </a:cubicBezTo>
                  <a:lnTo>
                    <a:pt x="83" y="123"/>
                  </a:lnTo>
                  <a:lnTo>
                    <a:pt x="84" y="123"/>
                  </a:lnTo>
                  <a:close/>
                  <a:moveTo>
                    <a:pt x="109" y="122"/>
                  </a:moveTo>
                  <a:lnTo>
                    <a:pt x="112" y="123"/>
                  </a:lnTo>
                  <a:lnTo>
                    <a:pt x="112" y="123"/>
                  </a:lnTo>
                  <a:cubicBezTo>
                    <a:pt x="112" y="123"/>
                    <a:pt x="112" y="123"/>
                    <a:pt x="112" y="123"/>
                  </a:cubicBezTo>
                  <a:lnTo>
                    <a:pt x="112" y="123"/>
                  </a:lnTo>
                  <a:cubicBezTo>
                    <a:pt x="111" y="123"/>
                    <a:pt x="110" y="123"/>
                    <a:pt x="109" y="122"/>
                  </a:cubicBezTo>
                  <a:close/>
                  <a:moveTo>
                    <a:pt x="138" y="148"/>
                  </a:moveTo>
                  <a:cubicBezTo>
                    <a:pt x="138" y="149"/>
                    <a:pt x="138" y="149"/>
                    <a:pt x="138" y="149"/>
                  </a:cubicBezTo>
                  <a:lnTo>
                    <a:pt x="138" y="149"/>
                  </a:lnTo>
                  <a:lnTo>
                    <a:pt x="138" y="150"/>
                  </a:lnTo>
                  <a:lnTo>
                    <a:pt x="138" y="150"/>
                  </a:lnTo>
                  <a:cubicBezTo>
                    <a:pt x="138" y="150"/>
                    <a:pt x="138" y="149"/>
                    <a:pt x="138" y="148"/>
                  </a:cubicBezTo>
                  <a:close/>
                  <a:moveTo>
                    <a:pt x="138" y="163"/>
                  </a:moveTo>
                  <a:lnTo>
                    <a:pt x="138" y="165"/>
                  </a:lnTo>
                  <a:cubicBezTo>
                    <a:pt x="138" y="165"/>
                    <a:pt x="138" y="164"/>
                    <a:pt x="138" y="163"/>
                  </a:cubicBezTo>
                  <a:lnTo>
                    <a:pt x="138" y="163"/>
                  </a:lnTo>
                  <a:cubicBezTo>
                    <a:pt x="138" y="163"/>
                    <a:pt x="138" y="163"/>
                    <a:pt x="138" y="163"/>
                  </a:cubicBezTo>
                  <a:close/>
                  <a:moveTo>
                    <a:pt x="96" y="0"/>
                  </a:moveTo>
                  <a:cubicBezTo>
                    <a:pt x="78" y="4"/>
                    <a:pt x="57" y="7"/>
                    <a:pt x="46" y="21"/>
                  </a:cubicBezTo>
                  <a:cubicBezTo>
                    <a:pt x="43" y="25"/>
                    <a:pt x="38" y="31"/>
                    <a:pt x="34" y="37"/>
                  </a:cubicBezTo>
                  <a:lnTo>
                    <a:pt x="34" y="37"/>
                  </a:lnTo>
                  <a:cubicBezTo>
                    <a:pt x="21" y="47"/>
                    <a:pt x="15" y="68"/>
                    <a:pt x="15" y="85"/>
                  </a:cubicBezTo>
                  <a:cubicBezTo>
                    <a:pt x="15" y="88"/>
                    <a:pt x="15" y="92"/>
                    <a:pt x="16" y="96"/>
                  </a:cubicBezTo>
                  <a:lnTo>
                    <a:pt x="16" y="96"/>
                  </a:lnTo>
                  <a:cubicBezTo>
                    <a:pt x="13" y="102"/>
                    <a:pt x="10" y="107"/>
                    <a:pt x="8" y="113"/>
                  </a:cubicBezTo>
                  <a:cubicBezTo>
                    <a:pt x="4" y="116"/>
                    <a:pt x="4" y="123"/>
                    <a:pt x="4" y="127"/>
                  </a:cubicBezTo>
                  <a:cubicBezTo>
                    <a:pt x="1" y="137"/>
                    <a:pt x="1" y="148"/>
                    <a:pt x="1" y="158"/>
                  </a:cubicBezTo>
                  <a:cubicBezTo>
                    <a:pt x="1" y="201"/>
                    <a:pt x="29" y="250"/>
                    <a:pt x="75" y="257"/>
                  </a:cubicBezTo>
                  <a:cubicBezTo>
                    <a:pt x="89" y="260"/>
                    <a:pt x="96" y="260"/>
                    <a:pt x="110" y="260"/>
                  </a:cubicBezTo>
                  <a:cubicBezTo>
                    <a:pt x="113" y="257"/>
                    <a:pt x="120" y="257"/>
                    <a:pt x="127" y="257"/>
                  </a:cubicBezTo>
                  <a:cubicBezTo>
                    <a:pt x="138" y="253"/>
                    <a:pt x="148" y="250"/>
                    <a:pt x="155" y="243"/>
                  </a:cubicBezTo>
                  <a:cubicBezTo>
                    <a:pt x="166" y="236"/>
                    <a:pt x="173" y="229"/>
                    <a:pt x="180" y="222"/>
                  </a:cubicBezTo>
                  <a:cubicBezTo>
                    <a:pt x="187" y="215"/>
                    <a:pt x="194" y="208"/>
                    <a:pt x="198" y="197"/>
                  </a:cubicBezTo>
                  <a:cubicBezTo>
                    <a:pt x="219" y="158"/>
                    <a:pt x="222" y="113"/>
                    <a:pt x="198" y="74"/>
                  </a:cubicBezTo>
                  <a:cubicBezTo>
                    <a:pt x="194" y="67"/>
                    <a:pt x="187" y="60"/>
                    <a:pt x="183" y="57"/>
                  </a:cubicBezTo>
                  <a:cubicBezTo>
                    <a:pt x="180" y="53"/>
                    <a:pt x="180" y="49"/>
                    <a:pt x="176" y="49"/>
                  </a:cubicBezTo>
                  <a:cubicBezTo>
                    <a:pt x="170" y="43"/>
                    <a:pt x="161" y="34"/>
                    <a:pt x="152" y="30"/>
                  </a:cubicBezTo>
                  <a:lnTo>
                    <a:pt x="152" y="30"/>
                  </a:lnTo>
                  <a:cubicBezTo>
                    <a:pt x="150" y="27"/>
                    <a:pt x="148" y="24"/>
                    <a:pt x="145" y="21"/>
                  </a:cubicBezTo>
                  <a:cubicBezTo>
                    <a:pt x="134" y="11"/>
                    <a:pt x="113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37"/>
            <p:cNvSpPr/>
            <p:nvPr/>
          </p:nvSpPr>
          <p:spPr>
            <a:xfrm>
              <a:off x="2827923" y="1915841"/>
              <a:ext cx="7633" cy="7225"/>
            </a:xfrm>
            <a:custGeom>
              <a:avLst/>
              <a:gdLst/>
              <a:ahLst/>
              <a:cxnLst/>
              <a:rect l="l" t="t" r="r" b="b"/>
              <a:pathLst>
                <a:path w="243" h="230" extrusionOk="0">
                  <a:moveTo>
                    <a:pt x="80" y="87"/>
                  </a:moveTo>
                  <a:cubicBezTo>
                    <a:pt x="80" y="87"/>
                    <a:pt x="80" y="87"/>
                    <a:pt x="80" y="87"/>
                  </a:cubicBezTo>
                  <a:lnTo>
                    <a:pt x="80" y="87"/>
                  </a:lnTo>
                  <a:cubicBezTo>
                    <a:pt x="80" y="87"/>
                    <a:pt x="80" y="87"/>
                    <a:pt x="80" y="87"/>
                  </a:cubicBezTo>
                  <a:lnTo>
                    <a:pt x="80" y="87"/>
                  </a:lnTo>
                  <a:lnTo>
                    <a:pt x="80" y="87"/>
                  </a:lnTo>
                  <a:close/>
                  <a:moveTo>
                    <a:pt x="143" y="0"/>
                  </a:moveTo>
                  <a:cubicBezTo>
                    <a:pt x="134" y="0"/>
                    <a:pt x="125" y="1"/>
                    <a:pt x="116" y="3"/>
                  </a:cubicBezTo>
                  <a:cubicBezTo>
                    <a:pt x="99" y="6"/>
                    <a:pt x="83" y="15"/>
                    <a:pt x="70" y="26"/>
                  </a:cubicBezTo>
                  <a:lnTo>
                    <a:pt x="70" y="26"/>
                  </a:lnTo>
                  <a:cubicBezTo>
                    <a:pt x="69" y="27"/>
                    <a:pt x="68" y="27"/>
                    <a:pt x="67" y="27"/>
                  </a:cubicBezTo>
                  <a:cubicBezTo>
                    <a:pt x="56" y="34"/>
                    <a:pt x="49" y="38"/>
                    <a:pt x="42" y="45"/>
                  </a:cubicBezTo>
                  <a:cubicBezTo>
                    <a:pt x="39" y="49"/>
                    <a:pt x="35" y="52"/>
                    <a:pt x="35" y="56"/>
                  </a:cubicBezTo>
                  <a:cubicBezTo>
                    <a:pt x="28" y="63"/>
                    <a:pt x="21" y="70"/>
                    <a:pt x="18" y="80"/>
                  </a:cubicBezTo>
                  <a:cubicBezTo>
                    <a:pt x="11" y="87"/>
                    <a:pt x="7" y="98"/>
                    <a:pt x="7" y="105"/>
                  </a:cubicBezTo>
                  <a:cubicBezTo>
                    <a:pt x="4" y="108"/>
                    <a:pt x="4" y="112"/>
                    <a:pt x="4" y="119"/>
                  </a:cubicBezTo>
                  <a:cubicBezTo>
                    <a:pt x="0" y="126"/>
                    <a:pt x="0" y="136"/>
                    <a:pt x="0" y="147"/>
                  </a:cubicBezTo>
                  <a:cubicBezTo>
                    <a:pt x="0" y="158"/>
                    <a:pt x="0" y="168"/>
                    <a:pt x="4" y="179"/>
                  </a:cubicBezTo>
                  <a:cubicBezTo>
                    <a:pt x="4" y="182"/>
                    <a:pt x="7" y="189"/>
                    <a:pt x="11" y="196"/>
                  </a:cubicBezTo>
                  <a:cubicBezTo>
                    <a:pt x="14" y="203"/>
                    <a:pt x="21" y="210"/>
                    <a:pt x="28" y="214"/>
                  </a:cubicBezTo>
                  <a:cubicBezTo>
                    <a:pt x="32" y="217"/>
                    <a:pt x="35" y="221"/>
                    <a:pt x="42" y="224"/>
                  </a:cubicBezTo>
                  <a:cubicBezTo>
                    <a:pt x="47" y="227"/>
                    <a:pt x="54" y="229"/>
                    <a:pt x="61" y="229"/>
                  </a:cubicBezTo>
                  <a:cubicBezTo>
                    <a:pt x="64" y="229"/>
                    <a:pt x="67" y="229"/>
                    <a:pt x="70" y="228"/>
                  </a:cubicBezTo>
                  <a:cubicBezTo>
                    <a:pt x="99" y="228"/>
                    <a:pt x="127" y="221"/>
                    <a:pt x="155" y="207"/>
                  </a:cubicBezTo>
                  <a:cubicBezTo>
                    <a:pt x="179" y="193"/>
                    <a:pt x="197" y="175"/>
                    <a:pt x="215" y="154"/>
                  </a:cubicBezTo>
                  <a:cubicBezTo>
                    <a:pt x="218" y="147"/>
                    <a:pt x="222" y="143"/>
                    <a:pt x="225" y="136"/>
                  </a:cubicBezTo>
                  <a:cubicBezTo>
                    <a:pt x="232" y="129"/>
                    <a:pt x="239" y="115"/>
                    <a:pt x="239" y="108"/>
                  </a:cubicBezTo>
                  <a:cubicBezTo>
                    <a:pt x="243" y="87"/>
                    <a:pt x="239" y="66"/>
                    <a:pt x="229" y="49"/>
                  </a:cubicBezTo>
                  <a:cubicBezTo>
                    <a:pt x="225" y="42"/>
                    <a:pt x="222" y="34"/>
                    <a:pt x="215" y="27"/>
                  </a:cubicBezTo>
                  <a:cubicBezTo>
                    <a:pt x="208" y="24"/>
                    <a:pt x="201" y="17"/>
                    <a:pt x="193" y="13"/>
                  </a:cubicBezTo>
                  <a:cubicBezTo>
                    <a:pt x="186" y="10"/>
                    <a:pt x="179" y="6"/>
                    <a:pt x="169" y="3"/>
                  </a:cubicBezTo>
                  <a:cubicBezTo>
                    <a:pt x="160" y="1"/>
                    <a:pt x="151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37"/>
            <p:cNvSpPr/>
            <p:nvPr/>
          </p:nvSpPr>
          <p:spPr>
            <a:xfrm>
              <a:off x="2827923" y="1925296"/>
              <a:ext cx="8733" cy="9047"/>
            </a:xfrm>
            <a:custGeom>
              <a:avLst/>
              <a:gdLst/>
              <a:ahLst/>
              <a:cxnLst/>
              <a:rect l="l" t="t" r="r" b="b"/>
              <a:pathLst>
                <a:path w="278" h="288" extrusionOk="0">
                  <a:moveTo>
                    <a:pt x="136" y="100"/>
                  </a:moveTo>
                  <a:cubicBezTo>
                    <a:pt x="137" y="101"/>
                    <a:pt x="137" y="101"/>
                    <a:pt x="137" y="102"/>
                  </a:cubicBezTo>
                  <a:lnTo>
                    <a:pt x="137" y="102"/>
                  </a:lnTo>
                  <a:cubicBezTo>
                    <a:pt x="137" y="102"/>
                    <a:pt x="137" y="103"/>
                    <a:pt x="137" y="103"/>
                  </a:cubicBezTo>
                  <a:lnTo>
                    <a:pt x="137" y="103"/>
                  </a:lnTo>
                  <a:lnTo>
                    <a:pt x="136" y="101"/>
                  </a:lnTo>
                  <a:lnTo>
                    <a:pt x="136" y="100"/>
                  </a:lnTo>
                  <a:close/>
                  <a:moveTo>
                    <a:pt x="107" y="145"/>
                  </a:moveTo>
                  <a:cubicBezTo>
                    <a:pt x="107" y="145"/>
                    <a:pt x="107" y="145"/>
                    <a:pt x="107" y="145"/>
                  </a:cubicBezTo>
                  <a:lnTo>
                    <a:pt x="107" y="145"/>
                  </a:lnTo>
                  <a:cubicBezTo>
                    <a:pt x="105" y="145"/>
                    <a:pt x="104" y="145"/>
                    <a:pt x="103" y="146"/>
                  </a:cubicBezTo>
                  <a:lnTo>
                    <a:pt x="103" y="146"/>
                  </a:lnTo>
                  <a:lnTo>
                    <a:pt x="105" y="145"/>
                  </a:lnTo>
                  <a:lnTo>
                    <a:pt x="105" y="145"/>
                  </a:lnTo>
                  <a:cubicBezTo>
                    <a:pt x="103" y="146"/>
                    <a:pt x="101" y="147"/>
                    <a:pt x="100" y="148"/>
                  </a:cubicBezTo>
                  <a:lnTo>
                    <a:pt x="100" y="148"/>
                  </a:lnTo>
                  <a:cubicBezTo>
                    <a:pt x="100" y="148"/>
                    <a:pt x="99" y="148"/>
                    <a:pt x="99" y="148"/>
                  </a:cubicBezTo>
                  <a:lnTo>
                    <a:pt x="99" y="148"/>
                  </a:lnTo>
                  <a:cubicBezTo>
                    <a:pt x="100" y="147"/>
                    <a:pt x="101" y="147"/>
                    <a:pt x="102" y="146"/>
                  </a:cubicBezTo>
                  <a:lnTo>
                    <a:pt x="102" y="146"/>
                  </a:lnTo>
                  <a:cubicBezTo>
                    <a:pt x="98" y="147"/>
                    <a:pt x="93" y="148"/>
                    <a:pt x="88" y="148"/>
                  </a:cubicBezTo>
                  <a:lnTo>
                    <a:pt x="103" y="146"/>
                  </a:lnTo>
                  <a:lnTo>
                    <a:pt x="103" y="146"/>
                  </a:lnTo>
                  <a:cubicBezTo>
                    <a:pt x="102" y="146"/>
                    <a:pt x="102" y="146"/>
                    <a:pt x="102" y="146"/>
                  </a:cubicBezTo>
                  <a:lnTo>
                    <a:pt x="102" y="146"/>
                  </a:lnTo>
                  <a:cubicBezTo>
                    <a:pt x="102" y="146"/>
                    <a:pt x="103" y="146"/>
                    <a:pt x="103" y="146"/>
                  </a:cubicBezTo>
                  <a:lnTo>
                    <a:pt x="103" y="146"/>
                  </a:lnTo>
                  <a:lnTo>
                    <a:pt x="103" y="146"/>
                  </a:lnTo>
                  <a:lnTo>
                    <a:pt x="103" y="146"/>
                  </a:lnTo>
                  <a:cubicBezTo>
                    <a:pt x="104" y="145"/>
                    <a:pt x="105" y="145"/>
                    <a:pt x="107" y="145"/>
                  </a:cubicBezTo>
                  <a:close/>
                  <a:moveTo>
                    <a:pt x="137" y="215"/>
                  </a:moveTo>
                  <a:lnTo>
                    <a:pt x="137" y="215"/>
                  </a:lnTo>
                  <a:cubicBezTo>
                    <a:pt x="136" y="216"/>
                    <a:pt x="135" y="217"/>
                    <a:pt x="134" y="219"/>
                  </a:cubicBezTo>
                  <a:cubicBezTo>
                    <a:pt x="135" y="217"/>
                    <a:pt x="136" y="216"/>
                    <a:pt x="137" y="215"/>
                  </a:cubicBezTo>
                  <a:close/>
                  <a:moveTo>
                    <a:pt x="201" y="0"/>
                  </a:moveTo>
                  <a:cubicBezTo>
                    <a:pt x="194" y="0"/>
                    <a:pt x="188" y="2"/>
                    <a:pt x="183" y="4"/>
                  </a:cubicBezTo>
                  <a:cubicBezTo>
                    <a:pt x="181" y="4"/>
                    <a:pt x="180" y="5"/>
                    <a:pt x="178" y="5"/>
                  </a:cubicBezTo>
                  <a:lnTo>
                    <a:pt x="178" y="5"/>
                  </a:lnTo>
                  <a:cubicBezTo>
                    <a:pt x="174" y="5"/>
                    <a:pt x="170" y="4"/>
                    <a:pt x="165" y="4"/>
                  </a:cubicBezTo>
                  <a:cubicBezTo>
                    <a:pt x="148" y="4"/>
                    <a:pt x="127" y="11"/>
                    <a:pt x="116" y="25"/>
                  </a:cubicBezTo>
                  <a:cubicBezTo>
                    <a:pt x="92" y="53"/>
                    <a:pt x="67" y="81"/>
                    <a:pt x="42" y="110"/>
                  </a:cubicBezTo>
                  <a:cubicBezTo>
                    <a:pt x="32" y="120"/>
                    <a:pt x="25" y="131"/>
                    <a:pt x="18" y="141"/>
                  </a:cubicBezTo>
                  <a:cubicBezTo>
                    <a:pt x="14" y="148"/>
                    <a:pt x="14" y="152"/>
                    <a:pt x="11" y="159"/>
                  </a:cubicBezTo>
                  <a:cubicBezTo>
                    <a:pt x="7" y="162"/>
                    <a:pt x="7" y="169"/>
                    <a:pt x="4" y="176"/>
                  </a:cubicBezTo>
                  <a:cubicBezTo>
                    <a:pt x="0" y="190"/>
                    <a:pt x="0" y="208"/>
                    <a:pt x="4" y="226"/>
                  </a:cubicBezTo>
                  <a:cubicBezTo>
                    <a:pt x="14" y="254"/>
                    <a:pt x="35" y="271"/>
                    <a:pt x="63" y="282"/>
                  </a:cubicBezTo>
                  <a:cubicBezTo>
                    <a:pt x="70" y="285"/>
                    <a:pt x="81" y="285"/>
                    <a:pt x="88" y="285"/>
                  </a:cubicBezTo>
                  <a:cubicBezTo>
                    <a:pt x="90" y="287"/>
                    <a:pt x="92" y="288"/>
                    <a:pt x="93" y="288"/>
                  </a:cubicBezTo>
                  <a:cubicBezTo>
                    <a:pt x="95" y="288"/>
                    <a:pt x="97" y="287"/>
                    <a:pt x="99" y="285"/>
                  </a:cubicBezTo>
                  <a:cubicBezTo>
                    <a:pt x="113" y="285"/>
                    <a:pt x="123" y="285"/>
                    <a:pt x="134" y="282"/>
                  </a:cubicBezTo>
                  <a:cubicBezTo>
                    <a:pt x="151" y="278"/>
                    <a:pt x="169" y="271"/>
                    <a:pt x="183" y="261"/>
                  </a:cubicBezTo>
                  <a:cubicBezTo>
                    <a:pt x="215" y="240"/>
                    <a:pt x="239" y="215"/>
                    <a:pt x="257" y="180"/>
                  </a:cubicBezTo>
                  <a:cubicBezTo>
                    <a:pt x="267" y="159"/>
                    <a:pt x="271" y="138"/>
                    <a:pt x="274" y="110"/>
                  </a:cubicBezTo>
                  <a:cubicBezTo>
                    <a:pt x="278" y="92"/>
                    <a:pt x="274" y="71"/>
                    <a:pt x="267" y="53"/>
                  </a:cubicBezTo>
                  <a:cubicBezTo>
                    <a:pt x="264" y="36"/>
                    <a:pt x="253" y="18"/>
                    <a:pt x="236" y="11"/>
                  </a:cubicBezTo>
                  <a:cubicBezTo>
                    <a:pt x="227" y="4"/>
                    <a:pt x="213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37"/>
            <p:cNvSpPr/>
            <p:nvPr/>
          </p:nvSpPr>
          <p:spPr>
            <a:xfrm>
              <a:off x="2816112" y="1968614"/>
              <a:ext cx="7539" cy="9015"/>
            </a:xfrm>
            <a:custGeom>
              <a:avLst/>
              <a:gdLst/>
              <a:ahLst/>
              <a:cxnLst/>
              <a:rect l="l" t="t" r="r" b="b"/>
              <a:pathLst>
                <a:path w="240" h="287" extrusionOk="0">
                  <a:moveTo>
                    <a:pt x="71" y="1"/>
                  </a:moveTo>
                  <a:cubicBezTo>
                    <a:pt x="59" y="1"/>
                    <a:pt x="48" y="3"/>
                    <a:pt x="39" y="10"/>
                  </a:cubicBezTo>
                  <a:cubicBezTo>
                    <a:pt x="21" y="20"/>
                    <a:pt x="11" y="35"/>
                    <a:pt x="7" y="52"/>
                  </a:cubicBezTo>
                  <a:cubicBezTo>
                    <a:pt x="0" y="70"/>
                    <a:pt x="4" y="87"/>
                    <a:pt x="14" y="105"/>
                  </a:cubicBezTo>
                  <a:cubicBezTo>
                    <a:pt x="42" y="154"/>
                    <a:pt x="74" y="203"/>
                    <a:pt x="106" y="252"/>
                  </a:cubicBezTo>
                  <a:cubicBezTo>
                    <a:pt x="116" y="266"/>
                    <a:pt x="130" y="281"/>
                    <a:pt x="148" y="284"/>
                  </a:cubicBezTo>
                  <a:cubicBezTo>
                    <a:pt x="154" y="285"/>
                    <a:pt x="161" y="286"/>
                    <a:pt x="168" y="286"/>
                  </a:cubicBezTo>
                  <a:cubicBezTo>
                    <a:pt x="180" y="286"/>
                    <a:pt x="193" y="284"/>
                    <a:pt x="204" y="277"/>
                  </a:cubicBezTo>
                  <a:cubicBezTo>
                    <a:pt x="218" y="266"/>
                    <a:pt x="232" y="252"/>
                    <a:pt x="236" y="235"/>
                  </a:cubicBezTo>
                  <a:cubicBezTo>
                    <a:pt x="239" y="217"/>
                    <a:pt x="239" y="196"/>
                    <a:pt x="229" y="182"/>
                  </a:cubicBezTo>
                  <a:cubicBezTo>
                    <a:pt x="197" y="133"/>
                    <a:pt x="165" y="84"/>
                    <a:pt x="134" y="35"/>
                  </a:cubicBezTo>
                  <a:cubicBezTo>
                    <a:pt x="123" y="20"/>
                    <a:pt x="109" y="6"/>
                    <a:pt x="91" y="3"/>
                  </a:cubicBezTo>
                  <a:cubicBezTo>
                    <a:pt x="85" y="2"/>
                    <a:pt x="78" y="1"/>
                    <a:pt x="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37"/>
            <p:cNvSpPr/>
            <p:nvPr/>
          </p:nvSpPr>
          <p:spPr>
            <a:xfrm>
              <a:off x="2827044" y="1963588"/>
              <a:ext cx="8073" cy="14513"/>
            </a:xfrm>
            <a:custGeom>
              <a:avLst/>
              <a:gdLst/>
              <a:ahLst/>
              <a:cxnLst/>
              <a:rect l="l" t="t" r="r" b="b"/>
              <a:pathLst>
                <a:path w="257" h="462" extrusionOk="0">
                  <a:moveTo>
                    <a:pt x="187" y="263"/>
                  </a:moveTo>
                  <a:cubicBezTo>
                    <a:pt x="188" y="266"/>
                    <a:pt x="188" y="267"/>
                    <a:pt x="188" y="267"/>
                  </a:cubicBezTo>
                  <a:cubicBezTo>
                    <a:pt x="188" y="267"/>
                    <a:pt x="187" y="265"/>
                    <a:pt x="187" y="263"/>
                  </a:cubicBezTo>
                  <a:close/>
                  <a:moveTo>
                    <a:pt x="79" y="1"/>
                  </a:moveTo>
                  <a:cubicBezTo>
                    <a:pt x="77" y="1"/>
                    <a:pt x="76" y="1"/>
                    <a:pt x="74" y="1"/>
                  </a:cubicBezTo>
                  <a:cubicBezTo>
                    <a:pt x="35" y="1"/>
                    <a:pt x="0" y="29"/>
                    <a:pt x="4" y="68"/>
                  </a:cubicBezTo>
                  <a:cubicBezTo>
                    <a:pt x="11" y="195"/>
                    <a:pt x="49" y="318"/>
                    <a:pt x="116" y="426"/>
                  </a:cubicBezTo>
                  <a:cubicBezTo>
                    <a:pt x="130" y="448"/>
                    <a:pt x="154" y="461"/>
                    <a:pt x="178" y="461"/>
                  </a:cubicBezTo>
                  <a:cubicBezTo>
                    <a:pt x="189" y="461"/>
                    <a:pt x="201" y="458"/>
                    <a:pt x="211" y="451"/>
                  </a:cubicBezTo>
                  <a:cubicBezTo>
                    <a:pt x="243" y="430"/>
                    <a:pt x="257" y="388"/>
                    <a:pt x="236" y="356"/>
                  </a:cubicBezTo>
                  <a:cubicBezTo>
                    <a:pt x="221" y="332"/>
                    <a:pt x="207" y="307"/>
                    <a:pt x="197" y="282"/>
                  </a:cubicBezTo>
                  <a:cubicBezTo>
                    <a:pt x="193" y="276"/>
                    <a:pt x="190" y="269"/>
                    <a:pt x="187" y="262"/>
                  </a:cubicBezTo>
                  <a:lnTo>
                    <a:pt x="187" y="262"/>
                  </a:lnTo>
                  <a:cubicBezTo>
                    <a:pt x="186" y="261"/>
                    <a:pt x="186" y="259"/>
                    <a:pt x="186" y="258"/>
                  </a:cubicBezTo>
                  <a:cubicBezTo>
                    <a:pt x="179" y="244"/>
                    <a:pt x="176" y="233"/>
                    <a:pt x="172" y="219"/>
                  </a:cubicBezTo>
                  <a:cubicBezTo>
                    <a:pt x="162" y="191"/>
                    <a:pt x="155" y="166"/>
                    <a:pt x="151" y="138"/>
                  </a:cubicBezTo>
                  <a:cubicBezTo>
                    <a:pt x="151" y="131"/>
                    <a:pt x="148" y="124"/>
                    <a:pt x="148" y="117"/>
                  </a:cubicBezTo>
                  <a:cubicBezTo>
                    <a:pt x="148" y="116"/>
                    <a:pt x="147" y="111"/>
                    <a:pt x="146" y="108"/>
                  </a:cubicBezTo>
                  <a:lnTo>
                    <a:pt x="146" y="108"/>
                  </a:lnTo>
                  <a:cubicBezTo>
                    <a:pt x="147" y="110"/>
                    <a:pt x="147" y="112"/>
                    <a:pt x="148" y="114"/>
                  </a:cubicBezTo>
                  <a:cubicBezTo>
                    <a:pt x="147" y="108"/>
                    <a:pt x="146" y="106"/>
                    <a:pt x="146" y="106"/>
                  </a:cubicBezTo>
                  <a:lnTo>
                    <a:pt x="146" y="106"/>
                  </a:lnTo>
                  <a:cubicBezTo>
                    <a:pt x="146" y="106"/>
                    <a:pt x="146" y="107"/>
                    <a:pt x="146" y="108"/>
                  </a:cubicBezTo>
                  <a:lnTo>
                    <a:pt x="146" y="108"/>
                  </a:lnTo>
                  <a:cubicBezTo>
                    <a:pt x="144" y="96"/>
                    <a:pt x="144" y="83"/>
                    <a:pt x="141" y="68"/>
                  </a:cubicBezTo>
                  <a:cubicBezTo>
                    <a:pt x="141" y="34"/>
                    <a:pt x="11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37"/>
            <p:cNvSpPr/>
            <p:nvPr/>
          </p:nvSpPr>
          <p:spPr>
            <a:xfrm>
              <a:off x="2837975" y="1969871"/>
              <a:ext cx="6094" cy="6471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62" y="0"/>
                  </a:moveTo>
                  <a:cubicBezTo>
                    <a:pt x="55" y="0"/>
                    <a:pt x="50" y="3"/>
                    <a:pt x="42" y="5"/>
                  </a:cubicBezTo>
                  <a:cubicBezTo>
                    <a:pt x="35" y="9"/>
                    <a:pt x="28" y="12"/>
                    <a:pt x="21" y="19"/>
                  </a:cubicBezTo>
                  <a:cubicBezTo>
                    <a:pt x="18" y="26"/>
                    <a:pt x="14" y="30"/>
                    <a:pt x="11" y="33"/>
                  </a:cubicBezTo>
                  <a:cubicBezTo>
                    <a:pt x="4" y="47"/>
                    <a:pt x="0" y="58"/>
                    <a:pt x="0" y="72"/>
                  </a:cubicBezTo>
                  <a:lnTo>
                    <a:pt x="4" y="89"/>
                  </a:lnTo>
                  <a:cubicBezTo>
                    <a:pt x="7" y="100"/>
                    <a:pt x="14" y="111"/>
                    <a:pt x="21" y="118"/>
                  </a:cubicBezTo>
                  <a:cubicBezTo>
                    <a:pt x="39" y="142"/>
                    <a:pt x="56" y="163"/>
                    <a:pt x="74" y="184"/>
                  </a:cubicBezTo>
                  <a:cubicBezTo>
                    <a:pt x="81" y="191"/>
                    <a:pt x="88" y="198"/>
                    <a:pt x="98" y="202"/>
                  </a:cubicBezTo>
                  <a:cubicBezTo>
                    <a:pt x="105" y="205"/>
                    <a:pt x="116" y="205"/>
                    <a:pt x="123" y="205"/>
                  </a:cubicBezTo>
                  <a:cubicBezTo>
                    <a:pt x="134" y="205"/>
                    <a:pt x="144" y="205"/>
                    <a:pt x="151" y="202"/>
                  </a:cubicBezTo>
                  <a:cubicBezTo>
                    <a:pt x="158" y="198"/>
                    <a:pt x="165" y="191"/>
                    <a:pt x="172" y="184"/>
                  </a:cubicBezTo>
                  <a:cubicBezTo>
                    <a:pt x="176" y="181"/>
                    <a:pt x="179" y="177"/>
                    <a:pt x="183" y="170"/>
                  </a:cubicBezTo>
                  <a:cubicBezTo>
                    <a:pt x="190" y="160"/>
                    <a:pt x="193" y="149"/>
                    <a:pt x="193" y="135"/>
                  </a:cubicBezTo>
                  <a:lnTo>
                    <a:pt x="190" y="118"/>
                  </a:lnTo>
                  <a:cubicBezTo>
                    <a:pt x="186" y="107"/>
                    <a:pt x="183" y="96"/>
                    <a:pt x="172" y="86"/>
                  </a:cubicBezTo>
                  <a:cubicBezTo>
                    <a:pt x="155" y="65"/>
                    <a:pt x="137" y="44"/>
                    <a:pt x="120" y="19"/>
                  </a:cubicBezTo>
                  <a:cubicBezTo>
                    <a:pt x="112" y="12"/>
                    <a:pt x="105" y="9"/>
                    <a:pt x="98" y="5"/>
                  </a:cubicBezTo>
                  <a:cubicBezTo>
                    <a:pt x="91" y="3"/>
                    <a:pt x="85" y="0"/>
                    <a:pt x="79" y="0"/>
                  </a:cubicBezTo>
                  <a:cubicBezTo>
                    <a:pt x="76" y="0"/>
                    <a:pt x="73" y="1"/>
                    <a:pt x="70" y="2"/>
                  </a:cubicBezTo>
                  <a:cubicBezTo>
                    <a:pt x="67" y="1"/>
                    <a:pt x="64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7"/>
            <p:cNvSpPr/>
            <p:nvPr/>
          </p:nvSpPr>
          <p:spPr>
            <a:xfrm>
              <a:off x="2938966" y="1891339"/>
              <a:ext cx="127660" cy="124488"/>
            </a:xfrm>
            <a:custGeom>
              <a:avLst/>
              <a:gdLst/>
              <a:ahLst/>
              <a:cxnLst/>
              <a:rect l="l" t="t" r="r" b="b"/>
              <a:pathLst>
                <a:path w="4064" h="3963" extrusionOk="0">
                  <a:moveTo>
                    <a:pt x="1772" y="0"/>
                  </a:moveTo>
                  <a:cubicBezTo>
                    <a:pt x="1439" y="0"/>
                    <a:pt x="1049" y="108"/>
                    <a:pt x="634" y="435"/>
                  </a:cubicBezTo>
                  <a:cubicBezTo>
                    <a:pt x="634" y="438"/>
                    <a:pt x="1" y="2196"/>
                    <a:pt x="149" y="2807"/>
                  </a:cubicBezTo>
                  <a:cubicBezTo>
                    <a:pt x="296" y="3422"/>
                    <a:pt x="553" y="3654"/>
                    <a:pt x="553" y="3654"/>
                  </a:cubicBezTo>
                  <a:cubicBezTo>
                    <a:pt x="553" y="3654"/>
                    <a:pt x="1439" y="3962"/>
                    <a:pt x="2302" y="3962"/>
                  </a:cubicBezTo>
                  <a:cubicBezTo>
                    <a:pt x="2758" y="3962"/>
                    <a:pt x="3208" y="3876"/>
                    <a:pt x="3516" y="3612"/>
                  </a:cubicBezTo>
                  <a:lnTo>
                    <a:pt x="4064" y="2660"/>
                  </a:lnTo>
                  <a:lnTo>
                    <a:pt x="2837" y="393"/>
                  </a:lnTo>
                  <a:cubicBezTo>
                    <a:pt x="2837" y="393"/>
                    <a:pt x="2409" y="0"/>
                    <a:pt x="17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7"/>
            <p:cNvSpPr/>
            <p:nvPr/>
          </p:nvSpPr>
          <p:spPr>
            <a:xfrm>
              <a:off x="2943615" y="1974865"/>
              <a:ext cx="123011" cy="40962"/>
            </a:xfrm>
            <a:custGeom>
              <a:avLst/>
              <a:gdLst/>
              <a:ahLst/>
              <a:cxnLst/>
              <a:rect l="l" t="t" r="r" b="b"/>
              <a:pathLst>
                <a:path w="3916" h="1304" extrusionOk="0">
                  <a:moveTo>
                    <a:pt x="3916" y="1"/>
                  </a:moveTo>
                  <a:lnTo>
                    <a:pt x="3916" y="1"/>
                  </a:lnTo>
                  <a:cubicBezTo>
                    <a:pt x="3916" y="1"/>
                    <a:pt x="3162" y="611"/>
                    <a:pt x="1916" y="611"/>
                  </a:cubicBezTo>
                  <a:cubicBezTo>
                    <a:pt x="1366" y="611"/>
                    <a:pt x="720" y="492"/>
                    <a:pt x="1" y="148"/>
                  </a:cubicBezTo>
                  <a:lnTo>
                    <a:pt x="1" y="148"/>
                  </a:lnTo>
                  <a:cubicBezTo>
                    <a:pt x="148" y="763"/>
                    <a:pt x="405" y="995"/>
                    <a:pt x="405" y="995"/>
                  </a:cubicBezTo>
                  <a:cubicBezTo>
                    <a:pt x="405" y="995"/>
                    <a:pt x="1291" y="1303"/>
                    <a:pt x="2154" y="1303"/>
                  </a:cubicBezTo>
                  <a:cubicBezTo>
                    <a:pt x="2610" y="1303"/>
                    <a:pt x="3060" y="1217"/>
                    <a:pt x="3368" y="953"/>
                  </a:cubicBezTo>
                  <a:lnTo>
                    <a:pt x="39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7"/>
            <p:cNvSpPr/>
            <p:nvPr/>
          </p:nvSpPr>
          <p:spPr>
            <a:xfrm>
              <a:off x="2958631" y="1928846"/>
              <a:ext cx="76081" cy="15769"/>
            </a:xfrm>
            <a:custGeom>
              <a:avLst/>
              <a:gdLst/>
              <a:ahLst/>
              <a:cxnLst/>
              <a:rect l="l" t="t" r="r" b="b"/>
              <a:pathLst>
                <a:path w="2422" h="502" extrusionOk="0">
                  <a:moveTo>
                    <a:pt x="1284" y="1"/>
                  </a:moveTo>
                  <a:cubicBezTo>
                    <a:pt x="1245" y="1"/>
                    <a:pt x="1206" y="2"/>
                    <a:pt x="1167" y="4"/>
                  </a:cubicBezTo>
                  <a:cubicBezTo>
                    <a:pt x="964" y="14"/>
                    <a:pt x="763" y="49"/>
                    <a:pt x="570" y="113"/>
                  </a:cubicBezTo>
                  <a:cubicBezTo>
                    <a:pt x="391" y="169"/>
                    <a:pt x="183" y="246"/>
                    <a:pt x="50" y="383"/>
                  </a:cubicBezTo>
                  <a:cubicBezTo>
                    <a:pt x="1" y="432"/>
                    <a:pt x="49" y="502"/>
                    <a:pt x="102" y="502"/>
                  </a:cubicBezTo>
                  <a:cubicBezTo>
                    <a:pt x="118" y="502"/>
                    <a:pt x="134" y="496"/>
                    <a:pt x="148" y="482"/>
                  </a:cubicBezTo>
                  <a:cubicBezTo>
                    <a:pt x="271" y="355"/>
                    <a:pt x="472" y="288"/>
                    <a:pt x="637" y="239"/>
                  </a:cubicBezTo>
                  <a:cubicBezTo>
                    <a:pt x="819" y="183"/>
                    <a:pt x="1006" y="151"/>
                    <a:pt x="1196" y="144"/>
                  </a:cubicBezTo>
                  <a:cubicBezTo>
                    <a:pt x="1223" y="143"/>
                    <a:pt x="1251" y="143"/>
                    <a:pt x="1279" y="143"/>
                  </a:cubicBezTo>
                  <a:cubicBezTo>
                    <a:pt x="1627" y="143"/>
                    <a:pt x="1972" y="224"/>
                    <a:pt x="2282" y="383"/>
                  </a:cubicBezTo>
                  <a:cubicBezTo>
                    <a:pt x="2293" y="389"/>
                    <a:pt x="2304" y="392"/>
                    <a:pt x="2315" y="392"/>
                  </a:cubicBezTo>
                  <a:cubicBezTo>
                    <a:pt x="2379" y="392"/>
                    <a:pt x="2421" y="296"/>
                    <a:pt x="2352" y="260"/>
                  </a:cubicBezTo>
                  <a:cubicBezTo>
                    <a:pt x="2021" y="91"/>
                    <a:pt x="1655" y="1"/>
                    <a:pt x="1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7"/>
            <p:cNvSpPr/>
            <p:nvPr/>
          </p:nvSpPr>
          <p:spPr>
            <a:xfrm>
              <a:off x="2966547" y="1903276"/>
              <a:ext cx="62574" cy="8230"/>
            </a:xfrm>
            <a:custGeom>
              <a:avLst/>
              <a:gdLst/>
              <a:ahLst/>
              <a:cxnLst/>
              <a:rect l="l" t="t" r="r" b="b"/>
              <a:pathLst>
                <a:path w="1992" h="262" extrusionOk="0">
                  <a:moveTo>
                    <a:pt x="992" y="1"/>
                  </a:moveTo>
                  <a:cubicBezTo>
                    <a:pt x="685" y="1"/>
                    <a:pt x="380" y="41"/>
                    <a:pt x="82" y="122"/>
                  </a:cubicBezTo>
                  <a:cubicBezTo>
                    <a:pt x="1" y="144"/>
                    <a:pt x="25" y="261"/>
                    <a:pt x="99" y="261"/>
                  </a:cubicBezTo>
                  <a:cubicBezTo>
                    <a:pt x="105" y="261"/>
                    <a:pt x="111" y="260"/>
                    <a:pt x="118" y="259"/>
                  </a:cubicBezTo>
                  <a:cubicBezTo>
                    <a:pt x="406" y="180"/>
                    <a:pt x="701" y="140"/>
                    <a:pt x="996" y="140"/>
                  </a:cubicBezTo>
                  <a:cubicBezTo>
                    <a:pt x="1292" y="140"/>
                    <a:pt x="1587" y="180"/>
                    <a:pt x="1875" y="259"/>
                  </a:cubicBezTo>
                  <a:cubicBezTo>
                    <a:pt x="1882" y="261"/>
                    <a:pt x="1889" y="262"/>
                    <a:pt x="1895" y="262"/>
                  </a:cubicBezTo>
                  <a:cubicBezTo>
                    <a:pt x="1968" y="262"/>
                    <a:pt x="1991" y="145"/>
                    <a:pt x="1914" y="125"/>
                  </a:cubicBezTo>
                  <a:cubicBezTo>
                    <a:pt x="1611" y="42"/>
                    <a:pt x="1301" y="1"/>
                    <a:pt x="9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7"/>
            <p:cNvSpPr/>
            <p:nvPr/>
          </p:nvSpPr>
          <p:spPr>
            <a:xfrm>
              <a:off x="2980180" y="1904847"/>
              <a:ext cx="33140" cy="15518"/>
            </a:xfrm>
            <a:custGeom>
              <a:avLst/>
              <a:gdLst/>
              <a:ahLst/>
              <a:cxnLst/>
              <a:rect l="l" t="t" r="r" b="b"/>
              <a:pathLst>
                <a:path w="1055" h="494" extrusionOk="0">
                  <a:moveTo>
                    <a:pt x="979" y="1"/>
                  </a:moveTo>
                  <a:cubicBezTo>
                    <a:pt x="967" y="1"/>
                    <a:pt x="954" y="3"/>
                    <a:pt x="942" y="8"/>
                  </a:cubicBezTo>
                  <a:cubicBezTo>
                    <a:pt x="657" y="135"/>
                    <a:pt x="369" y="251"/>
                    <a:pt x="77" y="353"/>
                  </a:cubicBezTo>
                  <a:cubicBezTo>
                    <a:pt x="1" y="382"/>
                    <a:pt x="22" y="494"/>
                    <a:pt x="93" y="494"/>
                  </a:cubicBezTo>
                  <a:cubicBezTo>
                    <a:pt x="100" y="494"/>
                    <a:pt x="108" y="493"/>
                    <a:pt x="116" y="490"/>
                  </a:cubicBezTo>
                  <a:cubicBezTo>
                    <a:pt x="418" y="381"/>
                    <a:pt x="717" y="261"/>
                    <a:pt x="1012" y="128"/>
                  </a:cubicBezTo>
                  <a:cubicBezTo>
                    <a:pt x="1047" y="114"/>
                    <a:pt x="1054" y="65"/>
                    <a:pt x="1037" y="33"/>
                  </a:cubicBezTo>
                  <a:cubicBezTo>
                    <a:pt x="1023" y="10"/>
                    <a:pt x="1002" y="1"/>
                    <a:pt x="9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37"/>
            <p:cNvSpPr/>
            <p:nvPr/>
          </p:nvSpPr>
          <p:spPr>
            <a:xfrm>
              <a:off x="2980933" y="1907328"/>
              <a:ext cx="37538" cy="14481"/>
            </a:xfrm>
            <a:custGeom>
              <a:avLst/>
              <a:gdLst/>
              <a:ahLst/>
              <a:cxnLst/>
              <a:rect l="l" t="t" r="r" b="b"/>
              <a:pathLst>
                <a:path w="1195" h="461" extrusionOk="0">
                  <a:moveTo>
                    <a:pt x="96" y="0"/>
                  </a:moveTo>
                  <a:cubicBezTo>
                    <a:pt x="24" y="0"/>
                    <a:pt x="1" y="114"/>
                    <a:pt x="81" y="137"/>
                  </a:cubicBezTo>
                  <a:cubicBezTo>
                    <a:pt x="419" y="232"/>
                    <a:pt x="753" y="337"/>
                    <a:pt x="1083" y="457"/>
                  </a:cubicBezTo>
                  <a:cubicBezTo>
                    <a:pt x="1091" y="459"/>
                    <a:pt x="1099" y="460"/>
                    <a:pt x="1106" y="460"/>
                  </a:cubicBezTo>
                  <a:cubicBezTo>
                    <a:pt x="1173" y="460"/>
                    <a:pt x="1195" y="348"/>
                    <a:pt x="1118" y="320"/>
                  </a:cubicBezTo>
                  <a:cubicBezTo>
                    <a:pt x="791" y="200"/>
                    <a:pt x="454" y="95"/>
                    <a:pt x="117" y="3"/>
                  </a:cubicBezTo>
                  <a:cubicBezTo>
                    <a:pt x="109" y="1"/>
                    <a:pt x="102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37"/>
            <p:cNvSpPr/>
            <p:nvPr/>
          </p:nvSpPr>
          <p:spPr>
            <a:xfrm>
              <a:off x="2982316" y="1917537"/>
              <a:ext cx="35496" cy="12345"/>
            </a:xfrm>
            <a:custGeom>
              <a:avLst/>
              <a:gdLst/>
              <a:ahLst/>
              <a:cxnLst/>
              <a:rect l="l" t="t" r="r" b="b"/>
              <a:pathLst>
                <a:path w="1130" h="393" extrusionOk="0">
                  <a:moveTo>
                    <a:pt x="1020" y="1"/>
                  </a:moveTo>
                  <a:cubicBezTo>
                    <a:pt x="1016" y="1"/>
                    <a:pt x="1012" y="1"/>
                    <a:pt x="1007" y="2"/>
                  </a:cubicBezTo>
                  <a:cubicBezTo>
                    <a:pt x="691" y="58"/>
                    <a:pt x="378" y="142"/>
                    <a:pt x="76" y="255"/>
                  </a:cubicBezTo>
                  <a:cubicBezTo>
                    <a:pt x="0" y="280"/>
                    <a:pt x="21" y="393"/>
                    <a:pt x="87" y="393"/>
                  </a:cubicBezTo>
                  <a:cubicBezTo>
                    <a:pt x="94" y="393"/>
                    <a:pt x="103" y="391"/>
                    <a:pt x="111" y="388"/>
                  </a:cubicBezTo>
                  <a:cubicBezTo>
                    <a:pt x="417" y="279"/>
                    <a:pt x="730" y="195"/>
                    <a:pt x="1046" y="139"/>
                  </a:cubicBezTo>
                  <a:cubicBezTo>
                    <a:pt x="1130" y="122"/>
                    <a:pt x="1099" y="1"/>
                    <a:pt x="1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7"/>
            <p:cNvSpPr/>
            <p:nvPr/>
          </p:nvSpPr>
          <p:spPr>
            <a:xfrm>
              <a:off x="2981593" y="1917223"/>
              <a:ext cx="34271" cy="15958"/>
            </a:xfrm>
            <a:custGeom>
              <a:avLst/>
              <a:gdLst/>
              <a:ahLst/>
              <a:cxnLst/>
              <a:rect l="l" t="t" r="r" b="b"/>
              <a:pathLst>
                <a:path w="1091" h="508" extrusionOk="0">
                  <a:moveTo>
                    <a:pt x="80" y="1"/>
                  </a:moveTo>
                  <a:cubicBezTo>
                    <a:pt x="50" y="1"/>
                    <a:pt x="20" y="25"/>
                    <a:pt x="11" y="54"/>
                  </a:cubicBezTo>
                  <a:cubicBezTo>
                    <a:pt x="1" y="92"/>
                    <a:pt x="25" y="124"/>
                    <a:pt x="60" y="138"/>
                  </a:cubicBezTo>
                  <a:cubicBezTo>
                    <a:pt x="370" y="261"/>
                    <a:pt x="682" y="381"/>
                    <a:pt x="995" y="504"/>
                  </a:cubicBezTo>
                  <a:cubicBezTo>
                    <a:pt x="1001" y="506"/>
                    <a:pt x="1007" y="507"/>
                    <a:pt x="1013" y="507"/>
                  </a:cubicBezTo>
                  <a:cubicBezTo>
                    <a:pt x="1043" y="507"/>
                    <a:pt x="1071" y="481"/>
                    <a:pt x="1080" y="454"/>
                  </a:cubicBezTo>
                  <a:cubicBezTo>
                    <a:pt x="1090" y="416"/>
                    <a:pt x="1066" y="381"/>
                    <a:pt x="1030" y="367"/>
                  </a:cubicBezTo>
                  <a:cubicBezTo>
                    <a:pt x="721" y="247"/>
                    <a:pt x="408" y="124"/>
                    <a:pt x="99" y="5"/>
                  </a:cubicBezTo>
                  <a:cubicBezTo>
                    <a:pt x="93" y="2"/>
                    <a:pt x="86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7"/>
            <p:cNvSpPr/>
            <p:nvPr/>
          </p:nvSpPr>
          <p:spPr>
            <a:xfrm>
              <a:off x="2976724" y="1873214"/>
              <a:ext cx="48721" cy="46145"/>
            </a:xfrm>
            <a:custGeom>
              <a:avLst/>
              <a:gdLst/>
              <a:ahLst/>
              <a:cxnLst/>
              <a:rect l="l" t="t" r="r" b="b"/>
              <a:pathLst>
                <a:path w="1551" h="1469" extrusionOk="0">
                  <a:moveTo>
                    <a:pt x="186" y="183"/>
                  </a:moveTo>
                  <a:cubicBezTo>
                    <a:pt x="350" y="291"/>
                    <a:pt x="457" y="489"/>
                    <a:pt x="539" y="664"/>
                  </a:cubicBezTo>
                  <a:cubicBezTo>
                    <a:pt x="577" y="746"/>
                    <a:pt x="608" y="831"/>
                    <a:pt x="634" y="918"/>
                  </a:cubicBezTo>
                  <a:lnTo>
                    <a:pt x="634" y="918"/>
                  </a:lnTo>
                  <a:cubicBezTo>
                    <a:pt x="592" y="859"/>
                    <a:pt x="551" y="801"/>
                    <a:pt x="511" y="741"/>
                  </a:cubicBezTo>
                  <a:cubicBezTo>
                    <a:pt x="444" y="639"/>
                    <a:pt x="377" y="537"/>
                    <a:pt x="317" y="435"/>
                  </a:cubicBezTo>
                  <a:cubicBezTo>
                    <a:pt x="289" y="383"/>
                    <a:pt x="261" y="330"/>
                    <a:pt x="233" y="274"/>
                  </a:cubicBezTo>
                  <a:cubicBezTo>
                    <a:pt x="223" y="255"/>
                    <a:pt x="201" y="219"/>
                    <a:pt x="186" y="183"/>
                  </a:cubicBezTo>
                  <a:close/>
                  <a:moveTo>
                    <a:pt x="1346" y="610"/>
                  </a:moveTo>
                  <a:cubicBezTo>
                    <a:pt x="1233" y="850"/>
                    <a:pt x="1070" y="1065"/>
                    <a:pt x="870" y="1239"/>
                  </a:cubicBezTo>
                  <a:lnTo>
                    <a:pt x="870" y="1239"/>
                  </a:lnTo>
                  <a:cubicBezTo>
                    <a:pt x="867" y="1234"/>
                    <a:pt x="863" y="1230"/>
                    <a:pt x="860" y="1225"/>
                  </a:cubicBezTo>
                  <a:lnTo>
                    <a:pt x="860" y="1225"/>
                  </a:lnTo>
                  <a:cubicBezTo>
                    <a:pt x="861" y="1213"/>
                    <a:pt x="860" y="1201"/>
                    <a:pt x="855" y="1188"/>
                  </a:cubicBezTo>
                  <a:cubicBezTo>
                    <a:pt x="823" y="1121"/>
                    <a:pt x="908" y="1040"/>
                    <a:pt x="946" y="998"/>
                  </a:cubicBezTo>
                  <a:cubicBezTo>
                    <a:pt x="999" y="938"/>
                    <a:pt x="1055" y="882"/>
                    <a:pt x="1112" y="826"/>
                  </a:cubicBezTo>
                  <a:cubicBezTo>
                    <a:pt x="1164" y="773"/>
                    <a:pt x="1221" y="717"/>
                    <a:pt x="1280" y="664"/>
                  </a:cubicBezTo>
                  <a:cubicBezTo>
                    <a:pt x="1301" y="645"/>
                    <a:pt x="1323" y="626"/>
                    <a:pt x="1346" y="610"/>
                  </a:cubicBezTo>
                  <a:close/>
                  <a:moveTo>
                    <a:pt x="120" y="0"/>
                  </a:moveTo>
                  <a:cubicBezTo>
                    <a:pt x="95" y="0"/>
                    <a:pt x="68" y="15"/>
                    <a:pt x="57" y="35"/>
                  </a:cubicBezTo>
                  <a:cubicBezTo>
                    <a:pt x="1" y="147"/>
                    <a:pt x="75" y="267"/>
                    <a:pt x="124" y="369"/>
                  </a:cubicBezTo>
                  <a:cubicBezTo>
                    <a:pt x="187" y="492"/>
                    <a:pt x="258" y="615"/>
                    <a:pt x="335" y="731"/>
                  </a:cubicBezTo>
                  <a:cubicBezTo>
                    <a:pt x="452" y="906"/>
                    <a:pt x="578" y="1077"/>
                    <a:pt x="702" y="1247"/>
                  </a:cubicBezTo>
                  <a:lnTo>
                    <a:pt x="702" y="1247"/>
                  </a:lnTo>
                  <a:cubicBezTo>
                    <a:pt x="708" y="1298"/>
                    <a:pt x="712" y="1348"/>
                    <a:pt x="714" y="1399"/>
                  </a:cubicBezTo>
                  <a:cubicBezTo>
                    <a:pt x="717" y="1434"/>
                    <a:pt x="751" y="1469"/>
                    <a:pt x="787" y="1469"/>
                  </a:cubicBezTo>
                  <a:cubicBezTo>
                    <a:pt x="798" y="1469"/>
                    <a:pt x="809" y="1466"/>
                    <a:pt x="820" y="1458"/>
                  </a:cubicBezTo>
                  <a:cubicBezTo>
                    <a:pt x="828" y="1452"/>
                    <a:pt x="837" y="1445"/>
                    <a:pt x="845" y="1439"/>
                  </a:cubicBezTo>
                  <a:lnTo>
                    <a:pt x="845" y="1439"/>
                  </a:lnTo>
                  <a:cubicBezTo>
                    <a:pt x="859" y="1450"/>
                    <a:pt x="875" y="1454"/>
                    <a:pt x="890" y="1454"/>
                  </a:cubicBezTo>
                  <a:cubicBezTo>
                    <a:pt x="941" y="1454"/>
                    <a:pt x="990" y="1404"/>
                    <a:pt x="953" y="1353"/>
                  </a:cubicBezTo>
                  <a:cubicBezTo>
                    <a:pt x="953" y="1352"/>
                    <a:pt x="953" y="1352"/>
                    <a:pt x="952" y="1351"/>
                  </a:cubicBezTo>
                  <a:lnTo>
                    <a:pt x="952" y="1351"/>
                  </a:lnTo>
                  <a:cubicBezTo>
                    <a:pt x="1211" y="1124"/>
                    <a:pt x="1410" y="843"/>
                    <a:pt x="1533" y="520"/>
                  </a:cubicBezTo>
                  <a:cubicBezTo>
                    <a:pt x="1551" y="478"/>
                    <a:pt x="1509" y="432"/>
                    <a:pt x="1467" y="432"/>
                  </a:cubicBezTo>
                  <a:cubicBezTo>
                    <a:pt x="1463" y="432"/>
                    <a:pt x="1460" y="432"/>
                    <a:pt x="1456" y="432"/>
                  </a:cubicBezTo>
                  <a:cubicBezTo>
                    <a:pt x="1258" y="432"/>
                    <a:pt x="1102" y="634"/>
                    <a:pt x="975" y="762"/>
                  </a:cubicBezTo>
                  <a:cubicBezTo>
                    <a:pt x="917" y="821"/>
                    <a:pt x="845" y="887"/>
                    <a:pt x="790" y="961"/>
                  </a:cubicBezTo>
                  <a:lnTo>
                    <a:pt x="790" y="961"/>
                  </a:lnTo>
                  <a:cubicBezTo>
                    <a:pt x="756" y="826"/>
                    <a:pt x="709" y="695"/>
                    <a:pt x="648" y="569"/>
                  </a:cubicBezTo>
                  <a:cubicBezTo>
                    <a:pt x="539" y="337"/>
                    <a:pt x="384" y="105"/>
                    <a:pt x="138" y="3"/>
                  </a:cubicBezTo>
                  <a:cubicBezTo>
                    <a:pt x="132" y="1"/>
                    <a:pt x="126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7"/>
            <p:cNvSpPr/>
            <p:nvPr/>
          </p:nvSpPr>
          <p:spPr>
            <a:xfrm>
              <a:off x="2978829" y="1914710"/>
              <a:ext cx="7319" cy="6754"/>
            </a:xfrm>
            <a:custGeom>
              <a:avLst/>
              <a:gdLst/>
              <a:ahLst/>
              <a:cxnLst/>
              <a:rect l="l" t="t" r="r" b="b"/>
              <a:pathLst>
                <a:path w="233" h="215" extrusionOk="0">
                  <a:moveTo>
                    <a:pt x="134" y="87"/>
                  </a:moveTo>
                  <a:cubicBezTo>
                    <a:pt x="134" y="87"/>
                    <a:pt x="134" y="87"/>
                    <a:pt x="134" y="87"/>
                  </a:cubicBezTo>
                  <a:lnTo>
                    <a:pt x="134" y="87"/>
                  </a:lnTo>
                  <a:cubicBezTo>
                    <a:pt x="134" y="87"/>
                    <a:pt x="135" y="87"/>
                    <a:pt x="135" y="88"/>
                  </a:cubicBezTo>
                  <a:lnTo>
                    <a:pt x="135" y="88"/>
                  </a:lnTo>
                  <a:cubicBezTo>
                    <a:pt x="134" y="87"/>
                    <a:pt x="134" y="87"/>
                    <a:pt x="134" y="87"/>
                  </a:cubicBezTo>
                  <a:close/>
                  <a:moveTo>
                    <a:pt x="138" y="96"/>
                  </a:moveTo>
                  <a:cubicBezTo>
                    <a:pt x="138" y="96"/>
                    <a:pt x="138" y="96"/>
                    <a:pt x="138" y="96"/>
                  </a:cubicBezTo>
                  <a:lnTo>
                    <a:pt x="138" y="96"/>
                  </a:lnTo>
                  <a:lnTo>
                    <a:pt x="138" y="97"/>
                  </a:lnTo>
                  <a:lnTo>
                    <a:pt x="138" y="97"/>
                  </a:lnTo>
                  <a:cubicBezTo>
                    <a:pt x="138" y="97"/>
                    <a:pt x="138" y="96"/>
                    <a:pt x="138" y="96"/>
                  </a:cubicBezTo>
                  <a:close/>
                  <a:moveTo>
                    <a:pt x="72" y="134"/>
                  </a:moveTo>
                  <a:cubicBezTo>
                    <a:pt x="73" y="134"/>
                    <a:pt x="73" y="135"/>
                    <a:pt x="74" y="135"/>
                  </a:cubicBezTo>
                  <a:lnTo>
                    <a:pt x="74" y="135"/>
                  </a:lnTo>
                  <a:cubicBezTo>
                    <a:pt x="73" y="135"/>
                    <a:pt x="73" y="134"/>
                    <a:pt x="72" y="134"/>
                  </a:cubicBezTo>
                  <a:close/>
                  <a:moveTo>
                    <a:pt x="64" y="127"/>
                  </a:moveTo>
                  <a:cubicBezTo>
                    <a:pt x="67" y="129"/>
                    <a:pt x="70" y="132"/>
                    <a:pt x="72" y="134"/>
                  </a:cubicBezTo>
                  <a:lnTo>
                    <a:pt x="72" y="134"/>
                  </a:lnTo>
                  <a:cubicBezTo>
                    <a:pt x="72" y="134"/>
                    <a:pt x="71" y="134"/>
                    <a:pt x="71" y="134"/>
                  </a:cubicBezTo>
                  <a:lnTo>
                    <a:pt x="71" y="134"/>
                  </a:lnTo>
                  <a:cubicBezTo>
                    <a:pt x="72" y="134"/>
                    <a:pt x="73" y="135"/>
                    <a:pt x="74" y="135"/>
                  </a:cubicBezTo>
                  <a:lnTo>
                    <a:pt x="74" y="135"/>
                  </a:lnTo>
                  <a:cubicBezTo>
                    <a:pt x="74" y="135"/>
                    <a:pt x="74" y="135"/>
                    <a:pt x="74" y="135"/>
                  </a:cubicBezTo>
                  <a:lnTo>
                    <a:pt x="74" y="135"/>
                  </a:lnTo>
                  <a:cubicBezTo>
                    <a:pt x="74" y="135"/>
                    <a:pt x="74" y="135"/>
                    <a:pt x="74" y="135"/>
                  </a:cubicBezTo>
                  <a:lnTo>
                    <a:pt x="74" y="135"/>
                  </a:lnTo>
                  <a:cubicBezTo>
                    <a:pt x="74" y="135"/>
                    <a:pt x="74" y="135"/>
                    <a:pt x="74" y="135"/>
                  </a:cubicBezTo>
                  <a:lnTo>
                    <a:pt x="74" y="135"/>
                  </a:lnTo>
                  <a:cubicBezTo>
                    <a:pt x="74" y="136"/>
                    <a:pt x="75" y="136"/>
                    <a:pt x="75" y="137"/>
                  </a:cubicBezTo>
                  <a:cubicBezTo>
                    <a:pt x="71" y="134"/>
                    <a:pt x="64" y="130"/>
                    <a:pt x="61" y="127"/>
                  </a:cubicBezTo>
                  <a:close/>
                  <a:moveTo>
                    <a:pt x="103" y="0"/>
                  </a:moveTo>
                  <a:cubicBezTo>
                    <a:pt x="85" y="0"/>
                    <a:pt x="68" y="7"/>
                    <a:pt x="53" y="14"/>
                  </a:cubicBezTo>
                  <a:cubicBezTo>
                    <a:pt x="29" y="28"/>
                    <a:pt x="11" y="53"/>
                    <a:pt x="4" y="81"/>
                  </a:cubicBezTo>
                  <a:cubicBezTo>
                    <a:pt x="1" y="99"/>
                    <a:pt x="1" y="113"/>
                    <a:pt x="4" y="134"/>
                  </a:cubicBezTo>
                  <a:cubicBezTo>
                    <a:pt x="4" y="137"/>
                    <a:pt x="8" y="144"/>
                    <a:pt x="8" y="148"/>
                  </a:cubicBezTo>
                  <a:cubicBezTo>
                    <a:pt x="15" y="162"/>
                    <a:pt x="18" y="165"/>
                    <a:pt x="25" y="176"/>
                  </a:cubicBezTo>
                  <a:cubicBezTo>
                    <a:pt x="29" y="179"/>
                    <a:pt x="32" y="183"/>
                    <a:pt x="36" y="183"/>
                  </a:cubicBezTo>
                  <a:cubicBezTo>
                    <a:pt x="43" y="190"/>
                    <a:pt x="50" y="197"/>
                    <a:pt x="57" y="201"/>
                  </a:cubicBezTo>
                  <a:cubicBezTo>
                    <a:pt x="68" y="204"/>
                    <a:pt x="75" y="208"/>
                    <a:pt x="82" y="211"/>
                  </a:cubicBezTo>
                  <a:cubicBezTo>
                    <a:pt x="92" y="215"/>
                    <a:pt x="103" y="215"/>
                    <a:pt x="113" y="215"/>
                  </a:cubicBezTo>
                  <a:lnTo>
                    <a:pt x="138" y="215"/>
                  </a:lnTo>
                  <a:cubicBezTo>
                    <a:pt x="152" y="215"/>
                    <a:pt x="166" y="211"/>
                    <a:pt x="180" y="208"/>
                  </a:cubicBezTo>
                  <a:cubicBezTo>
                    <a:pt x="205" y="204"/>
                    <a:pt x="226" y="183"/>
                    <a:pt x="229" y="162"/>
                  </a:cubicBezTo>
                  <a:cubicBezTo>
                    <a:pt x="233" y="155"/>
                    <a:pt x="233" y="151"/>
                    <a:pt x="233" y="148"/>
                  </a:cubicBezTo>
                  <a:cubicBezTo>
                    <a:pt x="233" y="144"/>
                    <a:pt x="233" y="141"/>
                    <a:pt x="233" y="134"/>
                  </a:cubicBezTo>
                  <a:lnTo>
                    <a:pt x="233" y="130"/>
                  </a:lnTo>
                  <a:cubicBezTo>
                    <a:pt x="233" y="123"/>
                    <a:pt x="233" y="116"/>
                    <a:pt x="229" y="109"/>
                  </a:cubicBezTo>
                  <a:cubicBezTo>
                    <a:pt x="229" y="102"/>
                    <a:pt x="222" y="92"/>
                    <a:pt x="219" y="81"/>
                  </a:cubicBezTo>
                  <a:cubicBezTo>
                    <a:pt x="208" y="67"/>
                    <a:pt x="198" y="56"/>
                    <a:pt x="184" y="49"/>
                  </a:cubicBezTo>
                  <a:cubicBezTo>
                    <a:pt x="181" y="47"/>
                    <a:pt x="178" y="46"/>
                    <a:pt x="175" y="44"/>
                  </a:cubicBezTo>
                  <a:lnTo>
                    <a:pt x="175" y="44"/>
                  </a:lnTo>
                  <a:cubicBezTo>
                    <a:pt x="172" y="38"/>
                    <a:pt x="168" y="32"/>
                    <a:pt x="162" y="28"/>
                  </a:cubicBezTo>
                  <a:cubicBezTo>
                    <a:pt x="155" y="21"/>
                    <a:pt x="148" y="18"/>
                    <a:pt x="141" y="14"/>
                  </a:cubicBezTo>
                  <a:cubicBezTo>
                    <a:pt x="138" y="11"/>
                    <a:pt x="131" y="7"/>
                    <a:pt x="124" y="4"/>
                  </a:cubicBezTo>
                  <a:lnTo>
                    <a:pt x="120" y="4"/>
                  </a:lnTo>
                  <a:cubicBezTo>
                    <a:pt x="117" y="4"/>
                    <a:pt x="106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7"/>
            <p:cNvSpPr/>
            <p:nvPr/>
          </p:nvSpPr>
          <p:spPr>
            <a:xfrm>
              <a:off x="2979834" y="1922846"/>
              <a:ext cx="6754" cy="8199"/>
            </a:xfrm>
            <a:custGeom>
              <a:avLst/>
              <a:gdLst/>
              <a:ahLst/>
              <a:cxnLst/>
              <a:rect l="l" t="t" r="r" b="b"/>
              <a:pathLst>
                <a:path w="215" h="261" extrusionOk="0">
                  <a:moveTo>
                    <a:pt x="99" y="125"/>
                  </a:moveTo>
                  <a:cubicBezTo>
                    <a:pt x="98" y="127"/>
                    <a:pt x="97" y="127"/>
                    <a:pt x="95" y="128"/>
                  </a:cubicBezTo>
                  <a:lnTo>
                    <a:pt x="95" y="128"/>
                  </a:lnTo>
                  <a:cubicBezTo>
                    <a:pt x="96" y="127"/>
                    <a:pt x="97" y="126"/>
                    <a:pt x="98" y="126"/>
                  </a:cubicBezTo>
                  <a:lnTo>
                    <a:pt x="98" y="126"/>
                  </a:lnTo>
                  <a:cubicBezTo>
                    <a:pt x="98" y="125"/>
                    <a:pt x="98" y="125"/>
                    <a:pt x="99" y="125"/>
                  </a:cubicBezTo>
                  <a:close/>
                  <a:moveTo>
                    <a:pt x="88" y="133"/>
                  </a:moveTo>
                  <a:cubicBezTo>
                    <a:pt x="88" y="135"/>
                    <a:pt x="88" y="135"/>
                    <a:pt x="85" y="135"/>
                  </a:cubicBezTo>
                  <a:lnTo>
                    <a:pt x="85" y="135"/>
                  </a:lnTo>
                  <a:cubicBezTo>
                    <a:pt x="86" y="135"/>
                    <a:pt x="86" y="134"/>
                    <a:pt x="86" y="134"/>
                  </a:cubicBezTo>
                  <a:lnTo>
                    <a:pt x="86" y="134"/>
                  </a:lnTo>
                  <a:cubicBezTo>
                    <a:pt x="87" y="134"/>
                    <a:pt x="87" y="133"/>
                    <a:pt x="88" y="133"/>
                  </a:cubicBezTo>
                  <a:close/>
                  <a:moveTo>
                    <a:pt x="81" y="141"/>
                  </a:moveTo>
                  <a:cubicBezTo>
                    <a:pt x="81" y="143"/>
                    <a:pt x="80" y="145"/>
                    <a:pt x="79" y="145"/>
                  </a:cubicBezTo>
                  <a:lnTo>
                    <a:pt x="79" y="145"/>
                  </a:lnTo>
                  <a:cubicBezTo>
                    <a:pt x="79" y="145"/>
                    <a:pt x="79" y="144"/>
                    <a:pt x="79" y="144"/>
                  </a:cubicBezTo>
                  <a:lnTo>
                    <a:pt x="79" y="144"/>
                  </a:lnTo>
                  <a:cubicBezTo>
                    <a:pt x="80" y="143"/>
                    <a:pt x="80" y="142"/>
                    <a:pt x="81" y="141"/>
                  </a:cubicBezTo>
                  <a:close/>
                  <a:moveTo>
                    <a:pt x="135" y="150"/>
                  </a:moveTo>
                  <a:cubicBezTo>
                    <a:pt x="135" y="150"/>
                    <a:pt x="135" y="150"/>
                    <a:pt x="135" y="150"/>
                  </a:cubicBezTo>
                  <a:lnTo>
                    <a:pt x="135" y="150"/>
                  </a:lnTo>
                  <a:cubicBezTo>
                    <a:pt x="133" y="151"/>
                    <a:pt x="132" y="152"/>
                    <a:pt x="131" y="152"/>
                  </a:cubicBezTo>
                  <a:lnTo>
                    <a:pt x="131" y="152"/>
                  </a:lnTo>
                  <a:cubicBezTo>
                    <a:pt x="132" y="151"/>
                    <a:pt x="133" y="151"/>
                    <a:pt x="135" y="150"/>
                  </a:cubicBezTo>
                  <a:close/>
                  <a:moveTo>
                    <a:pt x="78" y="149"/>
                  </a:moveTo>
                  <a:cubicBezTo>
                    <a:pt x="77" y="150"/>
                    <a:pt x="77" y="152"/>
                    <a:pt x="76" y="153"/>
                  </a:cubicBezTo>
                  <a:lnTo>
                    <a:pt x="76" y="153"/>
                  </a:lnTo>
                  <a:lnTo>
                    <a:pt x="77" y="152"/>
                  </a:lnTo>
                  <a:lnTo>
                    <a:pt x="77" y="152"/>
                  </a:lnTo>
                  <a:cubicBezTo>
                    <a:pt x="77" y="151"/>
                    <a:pt x="77" y="150"/>
                    <a:pt x="78" y="149"/>
                  </a:cubicBezTo>
                  <a:close/>
                  <a:moveTo>
                    <a:pt x="131" y="152"/>
                  </a:moveTo>
                  <a:lnTo>
                    <a:pt x="131" y="152"/>
                  </a:lnTo>
                  <a:cubicBezTo>
                    <a:pt x="131" y="153"/>
                    <a:pt x="131" y="153"/>
                    <a:pt x="131" y="153"/>
                  </a:cubicBezTo>
                  <a:lnTo>
                    <a:pt x="131" y="153"/>
                  </a:lnTo>
                  <a:cubicBezTo>
                    <a:pt x="131" y="153"/>
                    <a:pt x="131" y="153"/>
                    <a:pt x="131" y="153"/>
                  </a:cubicBezTo>
                  <a:lnTo>
                    <a:pt x="131" y="153"/>
                  </a:lnTo>
                  <a:cubicBezTo>
                    <a:pt x="131" y="153"/>
                    <a:pt x="131" y="153"/>
                    <a:pt x="131" y="153"/>
                  </a:cubicBezTo>
                  <a:lnTo>
                    <a:pt x="131" y="153"/>
                  </a:lnTo>
                  <a:cubicBezTo>
                    <a:pt x="131" y="153"/>
                    <a:pt x="131" y="153"/>
                    <a:pt x="131" y="153"/>
                  </a:cubicBezTo>
                  <a:lnTo>
                    <a:pt x="131" y="153"/>
                  </a:lnTo>
                  <a:cubicBezTo>
                    <a:pt x="131" y="153"/>
                    <a:pt x="131" y="153"/>
                    <a:pt x="131" y="153"/>
                  </a:cubicBezTo>
                  <a:lnTo>
                    <a:pt x="131" y="153"/>
                  </a:lnTo>
                  <a:cubicBezTo>
                    <a:pt x="131" y="153"/>
                    <a:pt x="130" y="153"/>
                    <a:pt x="130" y="153"/>
                  </a:cubicBezTo>
                  <a:lnTo>
                    <a:pt x="130" y="153"/>
                  </a:lnTo>
                  <a:cubicBezTo>
                    <a:pt x="130" y="153"/>
                    <a:pt x="130" y="153"/>
                    <a:pt x="131" y="152"/>
                  </a:cubicBezTo>
                  <a:close/>
                  <a:moveTo>
                    <a:pt x="130" y="153"/>
                  </a:moveTo>
                  <a:lnTo>
                    <a:pt x="130" y="153"/>
                  </a:lnTo>
                  <a:cubicBezTo>
                    <a:pt x="130" y="153"/>
                    <a:pt x="130" y="153"/>
                    <a:pt x="130" y="153"/>
                  </a:cubicBezTo>
                  <a:lnTo>
                    <a:pt x="130" y="153"/>
                  </a:lnTo>
                  <a:cubicBezTo>
                    <a:pt x="130" y="153"/>
                    <a:pt x="130" y="153"/>
                    <a:pt x="131" y="153"/>
                  </a:cubicBezTo>
                  <a:lnTo>
                    <a:pt x="131" y="153"/>
                  </a:lnTo>
                  <a:cubicBezTo>
                    <a:pt x="129" y="154"/>
                    <a:pt x="128" y="155"/>
                    <a:pt x="127" y="156"/>
                  </a:cubicBezTo>
                  <a:cubicBezTo>
                    <a:pt x="128" y="155"/>
                    <a:pt x="129" y="154"/>
                    <a:pt x="130" y="153"/>
                  </a:cubicBezTo>
                  <a:lnTo>
                    <a:pt x="130" y="153"/>
                  </a:lnTo>
                  <a:cubicBezTo>
                    <a:pt x="128" y="154"/>
                    <a:pt x="126" y="155"/>
                    <a:pt x="123" y="156"/>
                  </a:cubicBezTo>
                  <a:cubicBezTo>
                    <a:pt x="125" y="154"/>
                    <a:pt x="128" y="153"/>
                    <a:pt x="130" y="153"/>
                  </a:cubicBezTo>
                  <a:close/>
                  <a:moveTo>
                    <a:pt x="77" y="163"/>
                  </a:moveTo>
                  <a:lnTo>
                    <a:pt x="77" y="163"/>
                  </a:lnTo>
                  <a:cubicBezTo>
                    <a:pt x="77" y="163"/>
                    <a:pt x="77" y="163"/>
                    <a:pt x="77" y="163"/>
                  </a:cubicBezTo>
                  <a:lnTo>
                    <a:pt x="77" y="163"/>
                  </a:lnTo>
                  <a:cubicBezTo>
                    <a:pt x="77" y="164"/>
                    <a:pt x="78" y="166"/>
                    <a:pt x="78" y="166"/>
                  </a:cubicBezTo>
                  <a:lnTo>
                    <a:pt x="77" y="163"/>
                  </a:lnTo>
                  <a:close/>
                  <a:moveTo>
                    <a:pt x="127" y="1"/>
                  </a:moveTo>
                  <a:cubicBezTo>
                    <a:pt x="125" y="1"/>
                    <a:pt x="122" y="1"/>
                    <a:pt x="120" y="1"/>
                  </a:cubicBezTo>
                  <a:cubicBezTo>
                    <a:pt x="102" y="1"/>
                    <a:pt x="85" y="5"/>
                    <a:pt x="71" y="19"/>
                  </a:cubicBezTo>
                  <a:cubicBezTo>
                    <a:pt x="68" y="24"/>
                    <a:pt x="65" y="27"/>
                    <a:pt x="63" y="30"/>
                  </a:cubicBezTo>
                  <a:lnTo>
                    <a:pt x="63" y="30"/>
                  </a:lnTo>
                  <a:cubicBezTo>
                    <a:pt x="51" y="37"/>
                    <a:pt x="41" y="45"/>
                    <a:pt x="32" y="54"/>
                  </a:cubicBezTo>
                  <a:cubicBezTo>
                    <a:pt x="25" y="61"/>
                    <a:pt x="18" y="72"/>
                    <a:pt x="14" y="82"/>
                  </a:cubicBezTo>
                  <a:cubicBezTo>
                    <a:pt x="11" y="89"/>
                    <a:pt x="7" y="96"/>
                    <a:pt x="4" y="103"/>
                  </a:cubicBezTo>
                  <a:cubicBezTo>
                    <a:pt x="4" y="110"/>
                    <a:pt x="4" y="121"/>
                    <a:pt x="0" y="128"/>
                  </a:cubicBezTo>
                  <a:cubicBezTo>
                    <a:pt x="0" y="142"/>
                    <a:pt x="0" y="159"/>
                    <a:pt x="7" y="174"/>
                  </a:cubicBezTo>
                  <a:cubicBezTo>
                    <a:pt x="14" y="195"/>
                    <a:pt x="25" y="212"/>
                    <a:pt x="43" y="226"/>
                  </a:cubicBezTo>
                  <a:cubicBezTo>
                    <a:pt x="50" y="233"/>
                    <a:pt x="57" y="240"/>
                    <a:pt x="64" y="244"/>
                  </a:cubicBezTo>
                  <a:cubicBezTo>
                    <a:pt x="74" y="251"/>
                    <a:pt x="85" y="254"/>
                    <a:pt x="99" y="258"/>
                  </a:cubicBezTo>
                  <a:cubicBezTo>
                    <a:pt x="106" y="260"/>
                    <a:pt x="110" y="260"/>
                    <a:pt x="115" y="260"/>
                  </a:cubicBezTo>
                  <a:cubicBezTo>
                    <a:pt x="119" y="260"/>
                    <a:pt x="123" y="260"/>
                    <a:pt x="130" y="258"/>
                  </a:cubicBezTo>
                  <a:cubicBezTo>
                    <a:pt x="137" y="258"/>
                    <a:pt x="141" y="258"/>
                    <a:pt x="148" y="254"/>
                  </a:cubicBezTo>
                  <a:cubicBezTo>
                    <a:pt x="162" y="251"/>
                    <a:pt x="176" y="244"/>
                    <a:pt x="187" y="233"/>
                  </a:cubicBezTo>
                  <a:cubicBezTo>
                    <a:pt x="197" y="223"/>
                    <a:pt x="201" y="212"/>
                    <a:pt x="208" y="202"/>
                  </a:cubicBezTo>
                  <a:cubicBezTo>
                    <a:pt x="211" y="188"/>
                    <a:pt x="215" y="181"/>
                    <a:pt x="215" y="163"/>
                  </a:cubicBezTo>
                  <a:cubicBezTo>
                    <a:pt x="215" y="159"/>
                    <a:pt x="215" y="152"/>
                    <a:pt x="215" y="149"/>
                  </a:cubicBezTo>
                  <a:cubicBezTo>
                    <a:pt x="215" y="138"/>
                    <a:pt x="211" y="128"/>
                    <a:pt x="208" y="117"/>
                  </a:cubicBezTo>
                  <a:cubicBezTo>
                    <a:pt x="206" y="109"/>
                    <a:pt x="203" y="102"/>
                    <a:pt x="200" y="94"/>
                  </a:cubicBezTo>
                  <a:lnTo>
                    <a:pt x="200" y="94"/>
                  </a:lnTo>
                  <a:cubicBezTo>
                    <a:pt x="200" y="90"/>
                    <a:pt x="201" y="86"/>
                    <a:pt x="201" y="82"/>
                  </a:cubicBezTo>
                  <a:cubicBezTo>
                    <a:pt x="201" y="65"/>
                    <a:pt x="194" y="48"/>
                    <a:pt x="181" y="35"/>
                  </a:cubicBezTo>
                  <a:lnTo>
                    <a:pt x="181" y="35"/>
                  </a:lnTo>
                  <a:cubicBezTo>
                    <a:pt x="179" y="29"/>
                    <a:pt x="174" y="24"/>
                    <a:pt x="169" y="19"/>
                  </a:cubicBezTo>
                  <a:cubicBezTo>
                    <a:pt x="160" y="10"/>
                    <a:pt x="143" y="1"/>
                    <a:pt x="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37"/>
            <p:cNvSpPr/>
            <p:nvPr/>
          </p:nvSpPr>
          <p:spPr>
            <a:xfrm>
              <a:off x="3012943" y="1915841"/>
              <a:ext cx="7759" cy="7162"/>
            </a:xfrm>
            <a:custGeom>
              <a:avLst/>
              <a:gdLst/>
              <a:ahLst/>
              <a:cxnLst/>
              <a:rect l="l" t="t" r="r" b="b"/>
              <a:pathLst>
                <a:path w="247" h="228" extrusionOk="0">
                  <a:moveTo>
                    <a:pt x="68" y="108"/>
                  </a:moveTo>
                  <a:lnTo>
                    <a:pt x="71" y="112"/>
                  </a:lnTo>
                  <a:cubicBezTo>
                    <a:pt x="71" y="112"/>
                    <a:pt x="71" y="113"/>
                    <a:pt x="71" y="114"/>
                  </a:cubicBezTo>
                  <a:lnTo>
                    <a:pt x="71" y="114"/>
                  </a:lnTo>
                  <a:cubicBezTo>
                    <a:pt x="70" y="112"/>
                    <a:pt x="69" y="110"/>
                    <a:pt x="68" y="108"/>
                  </a:cubicBezTo>
                  <a:close/>
                  <a:moveTo>
                    <a:pt x="71" y="119"/>
                  </a:moveTo>
                  <a:cubicBezTo>
                    <a:pt x="72" y="119"/>
                    <a:pt x="73" y="119"/>
                    <a:pt x="73" y="119"/>
                  </a:cubicBezTo>
                  <a:lnTo>
                    <a:pt x="73" y="119"/>
                  </a:lnTo>
                  <a:cubicBezTo>
                    <a:pt x="73" y="120"/>
                    <a:pt x="74" y="121"/>
                    <a:pt x="74" y="122"/>
                  </a:cubicBezTo>
                  <a:lnTo>
                    <a:pt x="74" y="122"/>
                  </a:lnTo>
                  <a:cubicBezTo>
                    <a:pt x="73" y="121"/>
                    <a:pt x="72" y="120"/>
                    <a:pt x="71" y="119"/>
                  </a:cubicBezTo>
                  <a:close/>
                  <a:moveTo>
                    <a:pt x="136" y="119"/>
                  </a:moveTo>
                  <a:cubicBezTo>
                    <a:pt x="136" y="120"/>
                    <a:pt x="135" y="121"/>
                    <a:pt x="134" y="122"/>
                  </a:cubicBezTo>
                  <a:cubicBezTo>
                    <a:pt x="134" y="122"/>
                    <a:pt x="134" y="120"/>
                    <a:pt x="136" y="119"/>
                  </a:cubicBezTo>
                  <a:close/>
                  <a:moveTo>
                    <a:pt x="110" y="0"/>
                  </a:moveTo>
                  <a:cubicBezTo>
                    <a:pt x="103" y="0"/>
                    <a:pt x="96" y="1"/>
                    <a:pt x="89" y="3"/>
                  </a:cubicBezTo>
                  <a:cubicBezTo>
                    <a:pt x="75" y="3"/>
                    <a:pt x="61" y="6"/>
                    <a:pt x="46" y="17"/>
                  </a:cubicBezTo>
                  <a:cubicBezTo>
                    <a:pt x="39" y="20"/>
                    <a:pt x="32" y="24"/>
                    <a:pt x="29" y="31"/>
                  </a:cubicBezTo>
                  <a:cubicBezTo>
                    <a:pt x="18" y="45"/>
                    <a:pt x="11" y="52"/>
                    <a:pt x="8" y="70"/>
                  </a:cubicBezTo>
                  <a:lnTo>
                    <a:pt x="4" y="70"/>
                  </a:lnTo>
                  <a:lnTo>
                    <a:pt x="4" y="80"/>
                  </a:lnTo>
                  <a:cubicBezTo>
                    <a:pt x="1" y="91"/>
                    <a:pt x="1" y="98"/>
                    <a:pt x="4" y="108"/>
                  </a:cubicBezTo>
                  <a:cubicBezTo>
                    <a:pt x="8" y="115"/>
                    <a:pt x="11" y="122"/>
                    <a:pt x="15" y="129"/>
                  </a:cubicBezTo>
                  <a:cubicBezTo>
                    <a:pt x="18" y="133"/>
                    <a:pt x="18" y="140"/>
                    <a:pt x="22" y="143"/>
                  </a:cubicBezTo>
                  <a:cubicBezTo>
                    <a:pt x="39" y="168"/>
                    <a:pt x="61" y="186"/>
                    <a:pt x="85" y="203"/>
                  </a:cubicBezTo>
                  <a:cubicBezTo>
                    <a:pt x="113" y="217"/>
                    <a:pt x="145" y="228"/>
                    <a:pt x="177" y="228"/>
                  </a:cubicBezTo>
                  <a:lnTo>
                    <a:pt x="194" y="224"/>
                  </a:lnTo>
                  <a:cubicBezTo>
                    <a:pt x="205" y="224"/>
                    <a:pt x="212" y="221"/>
                    <a:pt x="219" y="214"/>
                  </a:cubicBezTo>
                  <a:cubicBezTo>
                    <a:pt x="222" y="210"/>
                    <a:pt x="226" y="207"/>
                    <a:pt x="229" y="200"/>
                  </a:cubicBezTo>
                  <a:cubicBezTo>
                    <a:pt x="236" y="193"/>
                    <a:pt x="240" y="186"/>
                    <a:pt x="243" y="175"/>
                  </a:cubicBezTo>
                  <a:cubicBezTo>
                    <a:pt x="243" y="168"/>
                    <a:pt x="247" y="158"/>
                    <a:pt x="247" y="147"/>
                  </a:cubicBezTo>
                  <a:cubicBezTo>
                    <a:pt x="247" y="136"/>
                    <a:pt x="243" y="126"/>
                    <a:pt x="243" y="115"/>
                  </a:cubicBezTo>
                  <a:cubicBezTo>
                    <a:pt x="243" y="112"/>
                    <a:pt x="240" y="108"/>
                    <a:pt x="240" y="105"/>
                  </a:cubicBezTo>
                  <a:cubicBezTo>
                    <a:pt x="236" y="94"/>
                    <a:pt x="233" y="87"/>
                    <a:pt x="229" y="77"/>
                  </a:cubicBezTo>
                  <a:cubicBezTo>
                    <a:pt x="226" y="70"/>
                    <a:pt x="219" y="66"/>
                    <a:pt x="215" y="59"/>
                  </a:cubicBezTo>
                  <a:cubicBezTo>
                    <a:pt x="212" y="56"/>
                    <a:pt x="208" y="49"/>
                    <a:pt x="201" y="45"/>
                  </a:cubicBezTo>
                  <a:cubicBezTo>
                    <a:pt x="194" y="38"/>
                    <a:pt x="187" y="31"/>
                    <a:pt x="180" y="27"/>
                  </a:cubicBezTo>
                  <a:cubicBezTo>
                    <a:pt x="174" y="23"/>
                    <a:pt x="169" y="20"/>
                    <a:pt x="164" y="18"/>
                  </a:cubicBezTo>
                  <a:lnTo>
                    <a:pt x="164" y="18"/>
                  </a:lnTo>
                  <a:cubicBezTo>
                    <a:pt x="163" y="18"/>
                    <a:pt x="163" y="17"/>
                    <a:pt x="162" y="17"/>
                  </a:cubicBezTo>
                  <a:cubicBezTo>
                    <a:pt x="159" y="17"/>
                    <a:pt x="159" y="13"/>
                    <a:pt x="159" y="13"/>
                  </a:cubicBezTo>
                  <a:cubicBezTo>
                    <a:pt x="152" y="10"/>
                    <a:pt x="141" y="6"/>
                    <a:pt x="134" y="3"/>
                  </a:cubicBezTo>
                  <a:cubicBezTo>
                    <a:pt x="126" y="1"/>
                    <a:pt x="118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37"/>
            <p:cNvSpPr/>
            <p:nvPr/>
          </p:nvSpPr>
          <p:spPr>
            <a:xfrm>
              <a:off x="3011969" y="1925328"/>
              <a:ext cx="8733" cy="8953"/>
            </a:xfrm>
            <a:custGeom>
              <a:avLst/>
              <a:gdLst/>
              <a:ahLst/>
              <a:cxnLst/>
              <a:rect l="l" t="t" r="r" b="b"/>
              <a:pathLst>
                <a:path w="278" h="285" extrusionOk="0">
                  <a:moveTo>
                    <a:pt x="148" y="123"/>
                  </a:moveTo>
                  <a:lnTo>
                    <a:pt x="148" y="123"/>
                  </a:lnTo>
                  <a:cubicBezTo>
                    <a:pt x="150" y="125"/>
                    <a:pt x="152" y="129"/>
                    <a:pt x="155" y="132"/>
                  </a:cubicBezTo>
                  <a:lnTo>
                    <a:pt x="155" y="132"/>
                  </a:lnTo>
                  <a:cubicBezTo>
                    <a:pt x="152" y="129"/>
                    <a:pt x="149" y="126"/>
                    <a:pt x="148" y="123"/>
                  </a:cubicBezTo>
                  <a:close/>
                  <a:moveTo>
                    <a:pt x="172" y="144"/>
                  </a:moveTo>
                  <a:lnTo>
                    <a:pt x="186" y="147"/>
                  </a:lnTo>
                  <a:cubicBezTo>
                    <a:pt x="182" y="147"/>
                    <a:pt x="177" y="146"/>
                    <a:pt x="172" y="144"/>
                  </a:cubicBezTo>
                  <a:close/>
                  <a:moveTo>
                    <a:pt x="161" y="153"/>
                  </a:moveTo>
                  <a:lnTo>
                    <a:pt x="161" y="153"/>
                  </a:lnTo>
                  <a:cubicBezTo>
                    <a:pt x="161" y="153"/>
                    <a:pt x="160" y="154"/>
                    <a:pt x="158" y="154"/>
                  </a:cubicBezTo>
                  <a:cubicBezTo>
                    <a:pt x="159" y="154"/>
                    <a:pt x="160" y="153"/>
                    <a:pt x="161" y="153"/>
                  </a:cubicBezTo>
                  <a:close/>
                  <a:moveTo>
                    <a:pt x="137" y="182"/>
                  </a:moveTo>
                  <a:cubicBezTo>
                    <a:pt x="137" y="182"/>
                    <a:pt x="137" y="183"/>
                    <a:pt x="137" y="184"/>
                  </a:cubicBezTo>
                  <a:lnTo>
                    <a:pt x="137" y="184"/>
                  </a:lnTo>
                  <a:lnTo>
                    <a:pt x="137" y="182"/>
                  </a:lnTo>
                  <a:close/>
                  <a:moveTo>
                    <a:pt x="137" y="214"/>
                  </a:moveTo>
                  <a:cubicBezTo>
                    <a:pt x="137" y="214"/>
                    <a:pt x="137" y="214"/>
                    <a:pt x="137" y="214"/>
                  </a:cubicBezTo>
                  <a:lnTo>
                    <a:pt x="137" y="214"/>
                  </a:lnTo>
                  <a:cubicBezTo>
                    <a:pt x="137" y="214"/>
                    <a:pt x="137" y="214"/>
                    <a:pt x="137" y="214"/>
                  </a:cubicBezTo>
                  <a:lnTo>
                    <a:pt x="137" y="214"/>
                  </a:lnTo>
                  <a:close/>
                  <a:moveTo>
                    <a:pt x="137" y="209"/>
                  </a:moveTo>
                  <a:lnTo>
                    <a:pt x="137" y="209"/>
                  </a:lnTo>
                  <a:cubicBezTo>
                    <a:pt x="139" y="212"/>
                    <a:pt x="142" y="215"/>
                    <a:pt x="144" y="218"/>
                  </a:cubicBezTo>
                  <a:cubicBezTo>
                    <a:pt x="143" y="216"/>
                    <a:pt x="140" y="214"/>
                    <a:pt x="138" y="212"/>
                  </a:cubicBezTo>
                  <a:lnTo>
                    <a:pt x="138" y="212"/>
                  </a:lnTo>
                  <a:cubicBezTo>
                    <a:pt x="137" y="211"/>
                    <a:pt x="137" y="210"/>
                    <a:pt x="137" y="209"/>
                  </a:cubicBezTo>
                  <a:close/>
                  <a:moveTo>
                    <a:pt x="75" y="0"/>
                  </a:moveTo>
                  <a:cubicBezTo>
                    <a:pt x="45" y="0"/>
                    <a:pt x="19" y="20"/>
                    <a:pt x="7" y="52"/>
                  </a:cubicBezTo>
                  <a:cubicBezTo>
                    <a:pt x="4" y="70"/>
                    <a:pt x="0" y="87"/>
                    <a:pt x="0" y="105"/>
                  </a:cubicBezTo>
                  <a:cubicBezTo>
                    <a:pt x="0" y="123"/>
                    <a:pt x="4" y="140"/>
                    <a:pt x="11" y="158"/>
                  </a:cubicBezTo>
                  <a:cubicBezTo>
                    <a:pt x="18" y="175"/>
                    <a:pt x="25" y="189"/>
                    <a:pt x="35" y="207"/>
                  </a:cubicBezTo>
                  <a:cubicBezTo>
                    <a:pt x="42" y="214"/>
                    <a:pt x="49" y="225"/>
                    <a:pt x="56" y="232"/>
                  </a:cubicBezTo>
                  <a:cubicBezTo>
                    <a:pt x="63" y="239"/>
                    <a:pt x="74" y="246"/>
                    <a:pt x="85" y="253"/>
                  </a:cubicBezTo>
                  <a:cubicBezTo>
                    <a:pt x="110" y="272"/>
                    <a:pt x="143" y="285"/>
                    <a:pt x="175" y="285"/>
                  </a:cubicBezTo>
                  <a:cubicBezTo>
                    <a:pt x="179" y="285"/>
                    <a:pt x="183" y="285"/>
                    <a:pt x="186" y="284"/>
                  </a:cubicBezTo>
                  <a:cubicBezTo>
                    <a:pt x="208" y="284"/>
                    <a:pt x="232" y="277"/>
                    <a:pt x="250" y="260"/>
                  </a:cubicBezTo>
                  <a:cubicBezTo>
                    <a:pt x="264" y="246"/>
                    <a:pt x="274" y="225"/>
                    <a:pt x="274" y="200"/>
                  </a:cubicBezTo>
                  <a:cubicBezTo>
                    <a:pt x="278" y="168"/>
                    <a:pt x="260" y="144"/>
                    <a:pt x="243" y="119"/>
                  </a:cubicBezTo>
                  <a:cubicBezTo>
                    <a:pt x="215" y="87"/>
                    <a:pt x="186" y="56"/>
                    <a:pt x="162" y="24"/>
                  </a:cubicBezTo>
                  <a:cubicBezTo>
                    <a:pt x="151" y="10"/>
                    <a:pt x="127" y="3"/>
                    <a:pt x="113" y="3"/>
                  </a:cubicBezTo>
                  <a:cubicBezTo>
                    <a:pt x="108" y="3"/>
                    <a:pt x="104" y="4"/>
                    <a:pt x="99" y="4"/>
                  </a:cubicBezTo>
                  <a:lnTo>
                    <a:pt x="99" y="4"/>
                  </a:lnTo>
                  <a:cubicBezTo>
                    <a:pt x="98" y="4"/>
                    <a:pt x="96" y="3"/>
                    <a:pt x="95" y="3"/>
                  </a:cubicBezTo>
                  <a:cubicBezTo>
                    <a:pt x="88" y="1"/>
                    <a:pt x="82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7"/>
            <p:cNvSpPr/>
            <p:nvPr/>
          </p:nvSpPr>
          <p:spPr>
            <a:xfrm>
              <a:off x="3024880" y="1968645"/>
              <a:ext cx="7539" cy="8953"/>
            </a:xfrm>
            <a:custGeom>
              <a:avLst/>
              <a:gdLst/>
              <a:ahLst/>
              <a:cxnLst/>
              <a:rect l="l" t="t" r="r" b="b"/>
              <a:pathLst>
                <a:path w="240" h="285" extrusionOk="0">
                  <a:moveTo>
                    <a:pt x="169" y="0"/>
                  </a:moveTo>
                  <a:cubicBezTo>
                    <a:pt x="144" y="0"/>
                    <a:pt x="120" y="12"/>
                    <a:pt x="106" y="34"/>
                  </a:cubicBezTo>
                  <a:cubicBezTo>
                    <a:pt x="74" y="83"/>
                    <a:pt x="46" y="132"/>
                    <a:pt x="11" y="181"/>
                  </a:cubicBezTo>
                  <a:cubicBezTo>
                    <a:pt x="4" y="195"/>
                    <a:pt x="0" y="216"/>
                    <a:pt x="4" y="234"/>
                  </a:cubicBezTo>
                  <a:cubicBezTo>
                    <a:pt x="11" y="251"/>
                    <a:pt x="21" y="269"/>
                    <a:pt x="39" y="276"/>
                  </a:cubicBezTo>
                  <a:cubicBezTo>
                    <a:pt x="49" y="282"/>
                    <a:pt x="61" y="284"/>
                    <a:pt x="72" y="284"/>
                  </a:cubicBezTo>
                  <a:cubicBezTo>
                    <a:pt x="96" y="284"/>
                    <a:pt x="120" y="273"/>
                    <a:pt x="134" y="251"/>
                  </a:cubicBezTo>
                  <a:cubicBezTo>
                    <a:pt x="166" y="202"/>
                    <a:pt x="197" y="153"/>
                    <a:pt x="229" y="104"/>
                  </a:cubicBezTo>
                  <a:cubicBezTo>
                    <a:pt x="236" y="90"/>
                    <a:pt x="239" y="65"/>
                    <a:pt x="236" y="51"/>
                  </a:cubicBezTo>
                  <a:cubicBezTo>
                    <a:pt x="229" y="34"/>
                    <a:pt x="218" y="16"/>
                    <a:pt x="204" y="9"/>
                  </a:cubicBezTo>
                  <a:cubicBezTo>
                    <a:pt x="193" y="3"/>
                    <a:pt x="181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7"/>
            <p:cNvSpPr/>
            <p:nvPr/>
          </p:nvSpPr>
          <p:spPr>
            <a:xfrm>
              <a:off x="3013383" y="1963588"/>
              <a:ext cx="8104" cy="14450"/>
            </a:xfrm>
            <a:custGeom>
              <a:avLst/>
              <a:gdLst/>
              <a:ahLst/>
              <a:cxnLst/>
              <a:rect l="l" t="t" r="r" b="b"/>
              <a:pathLst>
                <a:path w="258" h="460" extrusionOk="0">
                  <a:moveTo>
                    <a:pt x="192" y="1"/>
                  </a:moveTo>
                  <a:cubicBezTo>
                    <a:pt x="190" y="1"/>
                    <a:pt x="189" y="1"/>
                    <a:pt x="187" y="1"/>
                  </a:cubicBezTo>
                  <a:cubicBezTo>
                    <a:pt x="145" y="1"/>
                    <a:pt x="117" y="29"/>
                    <a:pt x="117" y="68"/>
                  </a:cubicBezTo>
                  <a:cubicBezTo>
                    <a:pt x="114" y="83"/>
                    <a:pt x="113" y="96"/>
                    <a:pt x="111" y="108"/>
                  </a:cubicBezTo>
                  <a:lnTo>
                    <a:pt x="111" y="108"/>
                  </a:lnTo>
                  <a:cubicBezTo>
                    <a:pt x="111" y="107"/>
                    <a:pt x="111" y="106"/>
                    <a:pt x="111" y="106"/>
                  </a:cubicBezTo>
                  <a:lnTo>
                    <a:pt x="111" y="106"/>
                  </a:lnTo>
                  <a:cubicBezTo>
                    <a:pt x="111" y="106"/>
                    <a:pt x="111" y="108"/>
                    <a:pt x="110" y="114"/>
                  </a:cubicBezTo>
                  <a:cubicBezTo>
                    <a:pt x="110" y="112"/>
                    <a:pt x="111" y="110"/>
                    <a:pt x="111" y="108"/>
                  </a:cubicBezTo>
                  <a:lnTo>
                    <a:pt x="111" y="108"/>
                  </a:lnTo>
                  <a:cubicBezTo>
                    <a:pt x="111" y="111"/>
                    <a:pt x="110" y="116"/>
                    <a:pt x="110" y="117"/>
                  </a:cubicBezTo>
                  <a:cubicBezTo>
                    <a:pt x="110" y="124"/>
                    <a:pt x="106" y="131"/>
                    <a:pt x="106" y="138"/>
                  </a:cubicBezTo>
                  <a:cubicBezTo>
                    <a:pt x="103" y="166"/>
                    <a:pt x="96" y="191"/>
                    <a:pt x="85" y="219"/>
                  </a:cubicBezTo>
                  <a:cubicBezTo>
                    <a:pt x="82" y="233"/>
                    <a:pt x="78" y="244"/>
                    <a:pt x="71" y="258"/>
                  </a:cubicBezTo>
                  <a:cubicBezTo>
                    <a:pt x="71" y="259"/>
                    <a:pt x="70" y="262"/>
                    <a:pt x="69" y="265"/>
                  </a:cubicBezTo>
                  <a:lnTo>
                    <a:pt x="69" y="265"/>
                  </a:lnTo>
                  <a:cubicBezTo>
                    <a:pt x="66" y="271"/>
                    <a:pt x="64" y="277"/>
                    <a:pt x="61" y="282"/>
                  </a:cubicBezTo>
                  <a:cubicBezTo>
                    <a:pt x="50" y="307"/>
                    <a:pt x="36" y="332"/>
                    <a:pt x="22" y="356"/>
                  </a:cubicBezTo>
                  <a:cubicBezTo>
                    <a:pt x="1" y="388"/>
                    <a:pt x="15" y="434"/>
                    <a:pt x="47" y="451"/>
                  </a:cubicBezTo>
                  <a:cubicBezTo>
                    <a:pt x="58" y="457"/>
                    <a:pt x="70" y="460"/>
                    <a:pt x="81" y="460"/>
                  </a:cubicBezTo>
                  <a:cubicBezTo>
                    <a:pt x="105" y="460"/>
                    <a:pt x="127" y="448"/>
                    <a:pt x="141" y="426"/>
                  </a:cubicBezTo>
                  <a:cubicBezTo>
                    <a:pt x="208" y="318"/>
                    <a:pt x="247" y="195"/>
                    <a:pt x="254" y="68"/>
                  </a:cubicBezTo>
                  <a:cubicBezTo>
                    <a:pt x="257" y="34"/>
                    <a:pt x="225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7"/>
            <p:cNvSpPr/>
            <p:nvPr/>
          </p:nvSpPr>
          <p:spPr>
            <a:xfrm>
              <a:off x="3004461" y="1969808"/>
              <a:ext cx="6094" cy="6534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23" y="0"/>
                  </a:moveTo>
                  <a:lnTo>
                    <a:pt x="106" y="4"/>
                  </a:lnTo>
                  <a:cubicBezTo>
                    <a:pt x="92" y="7"/>
                    <a:pt x="85" y="14"/>
                    <a:pt x="74" y="21"/>
                  </a:cubicBezTo>
                  <a:cubicBezTo>
                    <a:pt x="56" y="46"/>
                    <a:pt x="39" y="67"/>
                    <a:pt x="21" y="88"/>
                  </a:cubicBezTo>
                  <a:cubicBezTo>
                    <a:pt x="14" y="95"/>
                    <a:pt x="7" y="102"/>
                    <a:pt x="7" y="113"/>
                  </a:cubicBezTo>
                  <a:cubicBezTo>
                    <a:pt x="0" y="120"/>
                    <a:pt x="0" y="130"/>
                    <a:pt x="0" y="137"/>
                  </a:cubicBezTo>
                  <a:cubicBezTo>
                    <a:pt x="0" y="148"/>
                    <a:pt x="0" y="158"/>
                    <a:pt x="7" y="165"/>
                  </a:cubicBezTo>
                  <a:cubicBezTo>
                    <a:pt x="7" y="172"/>
                    <a:pt x="14" y="183"/>
                    <a:pt x="21" y="186"/>
                  </a:cubicBezTo>
                  <a:cubicBezTo>
                    <a:pt x="25" y="190"/>
                    <a:pt x="32" y="193"/>
                    <a:pt x="35" y="197"/>
                  </a:cubicBezTo>
                  <a:cubicBezTo>
                    <a:pt x="46" y="204"/>
                    <a:pt x="56" y="207"/>
                    <a:pt x="70" y="207"/>
                  </a:cubicBezTo>
                  <a:lnTo>
                    <a:pt x="88" y="204"/>
                  </a:lnTo>
                  <a:cubicBezTo>
                    <a:pt x="99" y="200"/>
                    <a:pt x="109" y="197"/>
                    <a:pt x="120" y="186"/>
                  </a:cubicBezTo>
                  <a:cubicBezTo>
                    <a:pt x="137" y="165"/>
                    <a:pt x="155" y="144"/>
                    <a:pt x="172" y="120"/>
                  </a:cubicBezTo>
                  <a:cubicBezTo>
                    <a:pt x="179" y="116"/>
                    <a:pt x="183" y="105"/>
                    <a:pt x="186" y="98"/>
                  </a:cubicBezTo>
                  <a:cubicBezTo>
                    <a:pt x="190" y="91"/>
                    <a:pt x="193" y="81"/>
                    <a:pt x="193" y="70"/>
                  </a:cubicBezTo>
                  <a:cubicBezTo>
                    <a:pt x="193" y="63"/>
                    <a:pt x="190" y="53"/>
                    <a:pt x="186" y="46"/>
                  </a:cubicBezTo>
                  <a:cubicBezTo>
                    <a:pt x="183" y="35"/>
                    <a:pt x="179" y="28"/>
                    <a:pt x="172" y="21"/>
                  </a:cubicBezTo>
                  <a:cubicBezTo>
                    <a:pt x="169" y="18"/>
                    <a:pt x="162" y="14"/>
                    <a:pt x="158" y="11"/>
                  </a:cubicBezTo>
                  <a:cubicBezTo>
                    <a:pt x="148" y="4"/>
                    <a:pt x="137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7"/>
            <p:cNvSpPr/>
            <p:nvPr/>
          </p:nvSpPr>
          <p:spPr>
            <a:xfrm>
              <a:off x="2904601" y="1122487"/>
              <a:ext cx="6534" cy="139032"/>
            </a:xfrm>
            <a:custGeom>
              <a:avLst/>
              <a:gdLst/>
              <a:ahLst/>
              <a:cxnLst/>
              <a:rect l="l" t="t" r="r" b="b"/>
              <a:pathLst>
                <a:path w="208" h="4426" extrusionOk="0">
                  <a:moveTo>
                    <a:pt x="139" y="0"/>
                  </a:moveTo>
                  <a:cubicBezTo>
                    <a:pt x="104" y="0"/>
                    <a:pt x="69" y="23"/>
                    <a:pt x="69" y="69"/>
                  </a:cubicBezTo>
                  <a:cubicBezTo>
                    <a:pt x="62" y="1499"/>
                    <a:pt x="41" y="2926"/>
                    <a:pt x="2" y="4357"/>
                  </a:cubicBezTo>
                  <a:cubicBezTo>
                    <a:pt x="0" y="4403"/>
                    <a:pt x="34" y="4425"/>
                    <a:pt x="70" y="4425"/>
                  </a:cubicBezTo>
                  <a:cubicBezTo>
                    <a:pt x="105" y="4425"/>
                    <a:pt x="141" y="4403"/>
                    <a:pt x="142" y="4357"/>
                  </a:cubicBezTo>
                  <a:cubicBezTo>
                    <a:pt x="181" y="2926"/>
                    <a:pt x="202" y="1499"/>
                    <a:pt x="206" y="69"/>
                  </a:cubicBezTo>
                  <a:cubicBezTo>
                    <a:pt x="207" y="23"/>
                    <a:pt x="173" y="0"/>
                    <a:pt x="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7"/>
            <p:cNvSpPr/>
            <p:nvPr/>
          </p:nvSpPr>
          <p:spPr>
            <a:xfrm>
              <a:off x="2903879" y="1258849"/>
              <a:ext cx="10743" cy="18313"/>
            </a:xfrm>
            <a:custGeom>
              <a:avLst/>
              <a:gdLst/>
              <a:ahLst/>
              <a:cxnLst/>
              <a:rect l="l" t="t" r="r" b="b"/>
              <a:pathLst>
                <a:path w="342" h="583" extrusionOk="0">
                  <a:moveTo>
                    <a:pt x="76" y="0"/>
                  </a:moveTo>
                  <a:cubicBezTo>
                    <a:pt x="63" y="0"/>
                    <a:pt x="52" y="3"/>
                    <a:pt x="42" y="9"/>
                  </a:cubicBezTo>
                  <a:cubicBezTo>
                    <a:pt x="7" y="30"/>
                    <a:pt x="0" y="69"/>
                    <a:pt x="18" y="104"/>
                  </a:cubicBezTo>
                  <a:cubicBezTo>
                    <a:pt x="78" y="251"/>
                    <a:pt x="141" y="399"/>
                    <a:pt x="204" y="547"/>
                  </a:cubicBezTo>
                  <a:cubicBezTo>
                    <a:pt x="213" y="570"/>
                    <a:pt x="239" y="582"/>
                    <a:pt x="264" y="582"/>
                  </a:cubicBezTo>
                  <a:cubicBezTo>
                    <a:pt x="277" y="582"/>
                    <a:pt x="289" y="579"/>
                    <a:pt x="299" y="571"/>
                  </a:cubicBezTo>
                  <a:cubicBezTo>
                    <a:pt x="334" y="550"/>
                    <a:pt x="341" y="512"/>
                    <a:pt x="324" y="476"/>
                  </a:cubicBezTo>
                  <a:cubicBezTo>
                    <a:pt x="260" y="329"/>
                    <a:pt x="201" y="181"/>
                    <a:pt x="137" y="34"/>
                  </a:cubicBezTo>
                  <a:cubicBezTo>
                    <a:pt x="128" y="12"/>
                    <a:pt x="101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7"/>
            <p:cNvSpPr/>
            <p:nvPr/>
          </p:nvSpPr>
          <p:spPr>
            <a:xfrm>
              <a:off x="2899387" y="1275120"/>
              <a:ext cx="34554" cy="8230"/>
            </a:xfrm>
            <a:custGeom>
              <a:avLst/>
              <a:gdLst/>
              <a:ahLst/>
              <a:cxnLst/>
              <a:rect l="l" t="t" r="r" b="b"/>
              <a:pathLst>
                <a:path w="1100" h="262" extrusionOk="0">
                  <a:moveTo>
                    <a:pt x="1018" y="0"/>
                  </a:moveTo>
                  <a:cubicBezTo>
                    <a:pt x="1016" y="0"/>
                    <a:pt x="1014" y="0"/>
                    <a:pt x="1011" y="1"/>
                  </a:cubicBezTo>
                  <a:cubicBezTo>
                    <a:pt x="699" y="29"/>
                    <a:pt x="389" y="67"/>
                    <a:pt x="84" y="124"/>
                  </a:cubicBezTo>
                  <a:cubicBezTo>
                    <a:pt x="0" y="140"/>
                    <a:pt x="31" y="262"/>
                    <a:pt x="109" y="262"/>
                  </a:cubicBezTo>
                  <a:cubicBezTo>
                    <a:pt x="114" y="262"/>
                    <a:pt x="118" y="261"/>
                    <a:pt x="122" y="261"/>
                  </a:cubicBezTo>
                  <a:cubicBezTo>
                    <a:pt x="417" y="204"/>
                    <a:pt x="713" y="166"/>
                    <a:pt x="1011" y="141"/>
                  </a:cubicBezTo>
                  <a:cubicBezTo>
                    <a:pt x="1097" y="134"/>
                    <a:pt x="1099" y="0"/>
                    <a:pt x="1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7"/>
            <p:cNvSpPr/>
            <p:nvPr/>
          </p:nvSpPr>
          <p:spPr>
            <a:xfrm>
              <a:off x="2915784" y="1277728"/>
              <a:ext cx="18596" cy="7099"/>
            </a:xfrm>
            <a:custGeom>
              <a:avLst/>
              <a:gdLst/>
              <a:ahLst/>
              <a:cxnLst/>
              <a:rect l="l" t="t" r="r" b="b"/>
              <a:pathLst>
                <a:path w="592" h="226" extrusionOk="0">
                  <a:moveTo>
                    <a:pt x="80" y="0"/>
                  </a:moveTo>
                  <a:cubicBezTo>
                    <a:pt x="49" y="0"/>
                    <a:pt x="17" y="18"/>
                    <a:pt x="11" y="51"/>
                  </a:cubicBezTo>
                  <a:cubicBezTo>
                    <a:pt x="1" y="86"/>
                    <a:pt x="22" y="128"/>
                    <a:pt x="57" y="135"/>
                  </a:cubicBezTo>
                  <a:lnTo>
                    <a:pt x="496" y="223"/>
                  </a:lnTo>
                  <a:cubicBezTo>
                    <a:pt x="503" y="224"/>
                    <a:pt x="509" y="225"/>
                    <a:pt x="515" y="225"/>
                  </a:cubicBezTo>
                  <a:cubicBezTo>
                    <a:pt x="547" y="225"/>
                    <a:pt x="575" y="210"/>
                    <a:pt x="584" y="178"/>
                  </a:cubicBezTo>
                  <a:cubicBezTo>
                    <a:pt x="591" y="142"/>
                    <a:pt x="574" y="97"/>
                    <a:pt x="535" y="90"/>
                  </a:cubicBezTo>
                  <a:lnTo>
                    <a:pt x="96" y="2"/>
                  </a:lnTo>
                  <a:cubicBezTo>
                    <a:pt x="91" y="1"/>
                    <a:pt x="85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7"/>
            <p:cNvSpPr/>
            <p:nvPr/>
          </p:nvSpPr>
          <p:spPr>
            <a:xfrm>
              <a:off x="2923637" y="1126633"/>
              <a:ext cx="12628" cy="14701"/>
            </a:xfrm>
            <a:custGeom>
              <a:avLst/>
              <a:gdLst/>
              <a:ahLst/>
              <a:cxnLst/>
              <a:rect l="l" t="t" r="r" b="b"/>
              <a:pathLst>
                <a:path w="402" h="468" extrusionOk="0">
                  <a:moveTo>
                    <a:pt x="201" y="0"/>
                  </a:moveTo>
                  <a:cubicBezTo>
                    <a:pt x="92" y="0"/>
                    <a:pt x="0" y="102"/>
                    <a:pt x="0" y="232"/>
                  </a:cubicBezTo>
                  <a:cubicBezTo>
                    <a:pt x="0" y="362"/>
                    <a:pt x="92" y="468"/>
                    <a:pt x="201" y="468"/>
                  </a:cubicBezTo>
                  <a:cubicBezTo>
                    <a:pt x="313" y="468"/>
                    <a:pt x="401" y="362"/>
                    <a:pt x="401" y="232"/>
                  </a:cubicBezTo>
                  <a:cubicBezTo>
                    <a:pt x="401" y="102"/>
                    <a:pt x="313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7"/>
            <p:cNvSpPr/>
            <p:nvPr/>
          </p:nvSpPr>
          <p:spPr>
            <a:xfrm>
              <a:off x="2829557" y="1110456"/>
              <a:ext cx="7099" cy="33360"/>
            </a:xfrm>
            <a:custGeom>
              <a:avLst/>
              <a:gdLst/>
              <a:ahLst/>
              <a:cxnLst/>
              <a:rect l="l" t="t" r="r" b="b"/>
              <a:pathLst>
                <a:path w="226" h="1062" extrusionOk="0">
                  <a:moveTo>
                    <a:pt x="140" y="1"/>
                  </a:moveTo>
                  <a:cubicBezTo>
                    <a:pt x="113" y="1"/>
                    <a:pt x="87" y="16"/>
                    <a:pt x="82" y="51"/>
                  </a:cubicBezTo>
                  <a:cubicBezTo>
                    <a:pt x="22" y="361"/>
                    <a:pt x="1" y="677"/>
                    <a:pt x="18" y="993"/>
                  </a:cubicBezTo>
                  <a:cubicBezTo>
                    <a:pt x="22" y="1039"/>
                    <a:pt x="58" y="1062"/>
                    <a:pt x="93" y="1062"/>
                  </a:cubicBezTo>
                  <a:cubicBezTo>
                    <a:pt x="127" y="1062"/>
                    <a:pt x="161" y="1039"/>
                    <a:pt x="159" y="993"/>
                  </a:cubicBezTo>
                  <a:cubicBezTo>
                    <a:pt x="141" y="691"/>
                    <a:pt x="159" y="389"/>
                    <a:pt x="215" y="90"/>
                  </a:cubicBezTo>
                  <a:cubicBezTo>
                    <a:pt x="226" y="35"/>
                    <a:pt x="181" y="1"/>
                    <a:pt x="1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7"/>
            <p:cNvSpPr/>
            <p:nvPr/>
          </p:nvSpPr>
          <p:spPr>
            <a:xfrm>
              <a:off x="2844697" y="1110079"/>
              <a:ext cx="6440" cy="33297"/>
            </a:xfrm>
            <a:custGeom>
              <a:avLst/>
              <a:gdLst/>
              <a:ahLst/>
              <a:cxnLst/>
              <a:rect l="l" t="t" r="r" b="b"/>
              <a:pathLst>
                <a:path w="205" h="1060" extrusionOk="0">
                  <a:moveTo>
                    <a:pt x="130" y="0"/>
                  </a:moveTo>
                  <a:cubicBezTo>
                    <a:pt x="88" y="0"/>
                    <a:pt x="64" y="32"/>
                    <a:pt x="60" y="70"/>
                  </a:cubicBezTo>
                  <a:cubicBezTo>
                    <a:pt x="21" y="376"/>
                    <a:pt x="0" y="682"/>
                    <a:pt x="4" y="991"/>
                  </a:cubicBezTo>
                  <a:cubicBezTo>
                    <a:pt x="4" y="1037"/>
                    <a:pt x="39" y="1060"/>
                    <a:pt x="74" y="1060"/>
                  </a:cubicBezTo>
                  <a:cubicBezTo>
                    <a:pt x="109" y="1060"/>
                    <a:pt x="145" y="1037"/>
                    <a:pt x="145" y="991"/>
                  </a:cubicBezTo>
                  <a:cubicBezTo>
                    <a:pt x="141" y="682"/>
                    <a:pt x="162" y="376"/>
                    <a:pt x="201" y="70"/>
                  </a:cubicBezTo>
                  <a:cubicBezTo>
                    <a:pt x="204" y="32"/>
                    <a:pt x="166" y="0"/>
                    <a:pt x="1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7"/>
            <p:cNvSpPr/>
            <p:nvPr/>
          </p:nvSpPr>
          <p:spPr>
            <a:xfrm>
              <a:off x="2815861" y="1135617"/>
              <a:ext cx="64301" cy="12345"/>
            </a:xfrm>
            <a:custGeom>
              <a:avLst/>
              <a:gdLst/>
              <a:ahLst/>
              <a:cxnLst/>
              <a:rect l="l" t="t" r="r" b="b"/>
              <a:pathLst>
                <a:path w="2047" h="393" extrusionOk="0">
                  <a:moveTo>
                    <a:pt x="99" y="0"/>
                  </a:moveTo>
                  <a:cubicBezTo>
                    <a:pt x="28" y="0"/>
                    <a:pt x="0" y="117"/>
                    <a:pt x="82" y="140"/>
                  </a:cubicBezTo>
                  <a:cubicBezTo>
                    <a:pt x="693" y="301"/>
                    <a:pt x="1323" y="389"/>
                    <a:pt x="1955" y="393"/>
                  </a:cubicBezTo>
                  <a:cubicBezTo>
                    <a:pt x="2047" y="393"/>
                    <a:pt x="2047" y="252"/>
                    <a:pt x="1955" y="252"/>
                  </a:cubicBezTo>
                  <a:cubicBezTo>
                    <a:pt x="1333" y="248"/>
                    <a:pt x="718" y="164"/>
                    <a:pt x="117" y="2"/>
                  </a:cubicBezTo>
                  <a:cubicBezTo>
                    <a:pt x="111" y="1"/>
                    <a:pt x="105" y="0"/>
                    <a:pt x="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7"/>
            <p:cNvSpPr/>
            <p:nvPr/>
          </p:nvSpPr>
          <p:spPr>
            <a:xfrm>
              <a:off x="2936893" y="1141303"/>
              <a:ext cx="51140" cy="7445"/>
            </a:xfrm>
            <a:custGeom>
              <a:avLst/>
              <a:gdLst/>
              <a:ahLst/>
              <a:cxnLst/>
              <a:rect l="l" t="t" r="r" b="b"/>
              <a:pathLst>
                <a:path w="1628" h="237" extrusionOk="0">
                  <a:moveTo>
                    <a:pt x="1546" y="0"/>
                  </a:moveTo>
                  <a:cubicBezTo>
                    <a:pt x="1543" y="0"/>
                    <a:pt x="1539" y="0"/>
                    <a:pt x="1536" y="1"/>
                  </a:cubicBezTo>
                  <a:cubicBezTo>
                    <a:pt x="1055" y="50"/>
                    <a:pt x="573" y="82"/>
                    <a:pt x="88" y="96"/>
                  </a:cubicBezTo>
                  <a:cubicBezTo>
                    <a:pt x="1" y="99"/>
                    <a:pt x="0" y="236"/>
                    <a:pt x="85" y="236"/>
                  </a:cubicBezTo>
                  <a:cubicBezTo>
                    <a:pt x="86" y="236"/>
                    <a:pt x="87" y="236"/>
                    <a:pt x="88" y="236"/>
                  </a:cubicBezTo>
                  <a:cubicBezTo>
                    <a:pt x="573" y="222"/>
                    <a:pt x="1055" y="191"/>
                    <a:pt x="1536" y="141"/>
                  </a:cubicBezTo>
                  <a:cubicBezTo>
                    <a:pt x="1621" y="131"/>
                    <a:pt x="1627" y="0"/>
                    <a:pt x="15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7"/>
            <p:cNvSpPr/>
            <p:nvPr/>
          </p:nvSpPr>
          <p:spPr>
            <a:xfrm>
              <a:off x="2989006" y="1106561"/>
              <a:ext cx="6911" cy="34679"/>
            </a:xfrm>
            <a:custGeom>
              <a:avLst/>
              <a:gdLst/>
              <a:ahLst/>
              <a:cxnLst/>
              <a:rect l="l" t="t" r="r" b="b"/>
              <a:pathLst>
                <a:path w="220" h="1104" extrusionOk="0">
                  <a:moveTo>
                    <a:pt x="152" y="0"/>
                  </a:moveTo>
                  <a:cubicBezTo>
                    <a:pt x="117" y="0"/>
                    <a:pt x="81" y="22"/>
                    <a:pt x="77" y="66"/>
                  </a:cubicBezTo>
                  <a:cubicBezTo>
                    <a:pt x="67" y="390"/>
                    <a:pt x="39" y="713"/>
                    <a:pt x="4" y="1033"/>
                  </a:cubicBezTo>
                  <a:cubicBezTo>
                    <a:pt x="0" y="1072"/>
                    <a:pt x="39" y="1103"/>
                    <a:pt x="74" y="1103"/>
                  </a:cubicBezTo>
                  <a:cubicBezTo>
                    <a:pt x="113" y="1103"/>
                    <a:pt x="137" y="1068"/>
                    <a:pt x="141" y="1033"/>
                  </a:cubicBezTo>
                  <a:cubicBezTo>
                    <a:pt x="179" y="713"/>
                    <a:pt x="204" y="390"/>
                    <a:pt x="218" y="66"/>
                  </a:cubicBezTo>
                  <a:cubicBezTo>
                    <a:pt x="220" y="22"/>
                    <a:pt x="186" y="0"/>
                    <a:pt x="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37"/>
            <p:cNvSpPr/>
            <p:nvPr/>
          </p:nvSpPr>
          <p:spPr>
            <a:xfrm>
              <a:off x="3004242" y="1105681"/>
              <a:ext cx="5968" cy="35119"/>
            </a:xfrm>
            <a:custGeom>
              <a:avLst/>
              <a:gdLst/>
              <a:ahLst/>
              <a:cxnLst/>
              <a:rect l="l" t="t" r="r" b="b"/>
              <a:pathLst>
                <a:path w="190" h="1118" extrusionOk="0">
                  <a:moveTo>
                    <a:pt x="97" y="0"/>
                  </a:moveTo>
                  <a:cubicBezTo>
                    <a:pt x="62" y="0"/>
                    <a:pt x="25" y="22"/>
                    <a:pt x="21" y="66"/>
                  </a:cubicBezTo>
                  <a:cubicBezTo>
                    <a:pt x="0" y="393"/>
                    <a:pt x="7" y="723"/>
                    <a:pt x="46" y="1047"/>
                  </a:cubicBezTo>
                  <a:cubicBezTo>
                    <a:pt x="49" y="1086"/>
                    <a:pt x="74" y="1117"/>
                    <a:pt x="116" y="1117"/>
                  </a:cubicBezTo>
                  <a:cubicBezTo>
                    <a:pt x="151" y="1117"/>
                    <a:pt x="190" y="1086"/>
                    <a:pt x="186" y="1047"/>
                  </a:cubicBezTo>
                  <a:cubicBezTo>
                    <a:pt x="148" y="723"/>
                    <a:pt x="141" y="393"/>
                    <a:pt x="162" y="66"/>
                  </a:cubicBezTo>
                  <a:cubicBezTo>
                    <a:pt x="165" y="22"/>
                    <a:pt x="132" y="0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37"/>
            <p:cNvSpPr/>
            <p:nvPr/>
          </p:nvSpPr>
          <p:spPr>
            <a:xfrm>
              <a:off x="3016964" y="1144915"/>
              <a:ext cx="39203" cy="116069"/>
            </a:xfrm>
            <a:custGeom>
              <a:avLst/>
              <a:gdLst/>
              <a:ahLst/>
              <a:cxnLst/>
              <a:rect l="l" t="t" r="r" b="b"/>
              <a:pathLst>
                <a:path w="1248" h="3695" extrusionOk="0">
                  <a:moveTo>
                    <a:pt x="86" y="0"/>
                  </a:moveTo>
                  <a:cubicBezTo>
                    <a:pt x="45" y="0"/>
                    <a:pt x="1" y="35"/>
                    <a:pt x="13" y="90"/>
                  </a:cubicBezTo>
                  <a:cubicBezTo>
                    <a:pt x="259" y="1302"/>
                    <a:pt x="182" y="2715"/>
                    <a:pt x="1099" y="3675"/>
                  </a:cubicBezTo>
                  <a:cubicBezTo>
                    <a:pt x="1114" y="3689"/>
                    <a:pt x="1130" y="3695"/>
                    <a:pt x="1146" y="3695"/>
                  </a:cubicBezTo>
                  <a:cubicBezTo>
                    <a:pt x="1199" y="3695"/>
                    <a:pt x="1248" y="3624"/>
                    <a:pt x="1201" y="3573"/>
                  </a:cubicBezTo>
                  <a:cubicBezTo>
                    <a:pt x="305" y="2638"/>
                    <a:pt x="386" y="1235"/>
                    <a:pt x="147" y="51"/>
                  </a:cubicBezTo>
                  <a:cubicBezTo>
                    <a:pt x="140" y="16"/>
                    <a:pt x="114" y="0"/>
                    <a:pt x="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37"/>
            <p:cNvSpPr/>
            <p:nvPr/>
          </p:nvSpPr>
          <p:spPr>
            <a:xfrm>
              <a:off x="3024471" y="1165302"/>
              <a:ext cx="33800" cy="17685"/>
            </a:xfrm>
            <a:custGeom>
              <a:avLst/>
              <a:gdLst/>
              <a:ahLst/>
              <a:cxnLst/>
              <a:rect l="l" t="t" r="r" b="b"/>
              <a:pathLst>
                <a:path w="1076" h="563" extrusionOk="0">
                  <a:moveTo>
                    <a:pt x="980" y="1"/>
                  </a:moveTo>
                  <a:cubicBezTo>
                    <a:pt x="967" y="1"/>
                    <a:pt x="954" y="4"/>
                    <a:pt x="941" y="13"/>
                  </a:cubicBezTo>
                  <a:cubicBezTo>
                    <a:pt x="674" y="189"/>
                    <a:pt x="382" y="330"/>
                    <a:pt x="77" y="425"/>
                  </a:cubicBezTo>
                  <a:cubicBezTo>
                    <a:pt x="0" y="450"/>
                    <a:pt x="22" y="562"/>
                    <a:pt x="92" y="562"/>
                  </a:cubicBezTo>
                  <a:cubicBezTo>
                    <a:pt x="99" y="562"/>
                    <a:pt x="107" y="561"/>
                    <a:pt x="115" y="558"/>
                  </a:cubicBezTo>
                  <a:cubicBezTo>
                    <a:pt x="432" y="460"/>
                    <a:pt x="734" y="316"/>
                    <a:pt x="1012" y="133"/>
                  </a:cubicBezTo>
                  <a:cubicBezTo>
                    <a:pt x="1076" y="92"/>
                    <a:pt x="1038" y="1"/>
                    <a:pt x="9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37"/>
            <p:cNvSpPr/>
            <p:nvPr/>
          </p:nvSpPr>
          <p:spPr>
            <a:xfrm>
              <a:off x="2771601" y="1159208"/>
              <a:ext cx="48124" cy="103536"/>
            </a:xfrm>
            <a:custGeom>
              <a:avLst/>
              <a:gdLst/>
              <a:ahLst/>
              <a:cxnLst/>
              <a:rect l="l" t="t" r="r" b="b"/>
              <a:pathLst>
                <a:path w="1532" h="3296" extrusionOk="0">
                  <a:moveTo>
                    <a:pt x="1464" y="1"/>
                  </a:moveTo>
                  <a:cubicBezTo>
                    <a:pt x="1429" y="1"/>
                    <a:pt x="1391" y="23"/>
                    <a:pt x="1385" y="67"/>
                  </a:cubicBezTo>
                  <a:cubicBezTo>
                    <a:pt x="1252" y="1206"/>
                    <a:pt x="777" y="2295"/>
                    <a:pt x="43" y="3174"/>
                  </a:cubicBezTo>
                  <a:cubicBezTo>
                    <a:pt x="0" y="3225"/>
                    <a:pt x="47" y="3296"/>
                    <a:pt x="98" y="3296"/>
                  </a:cubicBezTo>
                  <a:cubicBezTo>
                    <a:pt x="114" y="3296"/>
                    <a:pt x="131" y="3289"/>
                    <a:pt x="145" y="3272"/>
                  </a:cubicBezTo>
                  <a:cubicBezTo>
                    <a:pt x="904" y="2362"/>
                    <a:pt x="1385" y="1244"/>
                    <a:pt x="1526" y="67"/>
                  </a:cubicBezTo>
                  <a:cubicBezTo>
                    <a:pt x="1531" y="23"/>
                    <a:pt x="1499" y="1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37"/>
            <p:cNvSpPr/>
            <p:nvPr/>
          </p:nvSpPr>
          <p:spPr>
            <a:xfrm>
              <a:off x="2844760" y="1178778"/>
              <a:ext cx="16963" cy="647820"/>
            </a:xfrm>
            <a:custGeom>
              <a:avLst/>
              <a:gdLst/>
              <a:ahLst/>
              <a:cxnLst/>
              <a:rect l="l" t="t" r="r" b="b"/>
              <a:pathLst>
                <a:path w="540" h="20623" extrusionOk="0">
                  <a:moveTo>
                    <a:pt x="69" y="1"/>
                  </a:moveTo>
                  <a:cubicBezTo>
                    <a:pt x="34" y="1"/>
                    <a:pt x="0" y="24"/>
                    <a:pt x="2" y="69"/>
                  </a:cubicBezTo>
                  <a:lnTo>
                    <a:pt x="12" y="621"/>
                  </a:lnTo>
                  <a:cubicBezTo>
                    <a:pt x="19" y="1117"/>
                    <a:pt x="30" y="1609"/>
                    <a:pt x="41" y="2105"/>
                  </a:cubicBezTo>
                  <a:cubicBezTo>
                    <a:pt x="55" y="2843"/>
                    <a:pt x="69" y="3581"/>
                    <a:pt x="83" y="4319"/>
                  </a:cubicBezTo>
                  <a:cubicBezTo>
                    <a:pt x="100" y="5212"/>
                    <a:pt x="118" y="6104"/>
                    <a:pt x="135" y="6997"/>
                  </a:cubicBezTo>
                  <a:cubicBezTo>
                    <a:pt x="153" y="7985"/>
                    <a:pt x="174" y="8969"/>
                    <a:pt x="192" y="9953"/>
                  </a:cubicBezTo>
                  <a:cubicBezTo>
                    <a:pt x="213" y="10940"/>
                    <a:pt x="230" y="11928"/>
                    <a:pt x="251" y="12916"/>
                  </a:cubicBezTo>
                  <a:cubicBezTo>
                    <a:pt x="269" y="13844"/>
                    <a:pt x="287" y="14771"/>
                    <a:pt x="304" y="15699"/>
                  </a:cubicBezTo>
                  <a:cubicBezTo>
                    <a:pt x="318" y="16476"/>
                    <a:pt x="336" y="17256"/>
                    <a:pt x="350" y="18033"/>
                  </a:cubicBezTo>
                  <a:cubicBezTo>
                    <a:pt x="360" y="18599"/>
                    <a:pt x="371" y="19161"/>
                    <a:pt x="382" y="19724"/>
                  </a:cubicBezTo>
                  <a:cubicBezTo>
                    <a:pt x="389" y="19991"/>
                    <a:pt x="389" y="20254"/>
                    <a:pt x="399" y="20522"/>
                  </a:cubicBezTo>
                  <a:cubicBezTo>
                    <a:pt x="399" y="20532"/>
                    <a:pt x="399" y="20543"/>
                    <a:pt x="399" y="20557"/>
                  </a:cubicBezTo>
                  <a:cubicBezTo>
                    <a:pt x="399" y="20601"/>
                    <a:pt x="434" y="20623"/>
                    <a:pt x="469" y="20623"/>
                  </a:cubicBezTo>
                  <a:cubicBezTo>
                    <a:pt x="505" y="20623"/>
                    <a:pt x="540" y="20601"/>
                    <a:pt x="540" y="20557"/>
                  </a:cubicBezTo>
                  <a:lnTo>
                    <a:pt x="529" y="20005"/>
                  </a:lnTo>
                  <a:cubicBezTo>
                    <a:pt x="519" y="19509"/>
                    <a:pt x="508" y="19014"/>
                    <a:pt x="501" y="18518"/>
                  </a:cubicBezTo>
                  <a:cubicBezTo>
                    <a:pt x="483" y="17780"/>
                    <a:pt x="469" y="17042"/>
                    <a:pt x="455" y="16307"/>
                  </a:cubicBezTo>
                  <a:cubicBezTo>
                    <a:pt x="438" y="15411"/>
                    <a:pt x="420" y="14518"/>
                    <a:pt x="403" y="13626"/>
                  </a:cubicBezTo>
                  <a:cubicBezTo>
                    <a:pt x="385" y="12642"/>
                    <a:pt x="367" y="11654"/>
                    <a:pt x="346" y="10670"/>
                  </a:cubicBezTo>
                  <a:cubicBezTo>
                    <a:pt x="329" y="9682"/>
                    <a:pt x="308" y="8695"/>
                    <a:pt x="290" y="7707"/>
                  </a:cubicBezTo>
                  <a:cubicBezTo>
                    <a:pt x="273" y="6779"/>
                    <a:pt x="251" y="5851"/>
                    <a:pt x="234" y="4923"/>
                  </a:cubicBezTo>
                  <a:cubicBezTo>
                    <a:pt x="220" y="4147"/>
                    <a:pt x="206" y="3366"/>
                    <a:pt x="188" y="2590"/>
                  </a:cubicBezTo>
                  <a:cubicBezTo>
                    <a:pt x="178" y="2027"/>
                    <a:pt x="167" y="1461"/>
                    <a:pt x="157" y="899"/>
                  </a:cubicBezTo>
                  <a:cubicBezTo>
                    <a:pt x="153" y="632"/>
                    <a:pt x="150" y="368"/>
                    <a:pt x="143" y="105"/>
                  </a:cubicBezTo>
                  <a:cubicBezTo>
                    <a:pt x="143" y="91"/>
                    <a:pt x="143" y="80"/>
                    <a:pt x="139" y="69"/>
                  </a:cubicBezTo>
                  <a:cubicBezTo>
                    <a:pt x="139" y="24"/>
                    <a:pt x="104" y="1"/>
                    <a:pt x="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37"/>
            <p:cNvSpPr/>
            <p:nvPr/>
          </p:nvSpPr>
          <p:spPr>
            <a:xfrm>
              <a:off x="2987844" y="1179752"/>
              <a:ext cx="9832" cy="638271"/>
            </a:xfrm>
            <a:custGeom>
              <a:avLst/>
              <a:gdLst/>
              <a:ahLst/>
              <a:cxnLst/>
              <a:rect l="l" t="t" r="r" b="b"/>
              <a:pathLst>
                <a:path w="313" h="20319" extrusionOk="0">
                  <a:moveTo>
                    <a:pt x="229" y="1"/>
                  </a:moveTo>
                  <a:cubicBezTo>
                    <a:pt x="201" y="1"/>
                    <a:pt x="173" y="16"/>
                    <a:pt x="164" y="49"/>
                  </a:cubicBezTo>
                  <a:cubicBezTo>
                    <a:pt x="150" y="102"/>
                    <a:pt x="157" y="165"/>
                    <a:pt x="157" y="218"/>
                  </a:cubicBezTo>
                  <a:cubicBezTo>
                    <a:pt x="153" y="351"/>
                    <a:pt x="153" y="488"/>
                    <a:pt x="150" y="622"/>
                  </a:cubicBezTo>
                  <a:cubicBezTo>
                    <a:pt x="146" y="1114"/>
                    <a:pt x="139" y="1603"/>
                    <a:pt x="136" y="2091"/>
                  </a:cubicBezTo>
                  <a:cubicBezTo>
                    <a:pt x="132" y="2815"/>
                    <a:pt x="125" y="3539"/>
                    <a:pt x="121" y="4263"/>
                  </a:cubicBezTo>
                  <a:lnTo>
                    <a:pt x="104" y="6899"/>
                  </a:lnTo>
                  <a:cubicBezTo>
                    <a:pt x="97" y="7862"/>
                    <a:pt x="93" y="8822"/>
                    <a:pt x="86" y="9785"/>
                  </a:cubicBezTo>
                  <a:cubicBezTo>
                    <a:pt x="83" y="10755"/>
                    <a:pt x="76" y="11728"/>
                    <a:pt x="69" y="12698"/>
                  </a:cubicBezTo>
                  <a:cubicBezTo>
                    <a:pt x="62" y="13605"/>
                    <a:pt x="58" y="14512"/>
                    <a:pt x="51" y="15419"/>
                  </a:cubicBezTo>
                  <a:cubicBezTo>
                    <a:pt x="48" y="16189"/>
                    <a:pt x="41" y="16962"/>
                    <a:pt x="37" y="17732"/>
                  </a:cubicBezTo>
                  <a:cubicBezTo>
                    <a:pt x="34" y="18287"/>
                    <a:pt x="27" y="18842"/>
                    <a:pt x="23" y="19401"/>
                  </a:cubicBezTo>
                  <a:cubicBezTo>
                    <a:pt x="20" y="19668"/>
                    <a:pt x="16" y="19939"/>
                    <a:pt x="9" y="20209"/>
                  </a:cubicBezTo>
                  <a:cubicBezTo>
                    <a:pt x="9" y="20219"/>
                    <a:pt x="5" y="20244"/>
                    <a:pt x="6" y="20244"/>
                  </a:cubicBezTo>
                  <a:cubicBezTo>
                    <a:pt x="6" y="20244"/>
                    <a:pt x="6" y="20243"/>
                    <a:pt x="7" y="20241"/>
                  </a:cubicBezTo>
                  <a:lnTo>
                    <a:pt x="7" y="20241"/>
                  </a:lnTo>
                  <a:cubicBezTo>
                    <a:pt x="0" y="20288"/>
                    <a:pt x="41" y="20319"/>
                    <a:pt x="81" y="20319"/>
                  </a:cubicBezTo>
                  <a:cubicBezTo>
                    <a:pt x="109" y="20319"/>
                    <a:pt x="136" y="20304"/>
                    <a:pt x="146" y="20269"/>
                  </a:cubicBezTo>
                  <a:cubicBezTo>
                    <a:pt x="160" y="20220"/>
                    <a:pt x="153" y="20153"/>
                    <a:pt x="153" y="20100"/>
                  </a:cubicBezTo>
                  <a:cubicBezTo>
                    <a:pt x="157" y="19967"/>
                    <a:pt x="157" y="19830"/>
                    <a:pt x="160" y="19696"/>
                  </a:cubicBezTo>
                  <a:cubicBezTo>
                    <a:pt x="164" y="19208"/>
                    <a:pt x="167" y="18716"/>
                    <a:pt x="171" y="18227"/>
                  </a:cubicBezTo>
                  <a:cubicBezTo>
                    <a:pt x="178" y="17503"/>
                    <a:pt x="181" y="16779"/>
                    <a:pt x="188" y="16055"/>
                  </a:cubicBezTo>
                  <a:lnTo>
                    <a:pt x="206" y="13419"/>
                  </a:lnTo>
                  <a:cubicBezTo>
                    <a:pt x="209" y="12456"/>
                    <a:pt x="216" y="11496"/>
                    <a:pt x="223" y="10533"/>
                  </a:cubicBezTo>
                  <a:cubicBezTo>
                    <a:pt x="227" y="9563"/>
                    <a:pt x="234" y="8590"/>
                    <a:pt x="241" y="7620"/>
                  </a:cubicBezTo>
                  <a:cubicBezTo>
                    <a:pt x="248" y="6713"/>
                    <a:pt x="252" y="5806"/>
                    <a:pt x="259" y="4899"/>
                  </a:cubicBezTo>
                  <a:cubicBezTo>
                    <a:pt x="262" y="4130"/>
                    <a:pt x="269" y="3356"/>
                    <a:pt x="273" y="2587"/>
                  </a:cubicBezTo>
                  <a:cubicBezTo>
                    <a:pt x="276" y="2031"/>
                    <a:pt x="283" y="1476"/>
                    <a:pt x="287" y="917"/>
                  </a:cubicBezTo>
                  <a:cubicBezTo>
                    <a:pt x="290" y="650"/>
                    <a:pt x="294" y="379"/>
                    <a:pt x="297" y="109"/>
                  </a:cubicBezTo>
                  <a:cubicBezTo>
                    <a:pt x="300" y="96"/>
                    <a:pt x="304" y="73"/>
                    <a:pt x="302" y="73"/>
                  </a:cubicBezTo>
                  <a:lnTo>
                    <a:pt x="302" y="73"/>
                  </a:lnTo>
                  <a:cubicBezTo>
                    <a:pt x="302" y="73"/>
                    <a:pt x="301" y="77"/>
                    <a:pt x="298" y="85"/>
                  </a:cubicBezTo>
                  <a:lnTo>
                    <a:pt x="298" y="85"/>
                  </a:lnTo>
                  <a:cubicBezTo>
                    <a:pt x="313" y="34"/>
                    <a:pt x="270" y="1"/>
                    <a:pt x="2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37"/>
            <p:cNvSpPr/>
            <p:nvPr/>
          </p:nvSpPr>
          <p:spPr>
            <a:xfrm>
              <a:off x="3024000" y="1338259"/>
              <a:ext cx="187438" cy="84939"/>
            </a:xfrm>
            <a:custGeom>
              <a:avLst/>
              <a:gdLst/>
              <a:ahLst/>
              <a:cxnLst/>
              <a:rect l="l" t="t" r="r" b="b"/>
              <a:pathLst>
                <a:path w="5967" h="2704" extrusionOk="0">
                  <a:moveTo>
                    <a:pt x="2683" y="2389"/>
                  </a:moveTo>
                  <a:cubicBezTo>
                    <a:pt x="2685" y="2389"/>
                    <a:pt x="2687" y="2390"/>
                    <a:pt x="2689" y="2391"/>
                  </a:cubicBezTo>
                  <a:lnTo>
                    <a:pt x="2689" y="2391"/>
                  </a:lnTo>
                  <a:cubicBezTo>
                    <a:pt x="2688" y="2390"/>
                    <a:pt x="2686" y="2390"/>
                    <a:pt x="2684" y="2390"/>
                  </a:cubicBezTo>
                  <a:cubicBezTo>
                    <a:pt x="2682" y="2390"/>
                    <a:pt x="2680" y="2390"/>
                    <a:pt x="2678" y="2390"/>
                  </a:cubicBezTo>
                  <a:lnTo>
                    <a:pt x="2678" y="2390"/>
                  </a:lnTo>
                  <a:cubicBezTo>
                    <a:pt x="2680" y="2390"/>
                    <a:pt x="2681" y="2389"/>
                    <a:pt x="2683" y="2389"/>
                  </a:cubicBezTo>
                  <a:close/>
                  <a:moveTo>
                    <a:pt x="5875" y="1"/>
                  </a:moveTo>
                  <a:cubicBezTo>
                    <a:pt x="5863" y="1"/>
                    <a:pt x="5851" y="5"/>
                    <a:pt x="5838" y="15"/>
                  </a:cubicBezTo>
                  <a:cubicBezTo>
                    <a:pt x="5578" y="208"/>
                    <a:pt x="5318" y="405"/>
                    <a:pt x="5058" y="598"/>
                  </a:cubicBezTo>
                  <a:lnTo>
                    <a:pt x="3575" y="1713"/>
                  </a:lnTo>
                  <a:cubicBezTo>
                    <a:pt x="3371" y="1864"/>
                    <a:pt x="3171" y="2015"/>
                    <a:pt x="2967" y="2170"/>
                  </a:cubicBezTo>
                  <a:cubicBezTo>
                    <a:pt x="2903" y="2219"/>
                    <a:pt x="2837" y="2268"/>
                    <a:pt x="2770" y="2317"/>
                  </a:cubicBezTo>
                  <a:cubicBezTo>
                    <a:pt x="2739" y="2338"/>
                    <a:pt x="2692" y="2361"/>
                    <a:pt x="2670" y="2391"/>
                  </a:cubicBezTo>
                  <a:lnTo>
                    <a:pt x="2670" y="2391"/>
                  </a:lnTo>
                  <a:cubicBezTo>
                    <a:pt x="2661" y="2393"/>
                    <a:pt x="2650" y="2394"/>
                    <a:pt x="2647" y="2394"/>
                  </a:cubicBezTo>
                  <a:cubicBezTo>
                    <a:pt x="2569" y="2401"/>
                    <a:pt x="2496" y="2405"/>
                    <a:pt x="2418" y="2409"/>
                  </a:cubicBezTo>
                  <a:cubicBezTo>
                    <a:pt x="2148" y="2430"/>
                    <a:pt x="1874" y="2447"/>
                    <a:pt x="1599" y="2465"/>
                  </a:cubicBezTo>
                  <a:cubicBezTo>
                    <a:pt x="1104" y="2496"/>
                    <a:pt x="612" y="2524"/>
                    <a:pt x="116" y="2560"/>
                  </a:cubicBezTo>
                  <a:cubicBezTo>
                    <a:pt x="106" y="2563"/>
                    <a:pt x="99" y="2563"/>
                    <a:pt x="88" y="2563"/>
                  </a:cubicBezTo>
                  <a:cubicBezTo>
                    <a:pt x="1" y="2567"/>
                    <a:pt x="0" y="2704"/>
                    <a:pt x="85" y="2704"/>
                  </a:cubicBezTo>
                  <a:cubicBezTo>
                    <a:pt x="86" y="2704"/>
                    <a:pt x="87" y="2704"/>
                    <a:pt x="88" y="2704"/>
                  </a:cubicBezTo>
                  <a:cubicBezTo>
                    <a:pt x="513" y="2676"/>
                    <a:pt x="939" y="2648"/>
                    <a:pt x="1364" y="2619"/>
                  </a:cubicBezTo>
                  <a:cubicBezTo>
                    <a:pt x="1663" y="2598"/>
                    <a:pt x="1961" y="2581"/>
                    <a:pt x="2260" y="2560"/>
                  </a:cubicBezTo>
                  <a:cubicBezTo>
                    <a:pt x="2401" y="2553"/>
                    <a:pt x="2552" y="2556"/>
                    <a:pt x="2689" y="2532"/>
                  </a:cubicBezTo>
                  <a:cubicBezTo>
                    <a:pt x="2770" y="2521"/>
                    <a:pt x="2854" y="2430"/>
                    <a:pt x="2914" y="2380"/>
                  </a:cubicBezTo>
                  <a:cubicBezTo>
                    <a:pt x="3097" y="2247"/>
                    <a:pt x="3276" y="2110"/>
                    <a:pt x="3459" y="1973"/>
                  </a:cubicBezTo>
                  <a:cubicBezTo>
                    <a:pt x="3954" y="1604"/>
                    <a:pt x="4450" y="1231"/>
                    <a:pt x="4945" y="859"/>
                  </a:cubicBezTo>
                  <a:cubicBezTo>
                    <a:pt x="5262" y="620"/>
                    <a:pt x="5578" y="384"/>
                    <a:pt x="5891" y="149"/>
                  </a:cubicBezTo>
                  <a:lnTo>
                    <a:pt x="5908" y="135"/>
                  </a:lnTo>
                  <a:cubicBezTo>
                    <a:pt x="5966" y="91"/>
                    <a:pt x="5929" y="1"/>
                    <a:pt x="5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37"/>
            <p:cNvSpPr/>
            <p:nvPr/>
          </p:nvSpPr>
          <p:spPr>
            <a:xfrm>
              <a:off x="3106238" y="1413492"/>
              <a:ext cx="17968" cy="245143"/>
            </a:xfrm>
            <a:custGeom>
              <a:avLst/>
              <a:gdLst/>
              <a:ahLst/>
              <a:cxnLst/>
              <a:rect l="l" t="t" r="r" b="b"/>
              <a:pathLst>
                <a:path w="572" h="7804" extrusionOk="0">
                  <a:moveTo>
                    <a:pt x="69" y="0"/>
                  </a:moveTo>
                  <a:cubicBezTo>
                    <a:pt x="34" y="0"/>
                    <a:pt x="1" y="22"/>
                    <a:pt x="4" y="66"/>
                  </a:cubicBezTo>
                  <a:lnTo>
                    <a:pt x="46" y="829"/>
                  </a:lnTo>
                  <a:cubicBezTo>
                    <a:pt x="82" y="1440"/>
                    <a:pt x="113" y="2052"/>
                    <a:pt x="148" y="2664"/>
                  </a:cubicBezTo>
                  <a:cubicBezTo>
                    <a:pt x="187" y="3398"/>
                    <a:pt x="229" y="4136"/>
                    <a:pt x="271" y="4871"/>
                  </a:cubicBezTo>
                  <a:cubicBezTo>
                    <a:pt x="306" y="5514"/>
                    <a:pt x="342" y="6154"/>
                    <a:pt x="377" y="6793"/>
                  </a:cubicBezTo>
                  <a:cubicBezTo>
                    <a:pt x="394" y="7103"/>
                    <a:pt x="394" y="7415"/>
                    <a:pt x="429" y="7721"/>
                  </a:cubicBezTo>
                  <a:cubicBezTo>
                    <a:pt x="429" y="7728"/>
                    <a:pt x="429" y="7732"/>
                    <a:pt x="429" y="7735"/>
                  </a:cubicBezTo>
                  <a:cubicBezTo>
                    <a:pt x="431" y="7781"/>
                    <a:pt x="467" y="7804"/>
                    <a:pt x="502" y="7804"/>
                  </a:cubicBezTo>
                  <a:cubicBezTo>
                    <a:pt x="538" y="7804"/>
                    <a:pt x="572" y="7781"/>
                    <a:pt x="570" y="7735"/>
                  </a:cubicBezTo>
                  <a:lnTo>
                    <a:pt x="528" y="6973"/>
                  </a:lnTo>
                  <a:cubicBezTo>
                    <a:pt x="493" y="6361"/>
                    <a:pt x="461" y="5750"/>
                    <a:pt x="426" y="5141"/>
                  </a:cubicBezTo>
                  <a:cubicBezTo>
                    <a:pt x="384" y="4403"/>
                    <a:pt x="345" y="3669"/>
                    <a:pt x="303" y="2931"/>
                  </a:cubicBezTo>
                  <a:cubicBezTo>
                    <a:pt x="268" y="2291"/>
                    <a:pt x="233" y="1648"/>
                    <a:pt x="198" y="1008"/>
                  </a:cubicBezTo>
                  <a:cubicBezTo>
                    <a:pt x="180" y="699"/>
                    <a:pt x="176" y="386"/>
                    <a:pt x="145" y="80"/>
                  </a:cubicBezTo>
                  <a:cubicBezTo>
                    <a:pt x="145" y="77"/>
                    <a:pt x="145" y="70"/>
                    <a:pt x="145" y="66"/>
                  </a:cubicBezTo>
                  <a:cubicBezTo>
                    <a:pt x="141" y="22"/>
                    <a:pt x="104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37"/>
            <p:cNvSpPr/>
            <p:nvPr/>
          </p:nvSpPr>
          <p:spPr>
            <a:xfrm>
              <a:off x="3130426" y="1313004"/>
              <a:ext cx="35025" cy="43286"/>
            </a:xfrm>
            <a:custGeom>
              <a:avLst/>
              <a:gdLst/>
              <a:ahLst/>
              <a:cxnLst/>
              <a:rect l="l" t="t" r="r" b="b"/>
              <a:pathLst>
                <a:path w="1115" h="1378" extrusionOk="0">
                  <a:moveTo>
                    <a:pt x="310" y="0"/>
                  </a:moveTo>
                  <a:lnTo>
                    <a:pt x="0" y="337"/>
                  </a:lnTo>
                  <a:cubicBezTo>
                    <a:pt x="324" y="559"/>
                    <a:pt x="468" y="1378"/>
                    <a:pt x="468" y="1378"/>
                  </a:cubicBezTo>
                  <a:lnTo>
                    <a:pt x="1115" y="1258"/>
                  </a:lnTo>
                  <a:cubicBezTo>
                    <a:pt x="974" y="496"/>
                    <a:pt x="310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37"/>
            <p:cNvSpPr/>
            <p:nvPr/>
          </p:nvSpPr>
          <p:spPr>
            <a:xfrm>
              <a:off x="3045203" y="1203688"/>
              <a:ext cx="119462" cy="150843"/>
            </a:xfrm>
            <a:custGeom>
              <a:avLst/>
              <a:gdLst/>
              <a:ahLst/>
              <a:cxnLst/>
              <a:rect l="l" t="t" r="r" b="b"/>
              <a:pathLst>
                <a:path w="3803" h="4802" extrusionOk="0">
                  <a:moveTo>
                    <a:pt x="1065" y="1"/>
                  </a:moveTo>
                  <a:lnTo>
                    <a:pt x="759" y="1438"/>
                  </a:lnTo>
                  <a:lnTo>
                    <a:pt x="0" y="3178"/>
                  </a:lnTo>
                  <a:lnTo>
                    <a:pt x="506" y="4362"/>
                  </a:lnTo>
                  <a:lnTo>
                    <a:pt x="1420" y="4802"/>
                  </a:lnTo>
                  <a:lnTo>
                    <a:pt x="2503" y="4397"/>
                  </a:lnTo>
                  <a:lnTo>
                    <a:pt x="3227" y="4025"/>
                  </a:lnTo>
                  <a:lnTo>
                    <a:pt x="3803" y="3603"/>
                  </a:lnTo>
                  <a:lnTo>
                    <a:pt x="3508" y="120"/>
                  </a:lnTo>
                  <a:lnTo>
                    <a:pt x="1065" y="1"/>
                  </a:ln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37"/>
            <p:cNvSpPr/>
            <p:nvPr/>
          </p:nvSpPr>
          <p:spPr>
            <a:xfrm>
              <a:off x="3065841" y="1179186"/>
              <a:ext cx="96845" cy="45171"/>
            </a:xfrm>
            <a:custGeom>
              <a:avLst/>
              <a:gdLst/>
              <a:ahLst/>
              <a:cxnLst/>
              <a:rect l="l" t="t" r="r" b="b"/>
              <a:pathLst>
                <a:path w="3083" h="1438" extrusionOk="0">
                  <a:moveTo>
                    <a:pt x="3083" y="0"/>
                  </a:moveTo>
                  <a:cubicBezTo>
                    <a:pt x="3083" y="0"/>
                    <a:pt x="2100" y="535"/>
                    <a:pt x="1473" y="535"/>
                  </a:cubicBezTo>
                  <a:cubicBezTo>
                    <a:pt x="1443" y="535"/>
                    <a:pt x="1413" y="534"/>
                    <a:pt x="1385" y="531"/>
                  </a:cubicBezTo>
                  <a:cubicBezTo>
                    <a:pt x="615" y="468"/>
                    <a:pt x="0" y="134"/>
                    <a:pt x="0" y="134"/>
                  </a:cubicBezTo>
                  <a:lnTo>
                    <a:pt x="0" y="134"/>
                  </a:lnTo>
                  <a:cubicBezTo>
                    <a:pt x="0" y="218"/>
                    <a:pt x="151" y="918"/>
                    <a:pt x="151" y="918"/>
                  </a:cubicBezTo>
                  <a:cubicBezTo>
                    <a:pt x="151" y="918"/>
                    <a:pt x="738" y="1437"/>
                    <a:pt x="1531" y="1437"/>
                  </a:cubicBezTo>
                  <a:cubicBezTo>
                    <a:pt x="1934" y="1437"/>
                    <a:pt x="2391" y="1303"/>
                    <a:pt x="2851" y="900"/>
                  </a:cubicBezTo>
                  <a:lnTo>
                    <a:pt x="30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37"/>
            <p:cNvSpPr/>
            <p:nvPr/>
          </p:nvSpPr>
          <p:spPr>
            <a:xfrm>
              <a:off x="3049161" y="1309266"/>
              <a:ext cx="42658" cy="92855"/>
            </a:xfrm>
            <a:custGeom>
              <a:avLst/>
              <a:gdLst/>
              <a:ahLst/>
              <a:cxnLst/>
              <a:rect l="l" t="t" r="r" b="b"/>
              <a:pathLst>
                <a:path w="1358" h="2956" extrusionOk="0">
                  <a:moveTo>
                    <a:pt x="1125" y="1"/>
                  </a:moveTo>
                  <a:cubicBezTo>
                    <a:pt x="1024" y="1"/>
                    <a:pt x="1" y="732"/>
                    <a:pt x="436" y="2913"/>
                  </a:cubicBezTo>
                  <a:lnTo>
                    <a:pt x="1132" y="2955"/>
                  </a:lnTo>
                  <a:cubicBezTo>
                    <a:pt x="1132" y="2955"/>
                    <a:pt x="742" y="1195"/>
                    <a:pt x="1255" y="783"/>
                  </a:cubicBezTo>
                  <a:cubicBezTo>
                    <a:pt x="1255" y="783"/>
                    <a:pt x="1357" y="291"/>
                    <a:pt x="1132" y="3"/>
                  </a:cubicBezTo>
                  <a:cubicBezTo>
                    <a:pt x="1131" y="2"/>
                    <a:pt x="1129" y="1"/>
                    <a:pt x="1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37"/>
            <p:cNvSpPr/>
            <p:nvPr/>
          </p:nvSpPr>
          <p:spPr>
            <a:xfrm>
              <a:off x="3064334" y="1352332"/>
              <a:ext cx="91002" cy="66720"/>
            </a:xfrm>
            <a:custGeom>
              <a:avLst/>
              <a:gdLst/>
              <a:ahLst/>
              <a:cxnLst/>
              <a:rect l="l" t="t" r="r" b="b"/>
              <a:pathLst>
                <a:path w="2897" h="2124" extrusionOk="0">
                  <a:moveTo>
                    <a:pt x="2802" y="0"/>
                  </a:moveTo>
                  <a:cubicBezTo>
                    <a:pt x="2790" y="0"/>
                    <a:pt x="2778" y="4"/>
                    <a:pt x="2765" y="13"/>
                  </a:cubicBezTo>
                  <a:cubicBezTo>
                    <a:pt x="2312" y="323"/>
                    <a:pt x="1865" y="643"/>
                    <a:pt x="1430" y="976"/>
                  </a:cubicBezTo>
                  <a:cubicBezTo>
                    <a:pt x="1219" y="1138"/>
                    <a:pt x="1008" y="1300"/>
                    <a:pt x="800" y="1468"/>
                  </a:cubicBezTo>
                  <a:cubicBezTo>
                    <a:pt x="695" y="1549"/>
                    <a:pt x="593" y="1634"/>
                    <a:pt x="488" y="1718"/>
                  </a:cubicBezTo>
                  <a:cubicBezTo>
                    <a:pt x="438" y="1760"/>
                    <a:pt x="386" y="1802"/>
                    <a:pt x="337" y="1845"/>
                  </a:cubicBezTo>
                  <a:cubicBezTo>
                    <a:pt x="310" y="1867"/>
                    <a:pt x="197" y="1984"/>
                    <a:pt x="147" y="1984"/>
                  </a:cubicBezTo>
                  <a:cubicBezTo>
                    <a:pt x="143" y="1984"/>
                    <a:pt x="139" y="1983"/>
                    <a:pt x="136" y="1982"/>
                  </a:cubicBezTo>
                  <a:cubicBezTo>
                    <a:pt x="124" y="1974"/>
                    <a:pt x="112" y="1971"/>
                    <a:pt x="101" y="1971"/>
                  </a:cubicBezTo>
                  <a:cubicBezTo>
                    <a:pt x="41" y="1971"/>
                    <a:pt x="1" y="2063"/>
                    <a:pt x="66" y="2101"/>
                  </a:cubicBezTo>
                  <a:cubicBezTo>
                    <a:pt x="94" y="2117"/>
                    <a:pt x="121" y="2123"/>
                    <a:pt x="146" y="2123"/>
                  </a:cubicBezTo>
                  <a:cubicBezTo>
                    <a:pt x="225" y="2123"/>
                    <a:pt x="294" y="2063"/>
                    <a:pt x="358" y="2010"/>
                  </a:cubicBezTo>
                  <a:cubicBezTo>
                    <a:pt x="470" y="1915"/>
                    <a:pt x="579" y="1823"/>
                    <a:pt x="692" y="1732"/>
                  </a:cubicBezTo>
                  <a:cubicBezTo>
                    <a:pt x="923" y="1546"/>
                    <a:pt x="1159" y="1360"/>
                    <a:pt x="1394" y="1177"/>
                  </a:cubicBezTo>
                  <a:cubicBezTo>
                    <a:pt x="1865" y="815"/>
                    <a:pt x="2347" y="467"/>
                    <a:pt x="2835" y="133"/>
                  </a:cubicBezTo>
                  <a:cubicBezTo>
                    <a:pt x="2897" y="92"/>
                    <a:pt x="2859" y="0"/>
                    <a:pt x="2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37"/>
            <p:cNvSpPr/>
            <p:nvPr/>
          </p:nvSpPr>
          <p:spPr>
            <a:xfrm>
              <a:off x="3064082" y="1418361"/>
              <a:ext cx="9518" cy="125242"/>
            </a:xfrm>
            <a:custGeom>
              <a:avLst/>
              <a:gdLst/>
              <a:ahLst/>
              <a:cxnLst/>
              <a:rect l="l" t="t" r="r" b="b"/>
              <a:pathLst>
                <a:path w="303" h="3987" extrusionOk="0">
                  <a:moveTo>
                    <a:pt x="79" y="1"/>
                  </a:moveTo>
                  <a:cubicBezTo>
                    <a:pt x="44" y="1"/>
                    <a:pt x="9" y="24"/>
                    <a:pt x="7" y="69"/>
                  </a:cubicBezTo>
                  <a:cubicBezTo>
                    <a:pt x="0" y="1352"/>
                    <a:pt x="53" y="2639"/>
                    <a:pt x="158" y="3918"/>
                  </a:cubicBezTo>
                  <a:cubicBezTo>
                    <a:pt x="164" y="3964"/>
                    <a:pt x="200" y="3987"/>
                    <a:pt x="235" y="3987"/>
                  </a:cubicBezTo>
                  <a:cubicBezTo>
                    <a:pt x="270" y="3987"/>
                    <a:pt x="302" y="3964"/>
                    <a:pt x="299" y="3918"/>
                  </a:cubicBezTo>
                  <a:cubicBezTo>
                    <a:pt x="193" y="2639"/>
                    <a:pt x="141" y="1352"/>
                    <a:pt x="148" y="69"/>
                  </a:cubicBezTo>
                  <a:cubicBezTo>
                    <a:pt x="148" y="24"/>
                    <a:pt x="113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37"/>
            <p:cNvSpPr/>
            <p:nvPr/>
          </p:nvSpPr>
          <p:spPr>
            <a:xfrm>
              <a:off x="3070962" y="1559372"/>
              <a:ext cx="9706" cy="92855"/>
            </a:xfrm>
            <a:custGeom>
              <a:avLst/>
              <a:gdLst/>
              <a:ahLst/>
              <a:cxnLst/>
              <a:rect l="l" t="t" r="r" b="b"/>
              <a:pathLst>
                <a:path w="309" h="2956" extrusionOk="0">
                  <a:moveTo>
                    <a:pt x="70" y="0"/>
                  </a:moveTo>
                  <a:cubicBezTo>
                    <a:pt x="35" y="0"/>
                    <a:pt x="1" y="23"/>
                    <a:pt x="3" y="69"/>
                  </a:cubicBezTo>
                  <a:cubicBezTo>
                    <a:pt x="59" y="1007"/>
                    <a:pt x="111" y="1949"/>
                    <a:pt x="164" y="2887"/>
                  </a:cubicBezTo>
                  <a:cubicBezTo>
                    <a:pt x="168" y="2933"/>
                    <a:pt x="205" y="2956"/>
                    <a:pt x="240" y="2956"/>
                  </a:cubicBezTo>
                  <a:cubicBezTo>
                    <a:pt x="275" y="2956"/>
                    <a:pt x="308" y="2933"/>
                    <a:pt x="305" y="2887"/>
                  </a:cubicBezTo>
                  <a:cubicBezTo>
                    <a:pt x="252" y="1949"/>
                    <a:pt x="196" y="1007"/>
                    <a:pt x="143" y="69"/>
                  </a:cubicBezTo>
                  <a:cubicBezTo>
                    <a:pt x="141" y="23"/>
                    <a:pt x="105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37"/>
            <p:cNvSpPr/>
            <p:nvPr/>
          </p:nvSpPr>
          <p:spPr>
            <a:xfrm>
              <a:off x="3139158" y="1410320"/>
              <a:ext cx="45548" cy="115190"/>
            </a:xfrm>
            <a:custGeom>
              <a:avLst/>
              <a:gdLst/>
              <a:ahLst/>
              <a:cxnLst/>
              <a:rect l="l" t="t" r="r" b="b"/>
              <a:pathLst>
                <a:path w="1450" h="3667" extrusionOk="0">
                  <a:moveTo>
                    <a:pt x="1365" y="0"/>
                  </a:moveTo>
                  <a:cubicBezTo>
                    <a:pt x="1336" y="0"/>
                    <a:pt x="1307" y="15"/>
                    <a:pt x="1293" y="48"/>
                  </a:cubicBezTo>
                  <a:cubicBezTo>
                    <a:pt x="844" y="1215"/>
                    <a:pt x="418" y="2396"/>
                    <a:pt x="18" y="3580"/>
                  </a:cubicBezTo>
                  <a:cubicBezTo>
                    <a:pt x="1" y="3633"/>
                    <a:pt x="43" y="3667"/>
                    <a:pt x="85" y="3667"/>
                  </a:cubicBezTo>
                  <a:cubicBezTo>
                    <a:pt x="114" y="3667"/>
                    <a:pt x="142" y="3652"/>
                    <a:pt x="155" y="3619"/>
                  </a:cubicBezTo>
                  <a:cubicBezTo>
                    <a:pt x="555" y="2431"/>
                    <a:pt x="981" y="1253"/>
                    <a:pt x="1431" y="83"/>
                  </a:cubicBezTo>
                  <a:cubicBezTo>
                    <a:pt x="1450" y="34"/>
                    <a:pt x="1408" y="0"/>
                    <a:pt x="1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37"/>
            <p:cNvSpPr/>
            <p:nvPr/>
          </p:nvSpPr>
          <p:spPr>
            <a:xfrm>
              <a:off x="3159262" y="1488694"/>
              <a:ext cx="14544" cy="24470"/>
            </a:xfrm>
            <a:custGeom>
              <a:avLst/>
              <a:gdLst/>
              <a:ahLst/>
              <a:cxnLst/>
              <a:rect l="l" t="t" r="r" b="b"/>
              <a:pathLst>
                <a:path w="463" h="779" extrusionOk="0">
                  <a:moveTo>
                    <a:pt x="366" y="1"/>
                  </a:moveTo>
                  <a:cubicBezTo>
                    <a:pt x="344" y="1"/>
                    <a:pt x="323" y="10"/>
                    <a:pt x="309" y="34"/>
                  </a:cubicBezTo>
                  <a:cubicBezTo>
                    <a:pt x="186" y="241"/>
                    <a:pt x="88" y="463"/>
                    <a:pt x="17" y="691"/>
                  </a:cubicBezTo>
                  <a:cubicBezTo>
                    <a:pt x="0" y="744"/>
                    <a:pt x="43" y="778"/>
                    <a:pt x="86" y="778"/>
                  </a:cubicBezTo>
                  <a:cubicBezTo>
                    <a:pt x="114" y="778"/>
                    <a:pt x="141" y="764"/>
                    <a:pt x="151" y="730"/>
                  </a:cubicBezTo>
                  <a:cubicBezTo>
                    <a:pt x="218" y="509"/>
                    <a:pt x="313" y="301"/>
                    <a:pt x="429" y="104"/>
                  </a:cubicBezTo>
                  <a:cubicBezTo>
                    <a:pt x="463" y="51"/>
                    <a:pt x="414" y="1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37"/>
            <p:cNvSpPr/>
            <p:nvPr/>
          </p:nvSpPr>
          <p:spPr>
            <a:xfrm>
              <a:off x="3094552" y="1368981"/>
              <a:ext cx="44197" cy="22083"/>
            </a:xfrm>
            <a:custGeom>
              <a:avLst/>
              <a:gdLst/>
              <a:ahLst/>
              <a:cxnLst/>
              <a:rect l="l" t="t" r="r" b="b"/>
              <a:pathLst>
                <a:path w="1407" h="703" extrusionOk="0">
                  <a:moveTo>
                    <a:pt x="865" y="0"/>
                  </a:moveTo>
                  <a:lnTo>
                    <a:pt x="0" y="633"/>
                  </a:lnTo>
                  <a:cubicBezTo>
                    <a:pt x="35" y="633"/>
                    <a:pt x="552" y="703"/>
                    <a:pt x="552" y="703"/>
                  </a:cubicBezTo>
                  <a:lnTo>
                    <a:pt x="1406" y="91"/>
                  </a:lnTo>
                  <a:lnTo>
                    <a:pt x="8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37"/>
            <p:cNvSpPr/>
            <p:nvPr/>
          </p:nvSpPr>
          <p:spPr>
            <a:xfrm>
              <a:off x="2764721" y="879605"/>
              <a:ext cx="22366" cy="95306"/>
            </a:xfrm>
            <a:custGeom>
              <a:avLst/>
              <a:gdLst/>
              <a:ahLst/>
              <a:cxnLst/>
              <a:rect l="l" t="t" r="r" b="b"/>
              <a:pathLst>
                <a:path w="712" h="3034" extrusionOk="0">
                  <a:moveTo>
                    <a:pt x="85" y="0"/>
                  </a:moveTo>
                  <a:cubicBezTo>
                    <a:pt x="45" y="0"/>
                    <a:pt x="0" y="34"/>
                    <a:pt x="9" y="86"/>
                  </a:cubicBezTo>
                  <a:cubicBezTo>
                    <a:pt x="195" y="1053"/>
                    <a:pt x="381" y="2019"/>
                    <a:pt x="564" y="2982"/>
                  </a:cubicBezTo>
                  <a:cubicBezTo>
                    <a:pt x="571" y="3018"/>
                    <a:pt x="597" y="3033"/>
                    <a:pt x="625" y="3033"/>
                  </a:cubicBezTo>
                  <a:cubicBezTo>
                    <a:pt x="667" y="3033"/>
                    <a:pt x="712" y="2998"/>
                    <a:pt x="701" y="2944"/>
                  </a:cubicBezTo>
                  <a:cubicBezTo>
                    <a:pt x="515" y="1981"/>
                    <a:pt x="329" y="1014"/>
                    <a:pt x="146" y="51"/>
                  </a:cubicBezTo>
                  <a:cubicBezTo>
                    <a:pt x="139" y="16"/>
                    <a:pt x="113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37"/>
            <p:cNvSpPr/>
            <p:nvPr/>
          </p:nvSpPr>
          <p:spPr>
            <a:xfrm>
              <a:off x="2757465" y="886862"/>
              <a:ext cx="15204" cy="27517"/>
            </a:xfrm>
            <a:custGeom>
              <a:avLst/>
              <a:gdLst/>
              <a:ahLst/>
              <a:cxnLst/>
              <a:rect l="l" t="t" r="r" b="b"/>
              <a:pathLst>
                <a:path w="484" h="876" extrusionOk="0">
                  <a:moveTo>
                    <a:pt x="85" y="0"/>
                  </a:moveTo>
                  <a:cubicBezTo>
                    <a:pt x="43" y="0"/>
                    <a:pt x="0" y="34"/>
                    <a:pt x="15" y="87"/>
                  </a:cubicBezTo>
                  <a:cubicBezTo>
                    <a:pt x="92" y="347"/>
                    <a:pt x="201" y="600"/>
                    <a:pt x="331" y="839"/>
                  </a:cubicBezTo>
                  <a:cubicBezTo>
                    <a:pt x="345" y="865"/>
                    <a:pt x="367" y="875"/>
                    <a:pt x="389" y="875"/>
                  </a:cubicBezTo>
                  <a:cubicBezTo>
                    <a:pt x="436" y="875"/>
                    <a:pt x="483" y="825"/>
                    <a:pt x="454" y="769"/>
                  </a:cubicBezTo>
                  <a:cubicBezTo>
                    <a:pt x="324" y="541"/>
                    <a:pt x="226" y="302"/>
                    <a:pt x="152" y="49"/>
                  </a:cubicBezTo>
                  <a:cubicBezTo>
                    <a:pt x="141" y="15"/>
                    <a:pt x="113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37"/>
            <p:cNvSpPr/>
            <p:nvPr/>
          </p:nvSpPr>
          <p:spPr>
            <a:xfrm>
              <a:off x="2844823" y="1018920"/>
              <a:ext cx="155743" cy="62825"/>
            </a:xfrm>
            <a:custGeom>
              <a:avLst/>
              <a:gdLst/>
              <a:ahLst/>
              <a:cxnLst/>
              <a:rect l="l" t="t" r="r" b="b"/>
              <a:pathLst>
                <a:path w="4958" h="2000" extrusionOk="0">
                  <a:moveTo>
                    <a:pt x="4862" y="0"/>
                  </a:moveTo>
                  <a:cubicBezTo>
                    <a:pt x="4851" y="0"/>
                    <a:pt x="4838" y="4"/>
                    <a:pt x="4826" y="13"/>
                  </a:cubicBezTo>
                  <a:cubicBezTo>
                    <a:pt x="3743" y="793"/>
                    <a:pt x="2506" y="1356"/>
                    <a:pt x="1202" y="1661"/>
                  </a:cubicBezTo>
                  <a:cubicBezTo>
                    <a:pt x="836" y="1749"/>
                    <a:pt x="464" y="1812"/>
                    <a:pt x="91" y="1858"/>
                  </a:cubicBezTo>
                  <a:cubicBezTo>
                    <a:pt x="3" y="1868"/>
                    <a:pt x="0" y="1999"/>
                    <a:pt x="82" y="1999"/>
                  </a:cubicBezTo>
                  <a:cubicBezTo>
                    <a:pt x="85" y="1999"/>
                    <a:pt x="88" y="1999"/>
                    <a:pt x="91" y="1999"/>
                  </a:cubicBezTo>
                  <a:cubicBezTo>
                    <a:pt x="1437" y="1841"/>
                    <a:pt x="2745" y="1415"/>
                    <a:pt x="3929" y="751"/>
                  </a:cubicBezTo>
                  <a:cubicBezTo>
                    <a:pt x="4263" y="565"/>
                    <a:pt x="4587" y="357"/>
                    <a:pt x="4899" y="132"/>
                  </a:cubicBezTo>
                  <a:cubicBezTo>
                    <a:pt x="4958" y="92"/>
                    <a:pt x="4919" y="0"/>
                    <a:pt x="48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37"/>
            <p:cNvSpPr/>
            <p:nvPr/>
          </p:nvSpPr>
          <p:spPr>
            <a:xfrm>
              <a:off x="2802008" y="1077787"/>
              <a:ext cx="155335" cy="14387"/>
            </a:xfrm>
            <a:custGeom>
              <a:avLst/>
              <a:gdLst/>
              <a:ahLst/>
              <a:cxnLst/>
              <a:rect l="l" t="t" r="r" b="b"/>
              <a:pathLst>
                <a:path w="4945" h="458" extrusionOk="0">
                  <a:moveTo>
                    <a:pt x="106" y="0"/>
                  </a:moveTo>
                  <a:cubicBezTo>
                    <a:pt x="42" y="0"/>
                    <a:pt x="0" y="95"/>
                    <a:pt x="70" y="128"/>
                  </a:cubicBezTo>
                  <a:cubicBezTo>
                    <a:pt x="593" y="399"/>
                    <a:pt x="1201" y="420"/>
                    <a:pt x="1778" y="445"/>
                  </a:cubicBezTo>
                  <a:cubicBezTo>
                    <a:pt x="2008" y="453"/>
                    <a:pt x="2238" y="457"/>
                    <a:pt x="2469" y="457"/>
                  </a:cubicBezTo>
                  <a:cubicBezTo>
                    <a:pt x="2894" y="457"/>
                    <a:pt x="3319" y="444"/>
                    <a:pt x="3742" y="424"/>
                  </a:cubicBezTo>
                  <a:cubicBezTo>
                    <a:pt x="4111" y="409"/>
                    <a:pt x="4484" y="385"/>
                    <a:pt x="4853" y="364"/>
                  </a:cubicBezTo>
                  <a:cubicBezTo>
                    <a:pt x="4942" y="357"/>
                    <a:pt x="4944" y="223"/>
                    <a:pt x="4860" y="223"/>
                  </a:cubicBezTo>
                  <a:cubicBezTo>
                    <a:pt x="4857" y="223"/>
                    <a:pt x="4855" y="223"/>
                    <a:pt x="4853" y="223"/>
                  </a:cubicBezTo>
                  <a:cubicBezTo>
                    <a:pt x="4217" y="262"/>
                    <a:pt x="3581" y="301"/>
                    <a:pt x="2941" y="311"/>
                  </a:cubicBezTo>
                  <a:cubicBezTo>
                    <a:pt x="2757" y="315"/>
                    <a:pt x="2573" y="318"/>
                    <a:pt x="2388" y="318"/>
                  </a:cubicBezTo>
                  <a:cubicBezTo>
                    <a:pt x="1948" y="318"/>
                    <a:pt x="1507" y="303"/>
                    <a:pt x="1071" y="258"/>
                  </a:cubicBezTo>
                  <a:cubicBezTo>
                    <a:pt x="751" y="223"/>
                    <a:pt x="428" y="156"/>
                    <a:pt x="140" y="9"/>
                  </a:cubicBezTo>
                  <a:cubicBezTo>
                    <a:pt x="128" y="3"/>
                    <a:pt x="117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37"/>
            <p:cNvSpPr/>
            <p:nvPr/>
          </p:nvSpPr>
          <p:spPr>
            <a:xfrm>
              <a:off x="2986336" y="1066101"/>
              <a:ext cx="33800" cy="11654"/>
            </a:xfrm>
            <a:custGeom>
              <a:avLst/>
              <a:gdLst/>
              <a:ahLst/>
              <a:cxnLst/>
              <a:rect l="l" t="t" r="r" b="b"/>
              <a:pathLst>
                <a:path w="1076" h="371" extrusionOk="0">
                  <a:moveTo>
                    <a:pt x="984" y="1"/>
                  </a:moveTo>
                  <a:cubicBezTo>
                    <a:pt x="976" y="1"/>
                    <a:pt x="969" y="2"/>
                    <a:pt x="960" y="5"/>
                  </a:cubicBezTo>
                  <a:cubicBezTo>
                    <a:pt x="669" y="110"/>
                    <a:pt x="366" y="184"/>
                    <a:pt x="57" y="233"/>
                  </a:cubicBezTo>
                  <a:cubicBezTo>
                    <a:pt x="22" y="240"/>
                    <a:pt x="1" y="286"/>
                    <a:pt x="8" y="321"/>
                  </a:cubicBezTo>
                  <a:cubicBezTo>
                    <a:pt x="20" y="356"/>
                    <a:pt x="50" y="371"/>
                    <a:pt x="84" y="371"/>
                  </a:cubicBezTo>
                  <a:cubicBezTo>
                    <a:pt x="88" y="371"/>
                    <a:pt x="92" y="371"/>
                    <a:pt x="96" y="370"/>
                  </a:cubicBezTo>
                  <a:cubicBezTo>
                    <a:pt x="401" y="321"/>
                    <a:pt x="704" y="244"/>
                    <a:pt x="999" y="142"/>
                  </a:cubicBezTo>
                  <a:cubicBezTo>
                    <a:pt x="1075" y="113"/>
                    <a:pt x="1054" y="1"/>
                    <a:pt x="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37"/>
            <p:cNvSpPr/>
            <p:nvPr/>
          </p:nvSpPr>
          <p:spPr>
            <a:xfrm>
              <a:off x="3050983" y="882904"/>
              <a:ext cx="21518" cy="120970"/>
            </a:xfrm>
            <a:custGeom>
              <a:avLst/>
              <a:gdLst/>
              <a:ahLst/>
              <a:cxnLst/>
              <a:rect l="l" t="t" r="r" b="b"/>
              <a:pathLst>
                <a:path w="685" h="3851" extrusionOk="0">
                  <a:moveTo>
                    <a:pt x="598" y="1"/>
                  </a:moveTo>
                  <a:cubicBezTo>
                    <a:pt x="571" y="1"/>
                    <a:pt x="546" y="16"/>
                    <a:pt x="540" y="52"/>
                  </a:cubicBezTo>
                  <a:cubicBezTo>
                    <a:pt x="312" y="1289"/>
                    <a:pt x="132" y="2533"/>
                    <a:pt x="6" y="3784"/>
                  </a:cubicBezTo>
                  <a:cubicBezTo>
                    <a:pt x="1" y="3828"/>
                    <a:pt x="33" y="3850"/>
                    <a:pt x="68" y="3850"/>
                  </a:cubicBezTo>
                  <a:cubicBezTo>
                    <a:pt x="103" y="3850"/>
                    <a:pt x="141" y="3828"/>
                    <a:pt x="146" y="3784"/>
                  </a:cubicBezTo>
                  <a:cubicBezTo>
                    <a:pt x="273" y="2547"/>
                    <a:pt x="449" y="1313"/>
                    <a:pt x="674" y="90"/>
                  </a:cubicBezTo>
                  <a:cubicBezTo>
                    <a:pt x="684" y="35"/>
                    <a:pt x="639" y="1"/>
                    <a:pt x="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37"/>
            <p:cNvSpPr/>
            <p:nvPr/>
          </p:nvSpPr>
          <p:spPr>
            <a:xfrm>
              <a:off x="3062732" y="892076"/>
              <a:ext cx="13287" cy="20921"/>
            </a:xfrm>
            <a:custGeom>
              <a:avLst/>
              <a:gdLst/>
              <a:ahLst/>
              <a:cxnLst/>
              <a:rect l="l" t="t" r="r" b="b"/>
              <a:pathLst>
                <a:path w="423" h="666" extrusionOk="0">
                  <a:moveTo>
                    <a:pt x="326" y="0"/>
                  </a:moveTo>
                  <a:cubicBezTo>
                    <a:pt x="305" y="0"/>
                    <a:pt x="284" y="10"/>
                    <a:pt x="272" y="34"/>
                  </a:cubicBezTo>
                  <a:cubicBezTo>
                    <a:pt x="170" y="209"/>
                    <a:pt x="85" y="389"/>
                    <a:pt x="15" y="578"/>
                  </a:cubicBezTo>
                  <a:cubicBezTo>
                    <a:pt x="1" y="614"/>
                    <a:pt x="29" y="656"/>
                    <a:pt x="64" y="663"/>
                  </a:cubicBezTo>
                  <a:cubicBezTo>
                    <a:pt x="71" y="665"/>
                    <a:pt x="77" y="666"/>
                    <a:pt x="84" y="666"/>
                  </a:cubicBezTo>
                  <a:cubicBezTo>
                    <a:pt x="113" y="666"/>
                    <a:pt x="137" y="646"/>
                    <a:pt x="149" y="614"/>
                  </a:cubicBezTo>
                  <a:cubicBezTo>
                    <a:pt x="215" y="438"/>
                    <a:pt x="296" y="269"/>
                    <a:pt x="391" y="104"/>
                  </a:cubicBezTo>
                  <a:cubicBezTo>
                    <a:pt x="423" y="50"/>
                    <a:pt x="373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7"/>
            <p:cNvSpPr/>
            <p:nvPr/>
          </p:nvSpPr>
          <p:spPr>
            <a:xfrm>
              <a:off x="3067035" y="1180694"/>
              <a:ext cx="72626" cy="14952"/>
            </a:xfrm>
            <a:custGeom>
              <a:avLst/>
              <a:gdLst/>
              <a:ahLst/>
              <a:cxnLst/>
              <a:rect l="l" t="t" r="r" b="b"/>
              <a:pathLst>
                <a:path w="2312" h="476" extrusionOk="0">
                  <a:moveTo>
                    <a:pt x="116" y="1"/>
                  </a:moveTo>
                  <a:cubicBezTo>
                    <a:pt x="89" y="1"/>
                    <a:pt x="62" y="16"/>
                    <a:pt x="54" y="51"/>
                  </a:cubicBezTo>
                  <a:cubicBezTo>
                    <a:pt x="1" y="244"/>
                    <a:pt x="212" y="307"/>
                    <a:pt x="356" y="349"/>
                  </a:cubicBezTo>
                  <a:cubicBezTo>
                    <a:pt x="560" y="402"/>
                    <a:pt x="764" y="441"/>
                    <a:pt x="975" y="458"/>
                  </a:cubicBezTo>
                  <a:cubicBezTo>
                    <a:pt x="1091" y="470"/>
                    <a:pt x="1208" y="476"/>
                    <a:pt x="1325" y="476"/>
                  </a:cubicBezTo>
                  <a:cubicBezTo>
                    <a:pt x="1630" y="476"/>
                    <a:pt x="1936" y="437"/>
                    <a:pt x="2233" y="363"/>
                  </a:cubicBezTo>
                  <a:cubicBezTo>
                    <a:pt x="2311" y="344"/>
                    <a:pt x="2287" y="228"/>
                    <a:pt x="2212" y="228"/>
                  </a:cubicBezTo>
                  <a:cubicBezTo>
                    <a:pt x="2207" y="228"/>
                    <a:pt x="2201" y="228"/>
                    <a:pt x="2194" y="230"/>
                  </a:cubicBezTo>
                  <a:cubicBezTo>
                    <a:pt x="1913" y="300"/>
                    <a:pt x="1628" y="336"/>
                    <a:pt x="1339" y="336"/>
                  </a:cubicBezTo>
                  <a:cubicBezTo>
                    <a:pt x="1281" y="336"/>
                    <a:pt x="1223" y="335"/>
                    <a:pt x="1164" y="332"/>
                  </a:cubicBezTo>
                  <a:cubicBezTo>
                    <a:pt x="1048" y="328"/>
                    <a:pt x="145" y="247"/>
                    <a:pt x="187" y="86"/>
                  </a:cubicBezTo>
                  <a:cubicBezTo>
                    <a:pt x="202" y="35"/>
                    <a:pt x="158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7"/>
            <p:cNvSpPr/>
            <p:nvPr/>
          </p:nvSpPr>
          <p:spPr>
            <a:xfrm>
              <a:off x="2705289" y="1062238"/>
              <a:ext cx="51893" cy="43883"/>
            </a:xfrm>
            <a:custGeom>
              <a:avLst/>
              <a:gdLst/>
              <a:ahLst/>
              <a:cxnLst/>
              <a:rect l="l" t="t" r="r" b="b"/>
              <a:pathLst>
                <a:path w="1652" h="1397" extrusionOk="0">
                  <a:moveTo>
                    <a:pt x="1553" y="0"/>
                  </a:moveTo>
                  <a:cubicBezTo>
                    <a:pt x="1537" y="0"/>
                    <a:pt x="1521" y="7"/>
                    <a:pt x="1507" y="22"/>
                  </a:cubicBezTo>
                  <a:cubicBezTo>
                    <a:pt x="1092" y="507"/>
                    <a:pt x="607" y="926"/>
                    <a:pt x="66" y="1263"/>
                  </a:cubicBezTo>
                  <a:cubicBezTo>
                    <a:pt x="1" y="1305"/>
                    <a:pt x="41" y="1396"/>
                    <a:pt x="101" y="1396"/>
                  </a:cubicBezTo>
                  <a:cubicBezTo>
                    <a:pt x="113" y="1396"/>
                    <a:pt x="124" y="1393"/>
                    <a:pt x="136" y="1386"/>
                  </a:cubicBezTo>
                  <a:cubicBezTo>
                    <a:pt x="688" y="1042"/>
                    <a:pt x="1184" y="616"/>
                    <a:pt x="1606" y="121"/>
                  </a:cubicBezTo>
                  <a:cubicBezTo>
                    <a:pt x="1651" y="70"/>
                    <a:pt x="1604" y="0"/>
                    <a:pt x="1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7"/>
            <p:cNvSpPr/>
            <p:nvPr/>
          </p:nvSpPr>
          <p:spPr>
            <a:xfrm>
              <a:off x="2697090" y="1014679"/>
              <a:ext cx="40648" cy="7319"/>
            </a:xfrm>
            <a:custGeom>
              <a:avLst/>
              <a:gdLst/>
              <a:ahLst/>
              <a:cxnLst/>
              <a:rect l="l" t="t" r="r" b="b"/>
              <a:pathLst>
                <a:path w="1294" h="233" extrusionOk="0">
                  <a:moveTo>
                    <a:pt x="85" y="0"/>
                  </a:moveTo>
                  <a:cubicBezTo>
                    <a:pt x="0" y="0"/>
                    <a:pt x="6" y="134"/>
                    <a:pt x="92" y="141"/>
                  </a:cubicBezTo>
                  <a:cubicBezTo>
                    <a:pt x="464" y="173"/>
                    <a:pt x="833" y="201"/>
                    <a:pt x="1202" y="232"/>
                  </a:cubicBezTo>
                  <a:cubicBezTo>
                    <a:pt x="1205" y="232"/>
                    <a:pt x="1207" y="233"/>
                    <a:pt x="1209" y="233"/>
                  </a:cubicBezTo>
                  <a:cubicBezTo>
                    <a:pt x="1294" y="233"/>
                    <a:pt x="1291" y="99"/>
                    <a:pt x="1202" y="92"/>
                  </a:cubicBezTo>
                  <a:cubicBezTo>
                    <a:pt x="833" y="60"/>
                    <a:pt x="464" y="32"/>
                    <a:pt x="92" y="0"/>
                  </a:cubicBezTo>
                  <a:cubicBezTo>
                    <a:pt x="89" y="0"/>
                    <a:pt x="87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7"/>
            <p:cNvSpPr/>
            <p:nvPr/>
          </p:nvSpPr>
          <p:spPr>
            <a:xfrm>
              <a:off x="2718074" y="1025956"/>
              <a:ext cx="8638" cy="5057"/>
            </a:xfrm>
            <a:custGeom>
              <a:avLst/>
              <a:gdLst/>
              <a:ahLst/>
              <a:cxnLst/>
              <a:rect l="l" t="t" r="r" b="b"/>
              <a:pathLst>
                <a:path w="275" h="161" extrusionOk="0">
                  <a:moveTo>
                    <a:pt x="200" y="1"/>
                  </a:moveTo>
                  <a:cubicBezTo>
                    <a:pt x="194" y="1"/>
                    <a:pt x="188" y="2"/>
                    <a:pt x="183" y="3"/>
                  </a:cubicBezTo>
                  <a:cubicBezTo>
                    <a:pt x="141" y="10"/>
                    <a:pt x="98" y="17"/>
                    <a:pt x="56" y="24"/>
                  </a:cubicBezTo>
                  <a:cubicBezTo>
                    <a:pt x="39" y="24"/>
                    <a:pt x="21" y="42"/>
                    <a:pt x="14" y="56"/>
                  </a:cubicBezTo>
                  <a:cubicBezTo>
                    <a:pt x="4" y="70"/>
                    <a:pt x="0" y="91"/>
                    <a:pt x="7" y="109"/>
                  </a:cubicBezTo>
                  <a:cubicBezTo>
                    <a:pt x="11" y="126"/>
                    <a:pt x="21" y="144"/>
                    <a:pt x="39" y="151"/>
                  </a:cubicBezTo>
                  <a:cubicBezTo>
                    <a:pt x="46" y="155"/>
                    <a:pt x="49" y="155"/>
                    <a:pt x="56" y="158"/>
                  </a:cubicBezTo>
                  <a:cubicBezTo>
                    <a:pt x="62" y="160"/>
                    <a:pt x="68" y="161"/>
                    <a:pt x="74" y="161"/>
                  </a:cubicBezTo>
                  <a:cubicBezTo>
                    <a:pt x="80" y="161"/>
                    <a:pt x="86" y="160"/>
                    <a:pt x="91" y="158"/>
                  </a:cubicBezTo>
                  <a:cubicBezTo>
                    <a:pt x="134" y="151"/>
                    <a:pt x="176" y="144"/>
                    <a:pt x="218" y="137"/>
                  </a:cubicBezTo>
                  <a:cubicBezTo>
                    <a:pt x="236" y="133"/>
                    <a:pt x="253" y="119"/>
                    <a:pt x="260" y="105"/>
                  </a:cubicBezTo>
                  <a:cubicBezTo>
                    <a:pt x="271" y="91"/>
                    <a:pt x="274" y="67"/>
                    <a:pt x="267" y="53"/>
                  </a:cubicBezTo>
                  <a:cubicBezTo>
                    <a:pt x="264" y="35"/>
                    <a:pt x="253" y="17"/>
                    <a:pt x="236" y="10"/>
                  </a:cubicBezTo>
                  <a:cubicBezTo>
                    <a:pt x="229" y="7"/>
                    <a:pt x="225" y="3"/>
                    <a:pt x="218" y="3"/>
                  </a:cubicBezTo>
                  <a:cubicBezTo>
                    <a:pt x="213" y="2"/>
                    <a:pt x="207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37"/>
            <p:cNvSpPr/>
            <p:nvPr/>
          </p:nvSpPr>
          <p:spPr>
            <a:xfrm>
              <a:off x="2805181" y="738438"/>
              <a:ext cx="4429" cy="12408"/>
            </a:xfrm>
            <a:custGeom>
              <a:avLst/>
              <a:gdLst/>
              <a:ahLst/>
              <a:cxnLst/>
              <a:rect l="l" t="t" r="r" b="b"/>
              <a:pathLst>
                <a:path w="141" h="395" extrusionOk="0">
                  <a:moveTo>
                    <a:pt x="70" y="1"/>
                  </a:moveTo>
                  <a:cubicBezTo>
                    <a:pt x="35" y="4"/>
                    <a:pt x="0" y="32"/>
                    <a:pt x="0" y="71"/>
                  </a:cubicBezTo>
                  <a:lnTo>
                    <a:pt x="0" y="324"/>
                  </a:lnTo>
                  <a:cubicBezTo>
                    <a:pt x="0" y="359"/>
                    <a:pt x="35" y="394"/>
                    <a:pt x="70" y="394"/>
                  </a:cubicBezTo>
                  <a:cubicBezTo>
                    <a:pt x="109" y="391"/>
                    <a:pt x="141" y="363"/>
                    <a:pt x="141" y="324"/>
                  </a:cubicBezTo>
                  <a:lnTo>
                    <a:pt x="141" y="71"/>
                  </a:lnTo>
                  <a:cubicBezTo>
                    <a:pt x="141" y="36"/>
                    <a:pt x="109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37"/>
            <p:cNvSpPr/>
            <p:nvPr/>
          </p:nvSpPr>
          <p:spPr>
            <a:xfrm>
              <a:off x="2813128" y="750971"/>
              <a:ext cx="4429" cy="7099"/>
            </a:xfrm>
            <a:custGeom>
              <a:avLst/>
              <a:gdLst/>
              <a:ahLst/>
              <a:cxnLst/>
              <a:rect l="l" t="t" r="r" b="b"/>
              <a:pathLst>
                <a:path w="141" h="226" extrusionOk="0">
                  <a:moveTo>
                    <a:pt x="79" y="1"/>
                  </a:moveTo>
                  <a:cubicBezTo>
                    <a:pt x="76" y="1"/>
                    <a:pt x="74" y="1"/>
                    <a:pt x="71" y="2"/>
                  </a:cubicBezTo>
                  <a:cubicBezTo>
                    <a:pt x="53" y="2"/>
                    <a:pt x="35" y="6"/>
                    <a:pt x="21" y="20"/>
                  </a:cubicBezTo>
                  <a:cubicBezTo>
                    <a:pt x="7" y="34"/>
                    <a:pt x="0" y="51"/>
                    <a:pt x="0" y="73"/>
                  </a:cubicBezTo>
                  <a:lnTo>
                    <a:pt x="0" y="153"/>
                  </a:lnTo>
                  <a:cubicBezTo>
                    <a:pt x="0" y="174"/>
                    <a:pt x="7" y="192"/>
                    <a:pt x="21" y="206"/>
                  </a:cubicBezTo>
                  <a:cubicBezTo>
                    <a:pt x="28" y="213"/>
                    <a:pt x="35" y="217"/>
                    <a:pt x="42" y="220"/>
                  </a:cubicBezTo>
                  <a:cubicBezTo>
                    <a:pt x="50" y="223"/>
                    <a:pt x="56" y="225"/>
                    <a:pt x="62" y="225"/>
                  </a:cubicBezTo>
                  <a:cubicBezTo>
                    <a:pt x="65" y="225"/>
                    <a:pt x="67" y="225"/>
                    <a:pt x="71" y="224"/>
                  </a:cubicBezTo>
                  <a:cubicBezTo>
                    <a:pt x="88" y="224"/>
                    <a:pt x="106" y="220"/>
                    <a:pt x="120" y="206"/>
                  </a:cubicBezTo>
                  <a:cubicBezTo>
                    <a:pt x="134" y="192"/>
                    <a:pt x="141" y="174"/>
                    <a:pt x="141" y="153"/>
                  </a:cubicBezTo>
                  <a:lnTo>
                    <a:pt x="141" y="73"/>
                  </a:lnTo>
                  <a:cubicBezTo>
                    <a:pt x="141" y="51"/>
                    <a:pt x="134" y="34"/>
                    <a:pt x="120" y="20"/>
                  </a:cubicBezTo>
                  <a:cubicBezTo>
                    <a:pt x="113" y="13"/>
                    <a:pt x="106" y="9"/>
                    <a:pt x="99" y="6"/>
                  </a:cubicBezTo>
                  <a:cubicBezTo>
                    <a:pt x="91" y="3"/>
                    <a:pt x="8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37"/>
            <p:cNvSpPr/>
            <p:nvPr/>
          </p:nvSpPr>
          <p:spPr>
            <a:xfrm>
              <a:off x="3020796" y="894778"/>
              <a:ext cx="4429" cy="15486"/>
            </a:xfrm>
            <a:custGeom>
              <a:avLst/>
              <a:gdLst/>
              <a:ahLst/>
              <a:cxnLst/>
              <a:rect l="l" t="t" r="r" b="b"/>
              <a:pathLst>
                <a:path w="141" h="493" extrusionOk="0">
                  <a:moveTo>
                    <a:pt x="71" y="0"/>
                  </a:moveTo>
                  <a:cubicBezTo>
                    <a:pt x="35" y="4"/>
                    <a:pt x="0" y="32"/>
                    <a:pt x="0" y="71"/>
                  </a:cubicBezTo>
                  <a:lnTo>
                    <a:pt x="0" y="422"/>
                  </a:lnTo>
                  <a:cubicBezTo>
                    <a:pt x="0" y="457"/>
                    <a:pt x="35" y="492"/>
                    <a:pt x="71" y="492"/>
                  </a:cubicBezTo>
                  <a:cubicBezTo>
                    <a:pt x="109" y="489"/>
                    <a:pt x="141" y="461"/>
                    <a:pt x="141" y="422"/>
                  </a:cubicBezTo>
                  <a:lnTo>
                    <a:pt x="141" y="71"/>
                  </a:lnTo>
                  <a:cubicBezTo>
                    <a:pt x="141" y="36"/>
                    <a:pt x="109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37"/>
            <p:cNvSpPr/>
            <p:nvPr/>
          </p:nvSpPr>
          <p:spPr>
            <a:xfrm>
              <a:off x="3013508" y="906369"/>
              <a:ext cx="5214" cy="8858"/>
            </a:xfrm>
            <a:custGeom>
              <a:avLst/>
              <a:gdLst/>
              <a:ahLst/>
              <a:cxnLst/>
              <a:rect l="l" t="t" r="r" b="b"/>
              <a:pathLst>
                <a:path w="166" h="282" extrusionOk="0">
                  <a:moveTo>
                    <a:pt x="92" y="0"/>
                  </a:moveTo>
                  <a:cubicBezTo>
                    <a:pt x="74" y="0"/>
                    <a:pt x="57" y="7"/>
                    <a:pt x="43" y="22"/>
                  </a:cubicBezTo>
                  <a:cubicBezTo>
                    <a:pt x="39" y="25"/>
                    <a:pt x="36" y="32"/>
                    <a:pt x="32" y="36"/>
                  </a:cubicBezTo>
                  <a:cubicBezTo>
                    <a:pt x="25" y="46"/>
                    <a:pt x="21" y="57"/>
                    <a:pt x="21" y="71"/>
                  </a:cubicBezTo>
                  <a:cubicBezTo>
                    <a:pt x="14" y="116"/>
                    <a:pt x="11" y="166"/>
                    <a:pt x="4" y="211"/>
                  </a:cubicBezTo>
                  <a:cubicBezTo>
                    <a:pt x="0" y="229"/>
                    <a:pt x="14" y="250"/>
                    <a:pt x="25" y="261"/>
                  </a:cubicBezTo>
                  <a:cubicBezTo>
                    <a:pt x="36" y="275"/>
                    <a:pt x="57" y="282"/>
                    <a:pt x="74" y="282"/>
                  </a:cubicBezTo>
                  <a:cubicBezTo>
                    <a:pt x="92" y="282"/>
                    <a:pt x="113" y="275"/>
                    <a:pt x="123" y="261"/>
                  </a:cubicBezTo>
                  <a:cubicBezTo>
                    <a:pt x="127" y="257"/>
                    <a:pt x="130" y="250"/>
                    <a:pt x="134" y="246"/>
                  </a:cubicBezTo>
                  <a:cubicBezTo>
                    <a:pt x="141" y="236"/>
                    <a:pt x="144" y="225"/>
                    <a:pt x="144" y="211"/>
                  </a:cubicBezTo>
                  <a:cubicBezTo>
                    <a:pt x="151" y="166"/>
                    <a:pt x="155" y="120"/>
                    <a:pt x="162" y="71"/>
                  </a:cubicBezTo>
                  <a:cubicBezTo>
                    <a:pt x="166" y="53"/>
                    <a:pt x="155" y="32"/>
                    <a:pt x="141" y="22"/>
                  </a:cubicBezTo>
                  <a:cubicBezTo>
                    <a:pt x="130" y="11"/>
                    <a:pt x="109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37"/>
            <p:cNvSpPr/>
            <p:nvPr/>
          </p:nvSpPr>
          <p:spPr>
            <a:xfrm>
              <a:off x="3098730" y="1146612"/>
              <a:ext cx="4335" cy="13287"/>
            </a:xfrm>
            <a:custGeom>
              <a:avLst/>
              <a:gdLst/>
              <a:ahLst/>
              <a:cxnLst/>
              <a:rect l="l" t="t" r="r" b="b"/>
              <a:pathLst>
                <a:path w="138" h="423" extrusionOk="0">
                  <a:moveTo>
                    <a:pt x="76" y="0"/>
                  </a:moveTo>
                  <a:cubicBezTo>
                    <a:pt x="74" y="0"/>
                    <a:pt x="73" y="0"/>
                    <a:pt x="71" y="0"/>
                  </a:cubicBezTo>
                  <a:cubicBezTo>
                    <a:pt x="32" y="0"/>
                    <a:pt x="1" y="32"/>
                    <a:pt x="1" y="71"/>
                  </a:cubicBezTo>
                  <a:lnTo>
                    <a:pt x="1" y="352"/>
                  </a:lnTo>
                  <a:cubicBezTo>
                    <a:pt x="1" y="387"/>
                    <a:pt x="32" y="422"/>
                    <a:pt x="71" y="422"/>
                  </a:cubicBezTo>
                  <a:cubicBezTo>
                    <a:pt x="106" y="419"/>
                    <a:pt x="138" y="391"/>
                    <a:pt x="138" y="352"/>
                  </a:cubicBezTo>
                  <a:lnTo>
                    <a:pt x="138" y="71"/>
                  </a:lnTo>
                  <a:cubicBezTo>
                    <a:pt x="138" y="34"/>
                    <a:pt x="109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37"/>
            <p:cNvSpPr/>
            <p:nvPr/>
          </p:nvSpPr>
          <p:spPr>
            <a:xfrm>
              <a:off x="3107557" y="1128926"/>
              <a:ext cx="4335" cy="12094"/>
            </a:xfrm>
            <a:custGeom>
              <a:avLst/>
              <a:gdLst/>
              <a:ahLst/>
              <a:cxnLst/>
              <a:rect l="l" t="t" r="r" b="b"/>
              <a:pathLst>
                <a:path w="138" h="385" extrusionOk="0">
                  <a:moveTo>
                    <a:pt x="76" y="1"/>
                  </a:moveTo>
                  <a:cubicBezTo>
                    <a:pt x="74" y="1"/>
                    <a:pt x="73" y="1"/>
                    <a:pt x="71" y="1"/>
                  </a:cubicBezTo>
                  <a:cubicBezTo>
                    <a:pt x="33" y="1"/>
                    <a:pt x="1" y="29"/>
                    <a:pt x="1" y="71"/>
                  </a:cubicBezTo>
                  <a:lnTo>
                    <a:pt x="1" y="317"/>
                  </a:lnTo>
                  <a:cubicBezTo>
                    <a:pt x="1" y="351"/>
                    <a:pt x="30" y="384"/>
                    <a:pt x="66" y="384"/>
                  </a:cubicBezTo>
                  <a:cubicBezTo>
                    <a:pt x="68" y="384"/>
                    <a:pt x="69" y="384"/>
                    <a:pt x="71" y="384"/>
                  </a:cubicBezTo>
                  <a:cubicBezTo>
                    <a:pt x="106" y="384"/>
                    <a:pt x="138" y="356"/>
                    <a:pt x="138" y="317"/>
                  </a:cubicBezTo>
                  <a:lnTo>
                    <a:pt x="138" y="71"/>
                  </a:lnTo>
                  <a:cubicBezTo>
                    <a:pt x="138" y="34"/>
                    <a:pt x="109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37"/>
            <p:cNvSpPr/>
            <p:nvPr/>
          </p:nvSpPr>
          <p:spPr>
            <a:xfrm>
              <a:off x="2697310" y="956598"/>
              <a:ext cx="4429" cy="6094"/>
            </a:xfrm>
            <a:custGeom>
              <a:avLst/>
              <a:gdLst/>
              <a:ahLst/>
              <a:cxnLst/>
              <a:rect l="l" t="t" r="r" b="b"/>
              <a:pathLst>
                <a:path w="141" h="194" extrusionOk="0">
                  <a:moveTo>
                    <a:pt x="71" y="1"/>
                  </a:moveTo>
                  <a:lnTo>
                    <a:pt x="50" y="4"/>
                  </a:lnTo>
                  <a:cubicBezTo>
                    <a:pt x="39" y="8"/>
                    <a:pt x="28" y="15"/>
                    <a:pt x="21" y="22"/>
                  </a:cubicBezTo>
                  <a:cubicBezTo>
                    <a:pt x="18" y="29"/>
                    <a:pt x="11" y="32"/>
                    <a:pt x="7" y="36"/>
                  </a:cubicBezTo>
                  <a:cubicBezTo>
                    <a:pt x="4" y="46"/>
                    <a:pt x="0" y="60"/>
                    <a:pt x="0" y="71"/>
                  </a:cubicBezTo>
                  <a:lnTo>
                    <a:pt x="0" y="124"/>
                  </a:lnTo>
                  <a:cubicBezTo>
                    <a:pt x="0" y="134"/>
                    <a:pt x="0" y="141"/>
                    <a:pt x="4" y="152"/>
                  </a:cubicBezTo>
                  <a:cubicBezTo>
                    <a:pt x="7" y="159"/>
                    <a:pt x="14" y="166"/>
                    <a:pt x="21" y="173"/>
                  </a:cubicBezTo>
                  <a:cubicBezTo>
                    <a:pt x="25" y="180"/>
                    <a:pt x="35" y="187"/>
                    <a:pt x="42" y="187"/>
                  </a:cubicBezTo>
                  <a:cubicBezTo>
                    <a:pt x="50" y="194"/>
                    <a:pt x="60" y="194"/>
                    <a:pt x="67" y="194"/>
                  </a:cubicBezTo>
                  <a:lnTo>
                    <a:pt x="88" y="190"/>
                  </a:lnTo>
                  <a:cubicBezTo>
                    <a:pt x="99" y="187"/>
                    <a:pt x="109" y="183"/>
                    <a:pt x="120" y="173"/>
                  </a:cubicBezTo>
                  <a:cubicBezTo>
                    <a:pt x="123" y="169"/>
                    <a:pt x="127" y="162"/>
                    <a:pt x="130" y="159"/>
                  </a:cubicBezTo>
                  <a:cubicBezTo>
                    <a:pt x="134" y="148"/>
                    <a:pt x="137" y="138"/>
                    <a:pt x="137" y="124"/>
                  </a:cubicBezTo>
                  <a:lnTo>
                    <a:pt x="137" y="71"/>
                  </a:lnTo>
                  <a:cubicBezTo>
                    <a:pt x="141" y="60"/>
                    <a:pt x="137" y="53"/>
                    <a:pt x="134" y="46"/>
                  </a:cubicBezTo>
                  <a:cubicBezTo>
                    <a:pt x="130" y="36"/>
                    <a:pt x="123" y="29"/>
                    <a:pt x="120" y="22"/>
                  </a:cubicBezTo>
                  <a:cubicBezTo>
                    <a:pt x="113" y="15"/>
                    <a:pt x="106" y="11"/>
                    <a:pt x="95" y="8"/>
                  </a:cubicBezTo>
                  <a:cubicBezTo>
                    <a:pt x="88" y="4"/>
                    <a:pt x="78" y="1"/>
                    <a:pt x="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37"/>
            <p:cNvSpPr/>
            <p:nvPr/>
          </p:nvSpPr>
          <p:spPr>
            <a:xfrm>
              <a:off x="2703373" y="943907"/>
              <a:ext cx="4461" cy="7193"/>
            </a:xfrm>
            <a:custGeom>
              <a:avLst/>
              <a:gdLst/>
              <a:ahLst/>
              <a:cxnLst/>
              <a:rect l="l" t="t" r="r" b="b"/>
              <a:pathLst>
                <a:path w="142" h="229" extrusionOk="0">
                  <a:moveTo>
                    <a:pt x="71" y="0"/>
                  </a:moveTo>
                  <a:cubicBezTo>
                    <a:pt x="53" y="0"/>
                    <a:pt x="32" y="7"/>
                    <a:pt x="22" y="22"/>
                  </a:cubicBezTo>
                  <a:cubicBezTo>
                    <a:pt x="8" y="36"/>
                    <a:pt x="1" y="53"/>
                    <a:pt x="1" y="71"/>
                  </a:cubicBezTo>
                  <a:lnTo>
                    <a:pt x="1" y="159"/>
                  </a:lnTo>
                  <a:cubicBezTo>
                    <a:pt x="1" y="176"/>
                    <a:pt x="8" y="197"/>
                    <a:pt x="22" y="208"/>
                  </a:cubicBezTo>
                  <a:cubicBezTo>
                    <a:pt x="25" y="215"/>
                    <a:pt x="36" y="222"/>
                    <a:pt x="43" y="222"/>
                  </a:cubicBezTo>
                  <a:cubicBezTo>
                    <a:pt x="50" y="229"/>
                    <a:pt x="60" y="229"/>
                    <a:pt x="71" y="229"/>
                  </a:cubicBezTo>
                  <a:cubicBezTo>
                    <a:pt x="88" y="229"/>
                    <a:pt x="106" y="222"/>
                    <a:pt x="120" y="208"/>
                  </a:cubicBezTo>
                  <a:cubicBezTo>
                    <a:pt x="131" y="194"/>
                    <a:pt x="141" y="180"/>
                    <a:pt x="141" y="159"/>
                  </a:cubicBezTo>
                  <a:lnTo>
                    <a:pt x="141" y="71"/>
                  </a:lnTo>
                  <a:cubicBezTo>
                    <a:pt x="141" y="53"/>
                    <a:pt x="131" y="36"/>
                    <a:pt x="120" y="22"/>
                  </a:cubicBezTo>
                  <a:cubicBezTo>
                    <a:pt x="113" y="14"/>
                    <a:pt x="106" y="11"/>
                    <a:pt x="96" y="7"/>
                  </a:cubicBezTo>
                  <a:cubicBezTo>
                    <a:pt x="88" y="4"/>
                    <a:pt x="78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37"/>
            <p:cNvSpPr/>
            <p:nvPr/>
          </p:nvSpPr>
          <p:spPr>
            <a:xfrm>
              <a:off x="2894423" y="643729"/>
              <a:ext cx="36784" cy="16649"/>
            </a:xfrm>
            <a:custGeom>
              <a:avLst/>
              <a:gdLst/>
              <a:ahLst/>
              <a:cxnLst/>
              <a:rect l="l" t="t" r="r" b="b"/>
              <a:pathLst>
                <a:path w="1171" h="530" extrusionOk="0">
                  <a:moveTo>
                    <a:pt x="104" y="0"/>
                  </a:moveTo>
                  <a:cubicBezTo>
                    <a:pt x="43" y="0"/>
                    <a:pt x="1" y="91"/>
                    <a:pt x="66" y="130"/>
                  </a:cubicBezTo>
                  <a:cubicBezTo>
                    <a:pt x="372" y="313"/>
                    <a:pt x="705" y="446"/>
                    <a:pt x="1050" y="527"/>
                  </a:cubicBezTo>
                  <a:cubicBezTo>
                    <a:pt x="1056" y="529"/>
                    <a:pt x="1062" y="529"/>
                    <a:pt x="1068" y="529"/>
                  </a:cubicBezTo>
                  <a:cubicBezTo>
                    <a:pt x="1143" y="529"/>
                    <a:pt x="1170" y="413"/>
                    <a:pt x="1089" y="394"/>
                  </a:cubicBezTo>
                  <a:cubicBezTo>
                    <a:pt x="751" y="316"/>
                    <a:pt x="431" y="186"/>
                    <a:pt x="140" y="11"/>
                  </a:cubicBezTo>
                  <a:cubicBezTo>
                    <a:pt x="128" y="3"/>
                    <a:pt x="116" y="0"/>
                    <a:pt x="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37"/>
            <p:cNvSpPr/>
            <p:nvPr/>
          </p:nvSpPr>
          <p:spPr>
            <a:xfrm>
              <a:off x="2915438" y="663079"/>
              <a:ext cx="13193" cy="33329"/>
            </a:xfrm>
            <a:custGeom>
              <a:avLst/>
              <a:gdLst/>
              <a:ahLst/>
              <a:cxnLst/>
              <a:rect l="l" t="t" r="r" b="b"/>
              <a:pathLst>
                <a:path w="420" h="1061" extrusionOk="0">
                  <a:moveTo>
                    <a:pt x="342" y="0"/>
                  </a:moveTo>
                  <a:cubicBezTo>
                    <a:pt x="317" y="0"/>
                    <a:pt x="292" y="11"/>
                    <a:pt x="282" y="34"/>
                  </a:cubicBezTo>
                  <a:cubicBezTo>
                    <a:pt x="152" y="333"/>
                    <a:pt x="61" y="649"/>
                    <a:pt x="8" y="969"/>
                  </a:cubicBezTo>
                  <a:cubicBezTo>
                    <a:pt x="1" y="1017"/>
                    <a:pt x="37" y="1060"/>
                    <a:pt x="78" y="1060"/>
                  </a:cubicBezTo>
                  <a:cubicBezTo>
                    <a:pt x="94" y="1060"/>
                    <a:pt x="110" y="1054"/>
                    <a:pt x="124" y="1039"/>
                  </a:cubicBezTo>
                  <a:cubicBezTo>
                    <a:pt x="149" y="1015"/>
                    <a:pt x="163" y="987"/>
                    <a:pt x="159" y="952"/>
                  </a:cubicBezTo>
                  <a:cubicBezTo>
                    <a:pt x="159" y="948"/>
                    <a:pt x="158" y="944"/>
                    <a:pt x="157" y="940"/>
                  </a:cubicBezTo>
                  <a:lnTo>
                    <a:pt x="157" y="940"/>
                  </a:lnTo>
                  <a:cubicBezTo>
                    <a:pt x="207" y="654"/>
                    <a:pt x="288" y="372"/>
                    <a:pt x="406" y="104"/>
                  </a:cubicBezTo>
                  <a:cubicBezTo>
                    <a:pt x="420" y="69"/>
                    <a:pt x="413" y="31"/>
                    <a:pt x="377" y="10"/>
                  </a:cubicBezTo>
                  <a:cubicBezTo>
                    <a:pt x="368" y="3"/>
                    <a:pt x="355" y="0"/>
                    <a:pt x="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37"/>
            <p:cNvSpPr/>
            <p:nvPr/>
          </p:nvSpPr>
          <p:spPr>
            <a:xfrm>
              <a:off x="2935951" y="658901"/>
              <a:ext cx="10774" cy="29936"/>
            </a:xfrm>
            <a:custGeom>
              <a:avLst/>
              <a:gdLst/>
              <a:ahLst/>
              <a:cxnLst/>
              <a:rect l="l" t="t" r="r" b="b"/>
              <a:pathLst>
                <a:path w="343" h="953" extrusionOk="0">
                  <a:moveTo>
                    <a:pt x="259" y="0"/>
                  </a:moveTo>
                  <a:cubicBezTo>
                    <a:pt x="231" y="0"/>
                    <a:pt x="204" y="16"/>
                    <a:pt x="195" y="51"/>
                  </a:cubicBezTo>
                  <a:cubicBezTo>
                    <a:pt x="136" y="322"/>
                    <a:pt x="72" y="592"/>
                    <a:pt x="13" y="867"/>
                  </a:cubicBezTo>
                  <a:cubicBezTo>
                    <a:pt x="0" y="919"/>
                    <a:pt x="44" y="953"/>
                    <a:pt x="85" y="953"/>
                  </a:cubicBezTo>
                  <a:cubicBezTo>
                    <a:pt x="112" y="953"/>
                    <a:pt x="139" y="937"/>
                    <a:pt x="146" y="902"/>
                  </a:cubicBezTo>
                  <a:cubicBezTo>
                    <a:pt x="209" y="631"/>
                    <a:pt x="269" y="360"/>
                    <a:pt x="332" y="86"/>
                  </a:cubicBezTo>
                  <a:cubicBezTo>
                    <a:pt x="343" y="34"/>
                    <a:pt x="300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37"/>
            <p:cNvSpPr/>
            <p:nvPr/>
          </p:nvSpPr>
          <p:spPr>
            <a:xfrm>
              <a:off x="2947008" y="664524"/>
              <a:ext cx="12753" cy="28523"/>
            </a:xfrm>
            <a:custGeom>
              <a:avLst/>
              <a:gdLst/>
              <a:ahLst/>
              <a:cxnLst/>
              <a:rect l="l" t="t" r="r" b="b"/>
              <a:pathLst>
                <a:path w="406" h="908" extrusionOk="0">
                  <a:moveTo>
                    <a:pt x="103" y="0"/>
                  </a:moveTo>
                  <a:cubicBezTo>
                    <a:pt x="28" y="0"/>
                    <a:pt x="1" y="120"/>
                    <a:pt x="82" y="139"/>
                  </a:cubicBezTo>
                  <a:cubicBezTo>
                    <a:pt x="184" y="160"/>
                    <a:pt x="205" y="312"/>
                    <a:pt x="223" y="392"/>
                  </a:cubicBezTo>
                  <a:cubicBezTo>
                    <a:pt x="255" y="540"/>
                    <a:pt x="265" y="688"/>
                    <a:pt x="262" y="839"/>
                  </a:cubicBezTo>
                  <a:cubicBezTo>
                    <a:pt x="260" y="884"/>
                    <a:pt x="294" y="907"/>
                    <a:pt x="329" y="907"/>
                  </a:cubicBezTo>
                  <a:cubicBezTo>
                    <a:pt x="364" y="907"/>
                    <a:pt x="400" y="884"/>
                    <a:pt x="402" y="839"/>
                  </a:cubicBezTo>
                  <a:cubicBezTo>
                    <a:pt x="406" y="663"/>
                    <a:pt x="388" y="484"/>
                    <a:pt x="349" y="312"/>
                  </a:cubicBezTo>
                  <a:cubicBezTo>
                    <a:pt x="318" y="185"/>
                    <a:pt x="262" y="37"/>
                    <a:pt x="121" y="2"/>
                  </a:cubicBezTo>
                  <a:cubicBezTo>
                    <a:pt x="115" y="1"/>
                    <a:pt x="109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37"/>
            <p:cNvSpPr/>
            <p:nvPr/>
          </p:nvSpPr>
          <p:spPr>
            <a:xfrm>
              <a:off x="2953950" y="641090"/>
              <a:ext cx="32323" cy="15769"/>
            </a:xfrm>
            <a:custGeom>
              <a:avLst/>
              <a:gdLst/>
              <a:ahLst/>
              <a:cxnLst/>
              <a:rect l="l" t="t" r="r" b="b"/>
              <a:pathLst>
                <a:path w="1029" h="502" extrusionOk="0">
                  <a:moveTo>
                    <a:pt x="953" y="1"/>
                  </a:moveTo>
                  <a:cubicBezTo>
                    <a:pt x="941" y="1"/>
                    <a:pt x="928" y="4"/>
                    <a:pt x="916" y="10"/>
                  </a:cubicBezTo>
                  <a:cubicBezTo>
                    <a:pt x="775" y="73"/>
                    <a:pt x="638" y="137"/>
                    <a:pt x="498" y="203"/>
                  </a:cubicBezTo>
                  <a:cubicBezTo>
                    <a:pt x="431" y="235"/>
                    <a:pt x="364" y="263"/>
                    <a:pt x="297" y="295"/>
                  </a:cubicBezTo>
                  <a:cubicBezTo>
                    <a:pt x="259" y="312"/>
                    <a:pt x="223" y="330"/>
                    <a:pt x="188" y="344"/>
                  </a:cubicBezTo>
                  <a:cubicBezTo>
                    <a:pt x="174" y="351"/>
                    <a:pt x="167" y="355"/>
                    <a:pt x="153" y="358"/>
                  </a:cubicBezTo>
                  <a:cubicBezTo>
                    <a:pt x="144" y="362"/>
                    <a:pt x="142" y="363"/>
                    <a:pt x="140" y="363"/>
                  </a:cubicBezTo>
                  <a:cubicBezTo>
                    <a:pt x="138" y="363"/>
                    <a:pt x="137" y="362"/>
                    <a:pt x="132" y="358"/>
                  </a:cubicBezTo>
                  <a:cubicBezTo>
                    <a:pt x="119" y="349"/>
                    <a:pt x="107" y="345"/>
                    <a:pt x="95" y="345"/>
                  </a:cubicBezTo>
                  <a:cubicBezTo>
                    <a:pt x="38" y="345"/>
                    <a:pt x="0" y="437"/>
                    <a:pt x="62" y="478"/>
                  </a:cubicBezTo>
                  <a:cubicBezTo>
                    <a:pt x="85" y="495"/>
                    <a:pt x="109" y="501"/>
                    <a:pt x="134" y="501"/>
                  </a:cubicBezTo>
                  <a:cubicBezTo>
                    <a:pt x="181" y="501"/>
                    <a:pt x="229" y="478"/>
                    <a:pt x="273" y="460"/>
                  </a:cubicBezTo>
                  <a:cubicBezTo>
                    <a:pt x="350" y="425"/>
                    <a:pt x="427" y="386"/>
                    <a:pt x="505" y="351"/>
                  </a:cubicBezTo>
                  <a:cubicBezTo>
                    <a:pt x="666" y="277"/>
                    <a:pt x="828" y="203"/>
                    <a:pt x="986" y="130"/>
                  </a:cubicBezTo>
                  <a:cubicBezTo>
                    <a:pt x="1021" y="116"/>
                    <a:pt x="1028" y="63"/>
                    <a:pt x="1011" y="35"/>
                  </a:cubicBezTo>
                  <a:cubicBezTo>
                    <a:pt x="997" y="12"/>
                    <a:pt x="976" y="1"/>
                    <a:pt x="9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37"/>
            <p:cNvSpPr/>
            <p:nvPr/>
          </p:nvSpPr>
          <p:spPr>
            <a:xfrm>
              <a:off x="2936987" y="688555"/>
              <a:ext cx="11748" cy="9235"/>
            </a:xfrm>
            <a:custGeom>
              <a:avLst/>
              <a:gdLst/>
              <a:ahLst/>
              <a:cxnLst/>
              <a:rect l="l" t="t" r="r" b="b"/>
              <a:pathLst>
                <a:path w="374" h="294" extrusionOk="0">
                  <a:moveTo>
                    <a:pt x="203" y="138"/>
                  </a:moveTo>
                  <a:cubicBezTo>
                    <a:pt x="203" y="138"/>
                    <a:pt x="204" y="138"/>
                    <a:pt x="204" y="138"/>
                  </a:cubicBezTo>
                  <a:lnTo>
                    <a:pt x="204" y="138"/>
                  </a:lnTo>
                  <a:lnTo>
                    <a:pt x="203" y="138"/>
                  </a:lnTo>
                  <a:lnTo>
                    <a:pt x="203" y="138"/>
                  </a:lnTo>
                  <a:lnTo>
                    <a:pt x="203" y="138"/>
                  </a:lnTo>
                  <a:lnTo>
                    <a:pt x="203" y="138"/>
                  </a:lnTo>
                  <a:cubicBezTo>
                    <a:pt x="203" y="138"/>
                    <a:pt x="203" y="138"/>
                    <a:pt x="203" y="138"/>
                  </a:cubicBezTo>
                  <a:close/>
                  <a:moveTo>
                    <a:pt x="202" y="0"/>
                  </a:moveTo>
                  <a:cubicBezTo>
                    <a:pt x="174" y="0"/>
                    <a:pt x="148" y="6"/>
                    <a:pt x="124" y="21"/>
                  </a:cubicBezTo>
                  <a:cubicBezTo>
                    <a:pt x="89" y="39"/>
                    <a:pt x="60" y="67"/>
                    <a:pt x="43" y="98"/>
                  </a:cubicBezTo>
                  <a:cubicBezTo>
                    <a:pt x="23" y="128"/>
                    <a:pt x="9" y="164"/>
                    <a:pt x="5" y="197"/>
                  </a:cubicBezTo>
                  <a:lnTo>
                    <a:pt x="5" y="197"/>
                  </a:lnTo>
                  <a:cubicBezTo>
                    <a:pt x="5" y="200"/>
                    <a:pt x="4" y="202"/>
                    <a:pt x="4" y="205"/>
                  </a:cubicBezTo>
                  <a:lnTo>
                    <a:pt x="4" y="205"/>
                  </a:lnTo>
                  <a:cubicBezTo>
                    <a:pt x="1" y="225"/>
                    <a:pt x="1" y="239"/>
                    <a:pt x="11" y="260"/>
                  </a:cubicBezTo>
                  <a:cubicBezTo>
                    <a:pt x="18" y="274"/>
                    <a:pt x="36" y="288"/>
                    <a:pt x="53" y="292"/>
                  </a:cubicBezTo>
                  <a:cubicBezTo>
                    <a:pt x="60" y="293"/>
                    <a:pt x="67" y="294"/>
                    <a:pt x="74" y="294"/>
                  </a:cubicBezTo>
                  <a:cubicBezTo>
                    <a:pt x="85" y="294"/>
                    <a:pt x="97" y="291"/>
                    <a:pt x="106" y="285"/>
                  </a:cubicBezTo>
                  <a:cubicBezTo>
                    <a:pt x="110" y="282"/>
                    <a:pt x="114" y="278"/>
                    <a:pt x="118" y="275"/>
                  </a:cubicBezTo>
                  <a:lnTo>
                    <a:pt x="118" y="275"/>
                  </a:lnTo>
                  <a:cubicBezTo>
                    <a:pt x="194" y="267"/>
                    <a:pt x="267" y="247"/>
                    <a:pt x="338" y="214"/>
                  </a:cubicBezTo>
                  <a:cubicBezTo>
                    <a:pt x="359" y="204"/>
                    <a:pt x="373" y="176"/>
                    <a:pt x="373" y="155"/>
                  </a:cubicBezTo>
                  <a:cubicBezTo>
                    <a:pt x="373" y="81"/>
                    <a:pt x="310" y="14"/>
                    <a:pt x="240" y="3"/>
                  </a:cubicBezTo>
                  <a:cubicBezTo>
                    <a:pt x="227" y="1"/>
                    <a:pt x="214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37"/>
            <p:cNvSpPr/>
            <p:nvPr/>
          </p:nvSpPr>
          <p:spPr>
            <a:xfrm>
              <a:off x="2699760" y="1091043"/>
              <a:ext cx="45548" cy="40239"/>
            </a:xfrm>
            <a:custGeom>
              <a:avLst/>
              <a:gdLst/>
              <a:ahLst/>
              <a:cxnLst/>
              <a:rect l="l" t="t" r="r" b="b"/>
              <a:pathLst>
                <a:path w="1450" h="1281" extrusionOk="0">
                  <a:moveTo>
                    <a:pt x="1350" y="1"/>
                  </a:moveTo>
                  <a:cubicBezTo>
                    <a:pt x="1329" y="1"/>
                    <a:pt x="1308" y="9"/>
                    <a:pt x="1293" y="30"/>
                  </a:cubicBezTo>
                  <a:cubicBezTo>
                    <a:pt x="959" y="476"/>
                    <a:pt x="541" y="856"/>
                    <a:pt x="63" y="1147"/>
                  </a:cubicBezTo>
                  <a:cubicBezTo>
                    <a:pt x="1" y="1189"/>
                    <a:pt x="38" y="1281"/>
                    <a:pt x="100" y="1281"/>
                  </a:cubicBezTo>
                  <a:cubicBezTo>
                    <a:pt x="112" y="1281"/>
                    <a:pt x="124" y="1277"/>
                    <a:pt x="137" y="1270"/>
                  </a:cubicBezTo>
                  <a:cubicBezTo>
                    <a:pt x="632" y="965"/>
                    <a:pt x="1065" y="567"/>
                    <a:pt x="1413" y="103"/>
                  </a:cubicBezTo>
                  <a:cubicBezTo>
                    <a:pt x="1450" y="51"/>
                    <a:pt x="1401" y="1"/>
                    <a:pt x="1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37"/>
            <p:cNvSpPr/>
            <p:nvPr/>
          </p:nvSpPr>
          <p:spPr>
            <a:xfrm>
              <a:off x="2727435" y="1099210"/>
              <a:ext cx="23434" cy="10617"/>
            </a:xfrm>
            <a:custGeom>
              <a:avLst/>
              <a:gdLst/>
              <a:ahLst/>
              <a:cxnLst/>
              <a:rect l="l" t="t" r="r" b="b"/>
              <a:pathLst>
                <a:path w="746" h="338" extrusionOk="0">
                  <a:moveTo>
                    <a:pt x="668" y="1"/>
                  </a:moveTo>
                  <a:cubicBezTo>
                    <a:pt x="655" y="1"/>
                    <a:pt x="642" y="4"/>
                    <a:pt x="630" y="9"/>
                  </a:cubicBezTo>
                  <a:cubicBezTo>
                    <a:pt x="454" y="89"/>
                    <a:pt x="268" y="149"/>
                    <a:pt x="82" y="198"/>
                  </a:cubicBezTo>
                  <a:cubicBezTo>
                    <a:pt x="0" y="218"/>
                    <a:pt x="28" y="338"/>
                    <a:pt x="102" y="338"/>
                  </a:cubicBezTo>
                  <a:cubicBezTo>
                    <a:pt x="108" y="338"/>
                    <a:pt x="114" y="337"/>
                    <a:pt x="120" y="336"/>
                  </a:cubicBezTo>
                  <a:cubicBezTo>
                    <a:pt x="317" y="283"/>
                    <a:pt x="514" y="212"/>
                    <a:pt x="700" y="132"/>
                  </a:cubicBezTo>
                  <a:cubicBezTo>
                    <a:pt x="735" y="114"/>
                    <a:pt x="746" y="65"/>
                    <a:pt x="728" y="33"/>
                  </a:cubicBezTo>
                  <a:cubicBezTo>
                    <a:pt x="715" y="10"/>
                    <a:pt x="692" y="1"/>
                    <a:pt x="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37"/>
            <p:cNvSpPr/>
            <p:nvPr/>
          </p:nvSpPr>
          <p:spPr>
            <a:xfrm>
              <a:off x="3083527" y="1199667"/>
              <a:ext cx="48564" cy="9644"/>
            </a:xfrm>
            <a:custGeom>
              <a:avLst/>
              <a:gdLst/>
              <a:ahLst/>
              <a:cxnLst/>
              <a:rect l="l" t="t" r="r" b="b"/>
              <a:pathLst>
                <a:path w="1546" h="307" extrusionOk="0">
                  <a:moveTo>
                    <a:pt x="107" y="0"/>
                  </a:moveTo>
                  <a:cubicBezTo>
                    <a:pt x="42" y="0"/>
                    <a:pt x="1" y="95"/>
                    <a:pt x="70" y="129"/>
                  </a:cubicBezTo>
                  <a:cubicBezTo>
                    <a:pt x="300" y="247"/>
                    <a:pt x="553" y="306"/>
                    <a:pt x="806" y="306"/>
                  </a:cubicBezTo>
                  <a:cubicBezTo>
                    <a:pt x="1034" y="306"/>
                    <a:pt x="1263" y="258"/>
                    <a:pt x="1476" y="164"/>
                  </a:cubicBezTo>
                  <a:cubicBezTo>
                    <a:pt x="1546" y="133"/>
                    <a:pt x="1502" y="37"/>
                    <a:pt x="1437" y="37"/>
                  </a:cubicBezTo>
                  <a:cubicBezTo>
                    <a:pt x="1427" y="37"/>
                    <a:pt x="1416" y="39"/>
                    <a:pt x="1406" y="44"/>
                  </a:cubicBezTo>
                  <a:cubicBezTo>
                    <a:pt x="1218" y="128"/>
                    <a:pt x="1015" y="170"/>
                    <a:pt x="811" y="170"/>
                  </a:cubicBezTo>
                  <a:cubicBezTo>
                    <a:pt x="580" y="170"/>
                    <a:pt x="348" y="116"/>
                    <a:pt x="140" y="9"/>
                  </a:cubicBezTo>
                  <a:cubicBezTo>
                    <a:pt x="129" y="3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37"/>
            <p:cNvSpPr/>
            <p:nvPr/>
          </p:nvSpPr>
          <p:spPr>
            <a:xfrm>
              <a:off x="3112520" y="1204913"/>
              <a:ext cx="29182" cy="6785"/>
            </a:xfrm>
            <a:custGeom>
              <a:avLst/>
              <a:gdLst/>
              <a:ahLst/>
              <a:cxnLst/>
              <a:rect l="l" t="t" r="r" b="b"/>
              <a:pathLst>
                <a:path w="929" h="216" extrusionOk="0">
                  <a:moveTo>
                    <a:pt x="850" y="0"/>
                  </a:moveTo>
                  <a:cubicBezTo>
                    <a:pt x="843" y="0"/>
                    <a:pt x="837" y="1"/>
                    <a:pt x="831" y="4"/>
                  </a:cubicBezTo>
                  <a:cubicBezTo>
                    <a:pt x="698" y="50"/>
                    <a:pt x="560" y="75"/>
                    <a:pt x="422" y="75"/>
                  </a:cubicBezTo>
                  <a:cubicBezTo>
                    <a:pt x="321" y="75"/>
                    <a:pt x="220" y="62"/>
                    <a:pt x="121" y="35"/>
                  </a:cubicBezTo>
                  <a:cubicBezTo>
                    <a:pt x="114" y="34"/>
                    <a:pt x="108" y="33"/>
                    <a:pt x="102" y="33"/>
                  </a:cubicBezTo>
                  <a:cubicBezTo>
                    <a:pt x="28" y="33"/>
                    <a:pt x="0" y="150"/>
                    <a:pt x="82" y="172"/>
                  </a:cubicBezTo>
                  <a:cubicBezTo>
                    <a:pt x="193" y="201"/>
                    <a:pt x="307" y="215"/>
                    <a:pt x="421" y="215"/>
                  </a:cubicBezTo>
                  <a:cubicBezTo>
                    <a:pt x="573" y="215"/>
                    <a:pt x="724" y="190"/>
                    <a:pt x="869" y="137"/>
                  </a:cubicBezTo>
                  <a:cubicBezTo>
                    <a:pt x="904" y="127"/>
                    <a:pt x="929" y="92"/>
                    <a:pt x="918" y="53"/>
                  </a:cubicBezTo>
                  <a:cubicBezTo>
                    <a:pt x="910" y="24"/>
                    <a:pt x="880" y="0"/>
                    <a:pt x="8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7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27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27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7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27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7" grpId="0" animBg="1"/>
      <p:bldP spid="2728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32"/>
          <p:cNvSpPr txBox="1"/>
          <p:nvPr/>
        </p:nvSpPr>
        <p:spPr>
          <a:xfrm>
            <a:off x="6912453" y="2322070"/>
            <a:ext cx="9603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00" dirty="0">
              <a:solidFill>
                <a:schemeClr val="lt2"/>
              </a:solidFill>
              <a:latin typeface="Inconsolata ExtraBold"/>
              <a:ea typeface="Inconsolata ExtraBold"/>
              <a:cs typeface="Inconsolata ExtraBold"/>
              <a:sym typeface="Inconsolata ExtraBold"/>
            </a:endParaRPr>
          </a:p>
        </p:txBody>
      </p:sp>
      <p:grpSp>
        <p:nvGrpSpPr>
          <p:cNvPr id="1831" name="Google Shape;1831;p32"/>
          <p:cNvGrpSpPr/>
          <p:nvPr/>
        </p:nvGrpSpPr>
        <p:grpSpPr>
          <a:xfrm>
            <a:off x="8453824" y="224940"/>
            <a:ext cx="382838" cy="410308"/>
            <a:chOff x="1031934" y="1660879"/>
            <a:chExt cx="322525" cy="345668"/>
          </a:xfrm>
        </p:grpSpPr>
        <p:sp>
          <p:nvSpPr>
            <p:cNvPr id="1832" name="Google Shape;1832;p32"/>
            <p:cNvSpPr/>
            <p:nvPr/>
          </p:nvSpPr>
          <p:spPr>
            <a:xfrm>
              <a:off x="1069811" y="1866118"/>
              <a:ext cx="284649" cy="140429"/>
            </a:xfrm>
            <a:custGeom>
              <a:avLst/>
              <a:gdLst/>
              <a:ahLst/>
              <a:cxnLst/>
              <a:rect l="l" t="t" r="r" b="b"/>
              <a:pathLst>
                <a:path w="10664" h="5261" extrusionOk="0">
                  <a:moveTo>
                    <a:pt x="1176" y="1"/>
                  </a:moveTo>
                  <a:cubicBezTo>
                    <a:pt x="524" y="1"/>
                    <a:pt x="0" y="524"/>
                    <a:pt x="0" y="1176"/>
                  </a:cubicBezTo>
                  <a:lnTo>
                    <a:pt x="0" y="2652"/>
                  </a:lnTo>
                  <a:lnTo>
                    <a:pt x="29" y="2681"/>
                  </a:lnTo>
                  <a:lnTo>
                    <a:pt x="2802" y="2681"/>
                  </a:lnTo>
                  <a:cubicBezTo>
                    <a:pt x="2860" y="2681"/>
                    <a:pt x="2910" y="2724"/>
                    <a:pt x="2910" y="2781"/>
                  </a:cubicBezTo>
                  <a:lnTo>
                    <a:pt x="2910" y="5232"/>
                  </a:lnTo>
                  <a:lnTo>
                    <a:pt x="2903" y="5232"/>
                  </a:lnTo>
                  <a:lnTo>
                    <a:pt x="2931" y="5261"/>
                  </a:lnTo>
                  <a:lnTo>
                    <a:pt x="4644" y="5261"/>
                  </a:lnTo>
                  <a:lnTo>
                    <a:pt x="4673" y="5232"/>
                  </a:lnTo>
                  <a:lnTo>
                    <a:pt x="4917" y="1520"/>
                  </a:lnTo>
                  <a:lnTo>
                    <a:pt x="5741" y="1520"/>
                  </a:lnTo>
                  <a:lnTo>
                    <a:pt x="5984" y="5232"/>
                  </a:lnTo>
                  <a:lnTo>
                    <a:pt x="6013" y="5261"/>
                  </a:lnTo>
                  <a:lnTo>
                    <a:pt x="10399" y="5261"/>
                  </a:lnTo>
                  <a:cubicBezTo>
                    <a:pt x="10549" y="5261"/>
                    <a:pt x="10664" y="5139"/>
                    <a:pt x="10664" y="4996"/>
                  </a:cubicBezTo>
                  <a:lnTo>
                    <a:pt x="10664" y="1169"/>
                  </a:lnTo>
                  <a:cubicBezTo>
                    <a:pt x="10664" y="524"/>
                    <a:pt x="10141" y="1"/>
                    <a:pt x="9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2"/>
            <p:cNvSpPr/>
            <p:nvPr/>
          </p:nvSpPr>
          <p:spPr>
            <a:xfrm>
              <a:off x="1189927" y="1868226"/>
              <a:ext cx="44416" cy="38491"/>
            </a:xfrm>
            <a:custGeom>
              <a:avLst/>
              <a:gdLst/>
              <a:ahLst/>
              <a:cxnLst/>
              <a:rect l="l" t="t" r="r" b="b"/>
              <a:pathLst>
                <a:path w="1664" h="1442" extrusionOk="0">
                  <a:moveTo>
                    <a:pt x="832" y="1"/>
                  </a:moveTo>
                  <a:cubicBezTo>
                    <a:pt x="811" y="1"/>
                    <a:pt x="789" y="8"/>
                    <a:pt x="768" y="22"/>
                  </a:cubicBezTo>
                  <a:lnTo>
                    <a:pt x="1" y="631"/>
                  </a:lnTo>
                  <a:lnTo>
                    <a:pt x="395" y="1413"/>
                  </a:lnTo>
                  <a:lnTo>
                    <a:pt x="438" y="1441"/>
                  </a:lnTo>
                  <a:lnTo>
                    <a:pt x="1226" y="1441"/>
                  </a:lnTo>
                  <a:lnTo>
                    <a:pt x="1269" y="1413"/>
                  </a:lnTo>
                  <a:lnTo>
                    <a:pt x="1663" y="631"/>
                  </a:lnTo>
                  <a:lnTo>
                    <a:pt x="897" y="22"/>
                  </a:lnTo>
                  <a:cubicBezTo>
                    <a:pt x="882" y="8"/>
                    <a:pt x="854" y="1"/>
                    <a:pt x="832" y="1"/>
                  </a:cubicBezTo>
                  <a:close/>
                </a:path>
              </a:pathLst>
            </a:custGeom>
            <a:solidFill>
              <a:srgbClr val="00C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2"/>
            <p:cNvSpPr/>
            <p:nvPr/>
          </p:nvSpPr>
          <p:spPr>
            <a:xfrm>
              <a:off x="1189927" y="1868226"/>
              <a:ext cx="44416" cy="38491"/>
            </a:xfrm>
            <a:custGeom>
              <a:avLst/>
              <a:gdLst/>
              <a:ahLst/>
              <a:cxnLst/>
              <a:rect l="l" t="t" r="r" b="b"/>
              <a:pathLst>
                <a:path w="1664" h="1442" extrusionOk="0">
                  <a:moveTo>
                    <a:pt x="832" y="1"/>
                  </a:moveTo>
                  <a:cubicBezTo>
                    <a:pt x="811" y="1"/>
                    <a:pt x="789" y="8"/>
                    <a:pt x="768" y="22"/>
                  </a:cubicBezTo>
                  <a:lnTo>
                    <a:pt x="1" y="631"/>
                  </a:lnTo>
                  <a:lnTo>
                    <a:pt x="395" y="1413"/>
                  </a:lnTo>
                  <a:lnTo>
                    <a:pt x="438" y="1441"/>
                  </a:lnTo>
                  <a:lnTo>
                    <a:pt x="1226" y="1441"/>
                  </a:lnTo>
                  <a:lnTo>
                    <a:pt x="1269" y="1413"/>
                  </a:lnTo>
                  <a:lnTo>
                    <a:pt x="1663" y="631"/>
                  </a:lnTo>
                  <a:lnTo>
                    <a:pt x="897" y="22"/>
                  </a:lnTo>
                  <a:cubicBezTo>
                    <a:pt x="882" y="8"/>
                    <a:pt x="854" y="1"/>
                    <a:pt x="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2"/>
            <p:cNvSpPr/>
            <p:nvPr/>
          </p:nvSpPr>
          <p:spPr>
            <a:xfrm>
              <a:off x="1193771" y="1906103"/>
              <a:ext cx="36756" cy="100444"/>
            </a:xfrm>
            <a:custGeom>
              <a:avLst/>
              <a:gdLst/>
              <a:ahLst/>
              <a:cxnLst/>
              <a:rect l="l" t="t" r="r" b="b"/>
              <a:pathLst>
                <a:path w="1377" h="3763" extrusionOk="0">
                  <a:moveTo>
                    <a:pt x="251" y="1"/>
                  </a:moveTo>
                  <a:lnTo>
                    <a:pt x="0" y="3763"/>
                  </a:lnTo>
                  <a:lnTo>
                    <a:pt x="1376" y="3763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2"/>
            <p:cNvSpPr/>
            <p:nvPr/>
          </p:nvSpPr>
          <p:spPr>
            <a:xfrm>
              <a:off x="1172710" y="1847753"/>
              <a:ext cx="78850" cy="48207"/>
            </a:xfrm>
            <a:custGeom>
              <a:avLst/>
              <a:gdLst/>
              <a:ahLst/>
              <a:cxnLst/>
              <a:rect l="l" t="t" r="r" b="b"/>
              <a:pathLst>
                <a:path w="2954" h="1806" extrusionOk="0">
                  <a:moveTo>
                    <a:pt x="1" y="1"/>
                  </a:moveTo>
                  <a:lnTo>
                    <a:pt x="1" y="1671"/>
                  </a:lnTo>
                  <a:cubicBezTo>
                    <a:pt x="1" y="1753"/>
                    <a:pt x="67" y="1805"/>
                    <a:pt x="133" y="1805"/>
                  </a:cubicBezTo>
                  <a:cubicBezTo>
                    <a:pt x="159" y="1805"/>
                    <a:pt x="186" y="1797"/>
                    <a:pt x="209" y="1778"/>
                  </a:cubicBezTo>
                  <a:lnTo>
                    <a:pt x="1427" y="811"/>
                  </a:lnTo>
                  <a:cubicBezTo>
                    <a:pt x="1441" y="800"/>
                    <a:pt x="1459" y="795"/>
                    <a:pt x="1477" y="795"/>
                  </a:cubicBezTo>
                  <a:cubicBezTo>
                    <a:pt x="1495" y="795"/>
                    <a:pt x="1513" y="800"/>
                    <a:pt x="1527" y="811"/>
                  </a:cubicBezTo>
                  <a:lnTo>
                    <a:pt x="2746" y="1778"/>
                  </a:lnTo>
                  <a:cubicBezTo>
                    <a:pt x="2768" y="1797"/>
                    <a:pt x="2795" y="1805"/>
                    <a:pt x="2821" y="1805"/>
                  </a:cubicBezTo>
                  <a:cubicBezTo>
                    <a:pt x="2888" y="1805"/>
                    <a:pt x="2953" y="1753"/>
                    <a:pt x="2953" y="1671"/>
                  </a:cubicBezTo>
                  <a:lnTo>
                    <a:pt x="2953" y="1"/>
                  </a:lnTo>
                  <a:cubicBezTo>
                    <a:pt x="2688" y="137"/>
                    <a:pt x="2394" y="216"/>
                    <a:pt x="2079" y="216"/>
                  </a:cubicBezTo>
                  <a:lnTo>
                    <a:pt x="875" y="216"/>
                  </a:lnTo>
                  <a:cubicBezTo>
                    <a:pt x="560" y="216"/>
                    <a:pt x="266" y="13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2"/>
            <p:cNvSpPr/>
            <p:nvPr/>
          </p:nvSpPr>
          <p:spPr>
            <a:xfrm>
              <a:off x="1124717" y="1704308"/>
              <a:ext cx="44203" cy="56455"/>
            </a:xfrm>
            <a:custGeom>
              <a:avLst/>
              <a:gdLst/>
              <a:ahLst/>
              <a:cxnLst/>
              <a:rect l="l" t="t" r="r" b="b"/>
              <a:pathLst>
                <a:path w="1656" h="2115" extrusionOk="0">
                  <a:moveTo>
                    <a:pt x="509" y="0"/>
                  </a:moveTo>
                  <a:cubicBezTo>
                    <a:pt x="208" y="237"/>
                    <a:pt x="0" y="602"/>
                    <a:pt x="0" y="1046"/>
                  </a:cubicBezTo>
                  <a:lnTo>
                    <a:pt x="0" y="2114"/>
                  </a:lnTo>
                  <a:cubicBezTo>
                    <a:pt x="100" y="2064"/>
                    <a:pt x="215" y="2035"/>
                    <a:pt x="337" y="2035"/>
                  </a:cubicBezTo>
                  <a:lnTo>
                    <a:pt x="803" y="2035"/>
                  </a:lnTo>
                  <a:lnTo>
                    <a:pt x="803" y="1390"/>
                  </a:lnTo>
                  <a:cubicBezTo>
                    <a:pt x="803" y="975"/>
                    <a:pt x="1140" y="638"/>
                    <a:pt x="1555" y="638"/>
                  </a:cubicBezTo>
                  <a:lnTo>
                    <a:pt x="1656" y="638"/>
                  </a:lnTo>
                  <a:lnTo>
                    <a:pt x="1211" y="473"/>
                  </a:lnTo>
                  <a:cubicBezTo>
                    <a:pt x="939" y="373"/>
                    <a:pt x="702" y="208"/>
                    <a:pt x="509" y="0"/>
                  </a:cubicBezTo>
                  <a:close/>
                </a:path>
              </a:pathLst>
            </a:custGeom>
            <a:solidFill>
              <a:srgbClr val="BB5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2"/>
            <p:cNvSpPr/>
            <p:nvPr/>
          </p:nvSpPr>
          <p:spPr>
            <a:xfrm>
              <a:off x="1124717" y="1660879"/>
              <a:ext cx="174863" cy="99883"/>
            </a:xfrm>
            <a:custGeom>
              <a:avLst/>
              <a:gdLst/>
              <a:ahLst/>
              <a:cxnLst/>
              <a:rect l="l" t="t" r="r" b="b"/>
              <a:pathLst>
                <a:path w="6551" h="3742" extrusionOk="0">
                  <a:moveTo>
                    <a:pt x="129" y="0"/>
                  </a:moveTo>
                  <a:cubicBezTo>
                    <a:pt x="57" y="0"/>
                    <a:pt x="0" y="58"/>
                    <a:pt x="0" y="137"/>
                  </a:cubicBezTo>
                  <a:lnTo>
                    <a:pt x="0" y="395"/>
                  </a:lnTo>
                  <a:cubicBezTo>
                    <a:pt x="0" y="1161"/>
                    <a:pt x="480" y="1857"/>
                    <a:pt x="1197" y="2122"/>
                  </a:cubicBezTo>
                  <a:lnTo>
                    <a:pt x="1577" y="2265"/>
                  </a:lnTo>
                  <a:lnTo>
                    <a:pt x="4995" y="2265"/>
                  </a:lnTo>
                  <a:cubicBezTo>
                    <a:pt x="5411" y="2265"/>
                    <a:pt x="5748" y="2602"/>
                    <a:pt x="5748" y="3017"/>
                  </a:cubicBezTo>
                  <a:lnTo>
                    <a:pt x="5748" y="3662"/>
                  </a:lnTo>
                  <a:lnTo>
                    <a:pt x="6213" y="3662"/>
                  </a:lnTo>
                  <a:cubicBezTo>
                    <a:pt x="6335" y="3662"/>
                    <a:pt x="6450" y="3691"/>
                    <a:pt x="6550" y="3741"/>
                  </a:cubicBezTo>
                  <a:lnTo>
                    <a:pt x="6550" y="1978"/>
                  </a:lnTo>
                  <a:cubicBezTo>
                    <a:pt x="6550" y="889"/>
                    <a:pt x="5669" y="0"/>
                    <a:pt x="4572" y="0"/>
                  </a:cubicBezTo>
                  <a:close/>
                </a:path>
              </a:pathLst>
            </a:custGeom>
            <a:solidFill>
              <a:srgbClr val="BB5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2"/>
            <p:cNvSpPr/>
            <p:nvPr/>
          </p:nvSpPr>
          <p:spPr>
            <a:xfrm>
              <a:off x="1202552" y="1688052"/>
              <a:ext cx="39825" cy="33286"/>
            </a:xfrm>
            <a:custGeom>
              <a:avLst/>
              <a:gdLst/>
              <a:ahLst/>
              <a:cxnLst/>
              <a:rect l="l" t="t" r="r" b="b"/>
              <a:pathLst>
                <a:path w="1492" h="1247" extrusionOk="0">
                  <a:moveTo>
                    <a:pt x="194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609"/>
                    <a:pt x="187" y="989"/>
                    <a:pt x="474" y="1247"/>
                  </a:cubicBezTo>
                  <a:lnTo>
                    <a:pt x="1491" y="1247"/>
                  </a:lnTo>
                  <a:cubicBezTo>
                    <a:pt x="1470" y="1240"/>
                    <a:pt x="1448" y="1233"/>
                    <a:pt x="1427" y="1233"/>
                  </a:cubicBezTo>
                  <a:cubicBezTo>
                    <a:pt x="854" y="1233"/>
                    <a:pt x="381" y="767"/>
                    <a:pt x="381" y="186"/>
                  </a:cubicBezTo>
                  <a:cubicBezTo>
                    <a:pt x="381" y="86"/>
                    <a:pt x="295" y="0"/>
                    <a:pt x="194" y="0"/>
                  </a:cubicBezTo>
                  <a:close/>
                </a:path>
              </a:pathLst>
            </a:custGeom>
            <a:solidFill>
              <a:srgbClr val="88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2"/>
            <p:cNvSpPr/>
            <p:nvPr/>
          </p:nvSpPr>
          <p:spPr>
            <a:xfrm>
              <a:off x="1171562" y="1688052"/>
              <a:ext cx="39825" cy="33286"/>
            </a:xfrm>
            <a:custGeom>
              <a:avLst/>
              <a:gdLst/>
              <a:ahLst/>
              <a:cxnLst/>
              <a:rect l="l" t="t" r="r" b="b"/>
              <a:pathLst>
                <a:path w="1492" h="1247" extrusionOk="0">
                  <a:moveTo>
                    <a:pt x="187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609"/>
                    <a:pt x="187" y="989"/>
                    <a:pt x="474" y="1247"/>
                  </a:cubicBezTo>
                  <a:lnTo>
                    <a:pt x="1492" y="1247"/>
                  </a:lnTo>
                  <a:cubicBezTo>
                    <a:pt x="1470" y="1240"/>
                    <a:pt x="1449" y="1233"/>
                    <a:pt x="1427" y="1233"/>
                  </a:cubicBezTo>
                  <a:cubicBezTo>
                    <a:pt x="847" y="1233"/>
                    <a:pt x="381" y="767"/>
                    <a:pt x="381" y="186"/>
                  </a:cubicBezTo>
                  <a:cubicBezTo>
                    <a:pt x="381" y="86"/>
                    <a:pt x="295" y="0"/>
                    <a:pt x="187" y="0"/>
                  </a:cubicBezTo>
                  <a:close/>
                </a:path>
              </a:pathLst>
            </a:custGeom>
            <a:solidFill>
              <a:srgbClr val="88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2"/>
            <p:cNvSpPr/>
            <p:nvPr/>
          </p:nvSpPr>
          <p:spPr>
            <a:xfrm>
              <a:off x="1112839" y="1758040"/>
              <a:ext cx="33499" cy="49968"/>
            </a:xfrm>
            <a:custGeom>
              <a:avLst/>
              <a:gdLst/>
              <a:ahLst/>
              <a:cxnLst/>
              <a:rect l="l" t="t" r="r" b="b"/>
              <a:pathLst>
                <a:path w="1255" h="1872" extrusionOk="0">
                  <a:moveTo>
                    <a:pt x="782" y="1"/>
                  </a:moveTo>
                  <a:cubicBezTo>
                    <a:pt x="345" y="1"/>
                    <a:pt x="1" y="352"/>
                    <a:pt x="1" y="782"/>
                  </a:cubicBezTo>
                  <a:lnTo>
                    <a:pt x="1" y="1090"/>
                  </a:lnTo>
                  <a:cubicBezTo>
                    <a:pt x="1" y="1527"/>
                    <a:pt x="345" y="1871"/>
                    <a:pt x="782" y="1871"/>
                  </a:cubicBezTo>
                  <a:lnTo>
                    <a:pt x="1255" y="1871"/>
                  </a:lnTo>
                  <a:cubicBezTo>
                    <a:pt x="1248" y="1814"/>
                    <a:pt x="1241" y="1757"/>
                    <a:pt x="1241" y="1699"/>
                  </a:cubicBezTo>
                  <a:lnTo>
                    <a:pt x="1241" y="1"/>
                  </a:lnTo>
                  <a:close/>
                </a:path>
              </a:pathLst>
            </a:custGeom>
            <a:solidFill>
              <a:srgbClr val="F6A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2"/>
            <p:cNvSpPr/>
            <p:nvPr/>
          </p:nvSpPr>
          <p:spPr>
            <a:xfrm>
              <a:off x="1277932" y="1758040"/>
              <a:ext cx="33499" cy="49968"/>
            </a:xfrm>
            <a:custGeom>
              <a:avLst/>
              <a:gdLst/>
              <a:ahLst/>
              <a:cxnLst/>
              <a:rect l="l" t="t" r="r" b="b"/>
              <a:pathLst>
                <a:path w="1255" h="1872" extrusionOk="0">
                  <a:moveTo>
                    <a:pt x="8" y="1"/>
                  </a:moveTo>
                  <a:lnTo>
                    <a:pt x="8" y="1699"/>
                  </a:lnTo>
                  <a:cubicBezTo>
                    <a:pt x="8" y="1757"/>
                    <a:pt x="8" y="1814"/>
                    <a:pt x="0" y="1871"/>
                  </a:cubicBezTo>
                  <a:lnTo>
                    <a:pt x="473" y="1871"/>
                  </a:lnTo>
                  <a:cubicBezTo>
                    <a:pt x="911" y="1871"/>
                    <a:pt x="1255" y="1527"/>
                    <a:pt x="1255" y="1090"/>
                  </a:cubicBezTo>
                  <a:lnTo>
                    <a:pt x="1255" y="782"/>
                  </a:lnTo>
                  <a:cubicBezTo>
                    <a:pt x="1255" y="352"/>
                    <a:pt x="911" y="1"/>
                    <a:pt x="473" y="1"/>
                  </a:cubicBezTo>
                  <a:close/>
                </a:path>
              </a:pathLst>
            </a:custGeom>
            <a:solidFill>
              <a:srgbClr val="FFBD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2"/>
            <p:cNvSpPr/>
            <p:nvPr/>
          </p:nvSpPr>
          <p:spPr>
            <a:xfrm>
              <a:off x="1145377" y="1720564"/>
              <a:ext cx="133543" cy="133543"/>
            </a:xfrm>
            <a:custGeom>
              <a:avLst/>
              <a:gdLst/>
              <a:ahLst/>
              <a:cxnLst/>
              <a:rect l="l" t="t" r="r" b="b"/>
              <a:pathLst>
                <a:path w="5003" h="5003" extrusionOk="0">
                  <a:moveTo>
                    <a:pt x="781" y="0"/>
                  </a:moveTo>
                  <a:cubicBezTo>
                    <a:pt x="351" y="0"/>
                    <a:pt x="0" y="351"/>
                    <a:pt x="0" y="781"/>
                  </a:cubicBezTo>
                  <a:lnTo>
                    <a:pt x="0" y="3103"/>
                  </a:lnTo>
                  <a:cubicBezTo>
                    <a:pt x="0" y="4157"/>
                    <a:pt x="853" y="5002"/>
                    <a:pt x="1899" y="5002"/>
                  </a:cubicBezTo>
                  <a:lnTo>
                    <a:pt x="3103" y="5002"/>
                  </a:lnTo>
                  <a:cubicBezTo>
                    <a:pt x="4149" y="5002"/>
                    <a:pt x="5002" y="4157"/>
                    <a:pt x="5002" y="3103"/>
                  </a:cubicBezTo>
                  <a:lnTo>
                    <a:pt x="5002" y="781"/>
                  </a:lnTo>
                  <a:cubicBezTo>
                    <a:pt x="5002" y="351"/>
                    <a:pt x="4651" y="0"/>
                    <a:pt x="4221" y="0"/>
                  </a:cubicBezTo>
                  <a:close/>
                </a:path>
              </a:pathLst>
            </a:custGeom>
            <a:solidFill>
              <a:srgbClr val="FED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2"/>
            <p:cNvSpPr/>
            <p:nvPr/>
          </p:nvSpPr>
          <p:spPr>
            <a:xfrm>
              <a:off x="1175406" y="1754410"/>
              <a:ext cx="10170" cy="25278"/>
            </a:xfrm>
            <a:custGeom>
              <a:avLst/>
              <a:gdLst/>
              <a:ahLst/>
              <a:cxnLst/>
              <a:rect l="l" t="t" r="r" b="b"/>
              <a:pathLst>
                <a:path w="381" h="947" extrusionOk="0">
                  <a:moveTo>
                    <a:pt x="187" y="1"/>
                  </a:moveTo>
                  <a:cubicBezTo>
                    <a:pt x="86" y="1"/>
                    <a:pt x="0" y="87"/>
                    <a:pt x="0" y="187"/>
                  </a:cubicBezTo>
                  <a:lnTo>
                    <a:pt x="0" y="753"/>
                  </a:lnTo>
                  <a:cubicBezTo>
                    <a:pt x="0" y="861"/>
                    <a:pt x="86" y="947"/>
                    <a:pt x="187" y="947"/>
                  </a:cubicBezTo>
                  <a:cubicBezTo>
                    <a:pt x="294" y="947"/>
                    <a:pt x="380" y="861"/>
                    <a:pt x="380" y="753"/>
                  </a:cubicBezTo>
                  <a:lnTo>
                    <a:pt x="380" y="187"/>
                  </a:lnTo>
                  <a:cubicBezTo>
                    <a:pt x="380" y="80"/>
                    <a:pt x="294" y="1"/>
                    <a:pt x="187" y="1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2"/>
            <p:cNvSpPr/>
            <p:nvPr/>
          </p:nvSpPr>
          <p:spPr>
            <a:xfrm>
              <a:off x="1238721" y="1754410"/>
              <a:ext cx="10170" cy="25278"/>
            </a:xfrm>
            <a:custGeom>
              <a:avLst/>
              <a:gdLst/>
              <a:ahLst/>
              <a:cxnLst/>
              <a:rect l="l" t="t" r="r" b="b"/>
              <a:pathLst>
                <a:path w="381" h="947" extrusionOk="0">
                  <a:moveTo>
                    <a:pt x="194" y="1"/>
                  </a:moveTo>
                  <a:cubicBezTo>
                    <a:pt x="86" y="1"/>
                    <a:pt x="0" y="87"/>
                    <a:pt x="0" y="187"/>
                  </a:cubicBezTo>
                  <a:lnTo>
                    <a:pt x="0" y="753"/>
                  </a:lnTo>
                  <a:cubicBezTo>
                    <a:pt x="0" y="861"/>
                    <a:pt x="86" y="947"/>
                    <a:pt x="194" y="947"/>
                  </a:cubicBezTo>
                  <a:cubicBezTo>
                    <a:pt x="294" y="947"/>
                    <a:pt x="380" y="861"/>
                    <a:pt x="380" y="753"/>
                  </a:cubicBezTo>
                  <a:lnTo>
                    <a:pt x="380" y="187"/>
                  </a:lnTo>
                  <a:cubicBezTo>
                    <a:pt x="380" y="80"/>
                    <a:pt x="294" y="1"/>
                    <a:pt x="194" y="1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2"/>
            <p:cNvSpPr/>
            <p:nvPr/>
          </p:nvSpPr>
          <p:spPr>
            <a:xfrm>
              <a:off x="1198175" y="1765647"/>
              <a:ext cx="19726" cy="36435"/>
            </a:xfrm>
            <a:custGeom>
              <a:avLst/>
              <a:gdLst/>
              <a:ahLst/>
              <a:cxnLst/>
              <a:rect l="l" t="t" r="r" b="b"/>
              <a:pathLst>
                <a:path w="739" h="1365" extrusionOk="0">
                  <a:moveTo>
                    <a:pt x="525" y="0"/>
                  </a:moveTo>
                  <a:cubicBezTo>
                    <a:pt x="453" y="0"/>
                    <a:pt x="383" y="42"/>
                    <a:pt x="351" y="110"/>
                  </a:cubicBezTo>
                  <a:lnTo>
                    <a:pt x="36" y="805"/>
                  </a:lnTo>
                  <a:cubicBezTo>
                    <a:pt x="0" y="884"/>
                    <a:pt x="22" y="970"/>
                    <a:pt x="79" y="1027"/>
                  </a:cubicBezTo>
                  <a:lnTo>
                    <a:pt x="394" y="1314"/>
                  </a:lnTo>
                  <a:cubicBezTo>
                    <a:pt x="430" y="1343"/>
                    <a:pt x="480" y="1364"/>
                    <a:pt x="523" y="1364"/>
                  </a:cubicBezTo>
                  <a:cubicBezTo>
                    <a:pt x="573" y="1364"/>
                    <a:pt x="624" y="1343"/>
                    <a:pt x="659" y="1300"/>
                  </a:cubicBezTo>
                  <a:cubicBezTo>
                    <a:pt x="731" y="1221"/>
                    <a:pt x="724" y="1099"/>
                    <a:pt x="652" y="1027"/>
                  </a:cubicBezTo>
                  <a:lnTo>
                    <a:pt x="437" y="841"/>
                  </a:lnTo>
                  <a:lnTo>
                    <a:pt x="695" y="268"/>
                  </a:lnTo>
                  <a:cubicBezTo>
                    <a:pt x="738" y="175"/>
                    <a:pt x="695" y="60"/>
                    <a:pt x="602" y="17"/>
                  </a:cubicBezTo>
                  <a:cubicBezTo>
                    <a:pt x="577" y="6"/>
                    <a:pt x="551" y="0"/>
                    <a:pt x="525" y="0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2"/>
            <p:cNvSpPr/>
            <p:nvPr/>
          </p:nvSpPr>
          <p:spPr>
            <a:xfrm>
              <a:off x="1193370" y="1818125"/>
              <a:ext cx="37530" cy="10143"/>
            </a:xfrm>
            <a:custGeom>
              <a:avLst/>
              <a:gdLst/>
              <a:ahLst/>
              <a:cxnLst/>
              <a:rect l="l" t="t" r="r" b="b"/>
              <a:pathLst>
                <a:path w="1406" h="380" extrusionOk="0">
                  <a:moveTo>
                    <a:pt x="187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1219" y="380"/>
                  </a:lnTo>
                  <a:cubicBezTo>
                    <a:pt x="1319" y="380"/>
                    <a:pt x="1405" y="294"/>
                    <a:pt x="1405" y="186"/>
                  </a:cubicBezTo>
                  <a:cubicBezTo>
                    <a:pt x="1405" y="86"/>
                    <a:pt x="1319" y="0"/>
                    <a:pt x="1219" y="0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2"/>
            <p:cNvSpPr/>
            <p:nvPr/>
          </p:nvSpPr>
          <p:spPr>
            <a:xfrm>
              <a:off x="1259941" y="1970966"/>
              <a:ext cx="65637" cy="35581"/>
            </a:xfrm>
            <a:custGeom>
              <a:avLst/>
              <a:gdLst/>
              <a:ahLst/>
              <a:cxnLst/>
              <a:rect l="l" t="t" r="r" b="b"/>
              <a:pathLst>
                <a:path w="2459" h="1333" extrusionOk="0">
                  <a:moveTo>
                    <a:pt x="130" y="0"/>
                  </a:moveTo>
                  <a:cubicBezTo>
                    <a:pt x="58" y="0"/>
                    <a:pt x="1" y="57"/>
                    <a:pt x="1" y="129"/>
                  </a:cubicBezTo>
                  <a:lnTo>
                    <a:pt x="1" y="1333"/>
                  </a:lnTo>
                  <a:lnTo>
                    <a:pt x="2459" y="1333"/>
                  </a:lnTo>
                  <a:lnTo>
                    <a:pt x="2459" y="129"/>
                  </a:lnTo>
                  <a:cubicBezTo>
                    <a:pt x="2459" y="57"/>
                    <a:pt x="2401" y="0"/>
                    <a:pt x="2330" y="0"/>
                  </a:cubicBezTo>
                  <a:close/>
                </a:path>
              </a:pathLst>
            </a:custGeom>
            <a:solidFill>
              <a:srgbClr val="2E333A">
                <a:alpha val="20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2"/>
            <p:cNvSpPr/>
            <p:nvPr/>
          </p:nvSpPr>
          <p:spPr>
            <a:xfrm>
              <a:off x="1300701" y="1954683"/>
              <a:ext cx="10143" cy="34086"/>
            </a:xfrm>
            <a:custGeom>
              <a:avLst/>
              <a:gdLst/>
              <a:ahLst/>
              <a:cxnLst/>
              <a:rect l="l" t="t" r="r" b="b"/>
              <a:pathLst>
                <a:path w="380" h="1277" extrusionOk="0">
                  <a:moveTo>
                    <a:pt x="187" y="1"/>
                  </a:moveTo>
                  <a:cubicBezTo>
                    <a:pt x="79" y="1"/>
                    <a:pt x="0" y="87"/>
                    <a:pt x="0" y="187"/>
                  </a:cubicBezTo>
                  <a:lnTo>
                    <a:pt x="0" y="1083"/>
                  </a:lnTo>
                  <a:cubicBezTo>
                    <a:pt x="0" y="1191"/>
                    <a:pt x="86" y="1277"/>
                    <a:pt x="187" y="1277"/>
                  </a:cubicBezTo>
                  <a:cubicBezTo>
                    <a:pt x="294" y="1277"/>
                    <a:pt x="380" y="1191"/>
                    <a:pt x="380" y="1083"/>
                  </a:cubicBezTo>
                  <a:lnTo>
                    <a:pt x="380" y="187"/>
                  </a:lnTo>
                  <a:cubicBezTo>
                    <a:pt x="380" y="87"/>
                    <a:pt x="294" y="1"/>
                    <a:pt x="1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2"/>
            <p:cNvSpPr/>
            <p:nvPr/>
          </p:nvSpPr>
          <p:spPr>
            <a:xfrm>
              <a:off x="1031934" y="1971153"/>
              <a:ext cx="116139" cy="35394"/>
            </a:xfrm>
            <a:custGeom>
              <a:avLst/>
              <a:gdLst/>
              <a:ahLst/>
              <a:cxnLst/>
              <a:rect l="l" t="t" r="r" b="b"/>
              <a:pathLst>
                <a:path w="4351" h="1326" extrusionOk="0">
                  <a:moveTo>
                    <a:pt x="58" y="0"/>
                  </a:moveTo>
                  <a:lnTo>
                    <a:pt x="1" y="22"/>
                  </a:lnTo>
                  <a:lnTo>
                    <a:pt x="1" y="1197"/>
                  </a:lnTo>
                  <a:cubicBezTo>
                    <a:pt x="1" y="1269"/>
                    <a:pt x="65" y="1326"/>
                    <a:pt x="137" y="1326"/>
                  </a:cubicBezTo>
                  <a:lnTo>
                    <a:pt x="4350" y="1326"/>
                  </a:lnTo>
                  <a:lnTo>
                    <a:pt x="4350" y="22"/>
                  </a:lnTo>
                  <a:lnTo>
                    <a:pt x="43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2"/>
            <p:cNvSpPr/>
            <p:nvPr/>
          </p:nvSpPr>
          <p:spPr>
            <a:xfrm>
              <a:off x="1031934" y="1971713"/>
              <a:ext cx="116139" cy="17430"/>
            </a:xfrm>
            <a:custGeom>
              <a:avLst/>
              <a:gdLst/>
              <a:ahLst/>
              <a:cxnLst/>
              <a:rect l="l" t="t" r="r" b="b"/>
              <a:pathLst>
                <a:path w="4351" h="653" extrusionOk="0">
                  <a:moveTo>
                    <a:pt x="1" y="1"/>
                  </a:moveTo>
                  <a:lnTo>
                    <a:pt x="1" y="653"/>
                  </a:lnTo>
                  <a:lnTo>
                    <a:pt x="4350" y="653"/>
                  </a:lnTo>
                  <a:lnTo>
                    <a:pt x="43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2"/>
            <p:cNvSpPr/>
            <p:nvPr/>
          </p:nvSpPr>
          <p:spPr>
            <a:xfrm>
              <a:off x="1031934" y="1936906"/>
              <a:ext cx="116139" cy="34834"/>
            </a:xfrm>
            <a:custGeom>
              <a:avLst/>
              <a:gdLst/>
              <a:ahLst/>
              <a:cxnLst/>
              <a:rect l="l" t="t" r="r" b="b"/>
              <a:pathLst>
                <a:path w="4351" h="1305" extrusionOk="0">
                  <a:moveTo>
                    <a:pt x="137" y="0"/>
                  </a:moveTo>
                  <a:cubicBezTo>
                    <a:pt x="65" y="0"/>
                    <a:pt x="1" y="65"/>
                    <a:pt x="1" y="137"/>
                  </a:cubicBezTo>
                  <a:lnTo>
                    <a:pt x="1" y="1305"/>
                  </a:lnTo>
                  <a:lnTo>
                    <a:pt x="4350" y="1305"/>
                  </a:lnTo>
                  <a:lnTo>
                    <a:pt x="4350" y="137"/>
                  </a:lnTo>
                  <a:cubicBezTo>
                    <a:pt x="4350" y="65"/>
                    <a:pt x="4293" y="0"/>
                    <a:pt x="42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2"/>
            <p:cNvSpPr/>
            <p:nvPr/>
          </p:nvSpPr>
          <p:spPr>
            <a:xfrm>
              <a:off x="1031934" y="1936906"/>
              <a:ext cx="116139" cy="17430"/>
            </a:xfrm>
            <a:custGeom>
              <a:avLst/>
              <a:gdLst/>
              <a:ahLst/>
              <a:cxnLst/>
              <a:rect l="l" t="t" r="r" b="b"/>
              <a:pathLst>
                <a:path w="4351" h="653" extrusionOk="0">
                  <a:moveTo>
                    <a:pt x="137" y="0"/>
                  </a:moveTo>
                  <a:cubicBezTo>
                    <a:pt x="65" y="0"/>
                    <a:pt x="1" y="58"/>
                    <a:pt x="1" y="129"/>
                  </a:cubicBezTo>
                  <a:lnTo>
                    <a:pt x="1" y="653"/>
                  </a:lnTo>
                  <a:lnTo>
                    <a:pt x="4350" y="653"/>
                  </a:lnTo>
                  <a:lnTo>
                    <a:pt x="4350" y="129"/>
                  </a:lnTo>
                  <a:cubicBezTo>
                    <a:pt x="4350" y="58"/>
                    <a:pt x="4293" y="0"/>
                    <a:pt x="4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8" name="Google Shape;1878;p32"/>
          <p:cNvGrpSpPr/>
          <p:nvPr/>
        </p:nvGrpSpPr>
        <p:grpSpPr>
          <a:xfrm>
            <a:off x="8758437" y="659838"/>
            <a:ext cx="385563" cy="410308"/>
            <a:chOff x="1789627" y="1660879"/>
            <a:chExt cx="324821" cy="345668"/>
          </a:xfrm>
        </p:grpSpPr>
        <p:sp>
          <p:nvSpPr>
            <p:cNvPr id="1879" name="Google Shape;1879;p32"/>
            <p:cNvSpPr/>
            <p:nvPr/>
          </p:nvSpPr>
          <p:spPr>
            <a:xfrm>
              <a:off x="1816026" y="1672170"/>
              <a:ext cx="227073" cy="40386"/>
            </a:xfrm>
            <a:custGeom>
              <a:avLst/>
              <a:gdLst/>
              <a:ahLst/>
              <a:cxnLst/>
              <a:rect l="l" t="t" r="r" b="b"/>
              <a:pathLst>
                <a:path w="8507" h="1513" extrusionOk="0">
                  <a:moveTo>
                    <a:pt x="258" y="0"/>
                  </a:moveTo>
                  <a:cubicBezTo>
                    <a:pt x="115" y="0"/>
                    <a:pt x="0" y="115"/>
                    <a:pt x="0" y="258"/>
                  </a:cubicBezTo>
                  <a:lnTo>
                    <a:pt x="0" y="1491"/>
                  </a:lnTo>
                  <a:lnTo>
                    <a:pt x="108" y="1512"/>
                  </a:lnTo>
                  <a:lnTo>
                    <a:pt x="8399" y="1512"/>
                  </a:lnTo>
                  <a:lnTo>
                    <a:pt x="8507" y="1491"/>
                  </a:lnTo>
                  <a:lnTo>
                    <a:pt x="8507" y="258"/>
                  </a:lnTo>
                  <a:cubicBezTo>
                    <a:pt x="8507" y="115"/>
                    <a:pt x="8392" y="0"/>
                    <a:pt x="82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2"/>
            <p:cNvSpPr/>
            <p:nvPr/>
          </p:nvSpPr>
          <p:spPr>
            <a:xfrm>
              <a:off x="1816026" y="1711755"/>
              <a:ext cx="227073" cy="281232"/>
            </a:xfrm>
            <a:custGeom>
              <a:avLst/>
              <a:gdLst/>
              <a:ahLst/>
              <a:cxnLst/>
              <a:rect l="l" t="t" r="r" b="b"/>
              <a:pathLst>
                <a:path w="8507" h="10536" extrusionOk="0">
                  <a:moveTo>
                    <a:pt x="0" y="1"/>
                  </a:moveTo>
                  <a:lnTo>
                    <a:pt x="0" y="4394"/>
                  </a:lnTo>
                  <a:lnTo>
                    <a:pt x="294" y="4300"/>
                  </a:lnTo>
                  <a:cubicBezTo>
                    <a:pt x="308" y="4293"/>
                    <a:pt x="316" y="4293"/>
                    <a:pt x="330" y="4293"/>
                  </a:cubicBezTo>
                  <a:cubicBezTo>
                    <a:pt x="387" y="4293"/>
                    <a:pt x="430" y="4336"/>
                    <a:pt x="430" y="4394"/>
                  </a:cubicBezTo>
                  <a:lnTo>
                    <a:pt x="430" y="5318"/>
                  </a:lnTo>
                  <a:lnTo>
                    <a:pt x="989" y="6400"/>
                  </a:lnTo>
                  <a:lnTo>
                    <a:pt x="989" y="10535"/>
                  </a:lnTo>
                  <a:lnTo>
                    <a:pt x="8378" y="10535"/>
                  </a:lnTo>
                  <a:cubicBezTo>
                    <a:pt x="8449" y="10535"/>
                    <a:pt x="8507" y="10478"/>
                    <a:pt x="8507" y="10406"/>
                  </a:cubicBezTo>
                  <a:lnTo>
                    <a:pt x="8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2"/>
            <p:cNvSpPr/>
            <p:nvPr/>
          </p:nvSpPr>
          <p:spPr>
            <a:xfrm>
              <a:off x="1839729" y="1660879"/>
              <a:ext cx="10170" cy="32939"/>
            </a:xfrm>
            <a:custGeom>
              <a:avLst/>
              <a:gdLst/>
              <a:ahLst/>
              <a:cxnLst/>
              <a:rect l="l" t="t" r="r" b="b"/>
              <a:pathLst>
                <a:path w="381" h="1234" extrusionOk="0">
                  <a:moveTo>
                    <a:pt x="187" y="0"/>
                  </a:moveTo>
                  <a:cubicBezTo>
                    <a:pt x="87" y="0"/>
                    <a:pt x="1" y="86"/>
                    <a:pt x="1" y="187"/>
                  </a:cubicBezTo>
                  <a:lnTo>
                    <a:pt x="1" y="1040"/>
                  </a:lnTo>
                  <a:cubicBezTo>
                    <a:pt x="1" y="1147"/>
                    <a:pt x="87" y="1233"/>
                    <a:pt x="187" y="1233"/>
                  </a:cubicBezTo>
                  <a:cubicBezTo>
                    <a:pt x="295" y="1233"/>
                    <a:pt x="381" y="1147"/>
                    <a:pt x="381" y="1040"/>
                  </a:cubicBezTo>
                  <a:lnTo>
                    <a:pt x="381" y="187"/>
                  </a:lnTo>
                  <a:cubicBezTo>
                    <a:pt x="381" y="86"/>
                    <a:pt x="295" y="0"/>
                    <a:pt x="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2"/>
            <p:cNvSpPr/>
            <p:nvPr/>
          </p:nvSpPr>
          <p:spPr>
            <a:xfrm>
              <a:off x="1863832" y="1660879"/>
              <a:ext cx="10170" cy="32939"/>
            </a:xfrm>
            <a:custGeom>
              <a:avLst/>
              <a:gdLst/>
              <a:ahLst/>
              <a:cxnLst/>
              <a:rect l="l" t="t" r="r" b="b"/>
              <a:pathLst>
                <a:path w="381" h="1234" extrusionOk="0">
                  <a:moveTo>
                    <a:pt x="194" y="0"/>
                  </a:moveTo>
                  <a:cubicBezTo>
                    <a:pt x="87" y="0"/>
                    <a:pt x="1" y="86"/>
                    <a:pt x="1" y="187"/>
                  </a:cubicBezTo>
                  <a:lnTo>
                    <a:pt x="1" y="1040"/>
                  </a:lnTo>
                  <a:cubicBezTo>
                    <a:pt x="1" y="1147"/>
                    <a:pt x="87" y="1233"/>
                    <a:pt x="194" y="1233"/>
                  </a:cubicBezTo>
                  <a:cubicBezTo>
                    <a:pt x="302" y="1233"/>
                    <a:pt x="381" y="1147"/>
                    <a:pt x="381" y="1040"/>
                  </a:cubicBezTo>
                  <a:lnTo>
                    <a:pt x="381" y="187"/>
                  </a:lnTo>
                  <a:cubicBezTo>
                    <a:pt x="381" y="86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2"/>
            <p:cNvSpPr/>
            <p:nvPr/>
          </p:nvSpPr>
          <p:spPr>
            <a:xfrm>
              <a:off x="1888123" y="1660879"/>
              <a:ext cx="10170" cy="32939"/>
            </a:xfrm>
            <a:custGeom>
              <a:avLst/>
              <a:gdLst/>
              <a:ahLst/>
              <a:cxnLst/>
              <a:rect l="l" t="t" r="r" b="b"/>
              <a:pathLst>
                <a:path w="381" h="1234" extrusionOk="0">
                  <a:moveTo>
                    <a:pt x="194" y="0"/>
                  </a:moveTo>
                  <a:cubicBezTo>
                    <a:pt x="87" y="0"/>
                    <a:pt x="1" y="86"/>
                    <a:pt x="1" y="187"/>
                  </a:cubicBezTo>
                  <a:lnTo>
                    <a:pt x="1" y="1040"/>
                  </a:lnTo>
                  <a:cubicBezTo>
                    <a:pt x="1" y="1147"/>
                    <a:pt x="87" y="1233"/>
                    <a:pt x="194" y="1233"/>
                  </a:cubicBezTo>
                  <a:cubicBezTo>
                    <a:pt x="295" y="1233"/>
                    <a:pt x="381" y="1147"/>
                    <a:pt x="381" y="1040"/>
                  </a:cubicBezTo>
                  <a:lnTo>
                    <a:pt x="381" y="187"/>
                  </a:lnTo>
                  <a:cubicBezTo>
                    <a:pt x="381" y="86"/>
                    <a:pt x="295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2"/>
            <p:cNvSpPr/>
            <p:nvPr/>
          </p:nvSpPr>
          <p:spPr>
            <a:xfrm>
              <a:off x="1912439" y="1660879"/>
              <a:ext cx="10143" cy="32939"/>
            </a:xfrm>
            <a:custGeom>
              <a:avLst/>
              <a:gdLst/>
              <a:ahLst/>
              <a:cxnLst/>
              <a:rect l="l" t="t" r="r" b="b"/>
              <a:pathLst>
                <a:path w="380" h="1234" extrusionOk="0">
                  <a:moveTo>
                    <a:pt x="186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86" y="1233"/>
                  </a:cubicBezTo>
                  <a:cubicBezTo>
                    <a:pt x="294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2"/>
            <p:cNvSpPr/>
            <p:nvPr/>
          </p:nvSpPr>
          <p:spPr>
            <a:xfrm>
              <a:off x="1936543" y="1660879"/>
              <a:ext cx="10143" cy="32939"/>
            </a:xfrm>
            <a:custGeom>
              <a:avLst/>
              <a:gdLst/>
              <a:ahLst/>
              <a:cxnLst/>
              <a:rect l="l" t="t" r="r" b="b"/>
              <a:pathLst>
                <a:path w="380" h="1234" extrusionOk="0">
                  <a:moveTo>
                    <a:pt x="194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94" y="1233"/>
                  </a:cubicBezTo>
                  <a:cubicBezTo>
                    <a:pt x="294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2"/>
            <p:cNvSpPr/>
            <p:nvPr/>
          </p:nvSpPr>
          <p:spPr>
            <a:xfrm>
              <a:off x="1960833" y="1660879"/>
              <a:ext cx="10143" cy="32939"/>
            </a:xfrm>
            <a:custGeom>
              <a:avLst/>
              <a:gdLst/>
              <a:ahLst/>
              <a:cxnLst/>
              <a:rect l="l" t="t" r="r" b="b"/>
              <a:pathLst>
                <a:path w="380" h="1234" extrusionOk="0">
                  <a:moveTo>
                    <a:pt x="186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86" y="1233"/>
                  </a:cubicBezTo>
                  <a:cubicBezTo>
                    <a:pt x="294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2"/>
            <p:cNvSpPr/>
            <p:nvPr/>
          </p:nvSpPr>
          <p:spPr>
            <a:xfrm>
              <a:off x="1984936" y="1660879"/>
              <a:ext cx="10143" cy="32939"/>
            </a:xfrm>
            <a:custGeom>
              <a:avLst/>
              <a:gdLst/>
              <a:ahLst/>
              <a:cxnLst/>
              <a:rect l="l" t="t" r="r" b="b"/>
              <a:pathLst>
                <a:path w="380" h="1234" extrusionOk="0">
                  <a:moveTo>
                    <a:pt x="194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94" y="1233"/>
                  </a:cubicBezTo>
                  <a:cubicBezTo>
                    <a:pt x="301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2"/>
            <p:cNvSpPr/>
            <p:nvPr/>
          </p:nvSpPr>
          <p:spPr>
            <a:xfrm>
              <a:off x="2009226" y="1660879"/>
              <a:ext cx="10170" cy="32939"/>
            </a:xfrm>
            <a:custGeom>
              <a:avLst/>
              <a:gdLst/>
              <a:ahLst/>
              <a:cxnLst/>
              <a:rect l="l" t="t" r="r" b="b"/>
              <a:pathLst>
                <a:path w="381" h="1234" extrusionOk="0">
                  <a:moveTo>
                    <a:pt x="194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94" y="1233"/>
                  </a:cubicBezTo>
                  <a:cubicBezTo>
                    <a:pt x="294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2"/>
            <p:cNvSpPr/>
            <p:nvPr/>
          </p:nvSpPr>
          <p:spPr>
            <a:xfrm>
              <a:off x="2072141" y="1953936"/>
              <a:ext cx="10170" cy="20687"/>
            </a:xfrm>
            <a:custGeom>
              <a:avLst/>
              <a:gdLst/>
              <a:ahLst/>
              <a:cxnLst/>
              <a:rect l="l" t="t" r="r" b="b"/>
              <a:pathLst>
                <a:path w="381" h="775" extrusionOk="0">
                  <a:moveTo>
                    <a:pt x="1" y="0"/>
                  </a:moveTo>
                  <a:lnTo>
                    <a:pt x="1" y="581"/>
                  </a:lnTo>
                  <a:cubicBezTo>
                    <a:pt x="1" y="688"/>
                    <a:pt x="87" y="774"/>
                    <a:pt x="194" y="774"/>
                  </a:cubicBezTo>
                  <a:cubicBezTo>
                    <a:pt x="295" y="774"/>
                    <a:pt x="381" y="688"/>
                    <a:pt x="381" y="581"/>
                  </a:cubicBezTo>
                  <a:lnTo>
                    <a:pt x="381" y="0"/>
                  </a:lnTo>
                  <a:cubicBezTo>
                    <a:pt x="323" y="29"/>
                    <a:pt x="259" y="43"/>
                    <a:pt x="194" y="43"/>
                  </a:cubicBezTo>
                  <a:cubicBezTo>
                    <a:pt x="123" y="43"/>
                    <a:pt x="58" y="2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2"/>
            <p:cNvSpPr/>
            <p:nvPr/>
          </p:nvSpPr>
          <p:spPr>
            <a:xfrm>
              <a:off x="2088797" y="1740823"/>
              <a:ext cx="25651" cy="71002"/>
            </a:xfrm>
            <a:custGeom>
              <a:avLst/>
              <a:gdLst/>
              <a:ahLst/>
              <a:cxnLst/>
              <a:rect l="l" t="t" r="r" b="b"/>
              <a:pathLst>
                <a:path w="961" h="2660" extrusionOk="0">
                  <a:moveTo>
                    <a:pt x="29" y="1"/>
                  </a:moveTo>
                  <a:lnTo>
                    <a:pt x="0" y="30"/>
                  </a:lnTo>
                  <a:lnTo>
                    <a:pt x="0" y="359"/>
                  </a:lnTo>
                  <a:lnTo>
                    <a:pt x="29" y="381"/>
                  </a:lnTo>
                  <a:lnTo>
                    <a:pt x="344" y="381"/>
                  </a:lnTo>
                  <a:cubicBezTo>
                    <a:pt x="473" y="381"/>
                    <a:pt x="581" y="488"/>
                    <a:pt x="581" y="617"/>
                  </a:cubicBezTo>
                  <a:lnTo>
                    <a:pt x="581" y="2466"/>
                  </a:lnTo>
                  <a:cubicBezTo>
                    <a:pt x="581" y="2574"/>
                    <a:pt x="667" y="2660"/>
                    <a:pt x="774" y="2660"/>
                  </a:cubicBezTo>
                  <a:cubicBezTo>
                    <a:pt x="875" y="2660"/>
                    <a:pt x="961" y="2574"/>
                    <a:pt x="961" y="2466"/>
                  </a:cubicBezTo>
                  <a:lnTo>
                    <a:pt x="961" y="617"/>
                  </a:lnTo>
                  <a:cubicBezTo>
                    <a:pt x="961" y="280"/>
                    <a:pt x="688" y="1"/>
                    <a:pt x="3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2"/>
            <p:cNvSpPr/>
            <p:nvPr/>
          </p:nvSpPr>
          <p:spPr>
            <a:xfrm>
              <a:off x="2064880" y="1715972"/>
              <a:ext cx="24717" cy="25651"/>
            </a:xfrm>
            <a:custGeom>
              <a:avLst/>
              <a:gdLst/>
              <a:ahLst/>
              <a:cxnLst/>
              <a:rect l="l" t="t" r="r" b="b"/>
              <a:pathLst>
                <a:path w="926" h="961" extrusionOk="0">
                  <a:moveTo>
                    <a:pt x="466" y="0"/>
                  </a:moveTo>
                  <a:cubicBezTo>
                    <a:pt x="208" y="0"/>
                    <a:pt x="1" y="201"/>
                    <a:pt x="1" y="459"/>
                  </a:cubicBezTo>
                  <a:lnTo>
                    <a:pt x="1" y="932"/>
                  </a:lnTo>
                  <a:lnTo>
                    <a:pt x="51" y="961"/>
                  </a:lnTo>
                  <a:lnTo>
                    <a:pt x="882" y="961"/>
                  </a:lnTo>
                  <a:lnTo>
                    <a:pt x="925" y="932"/>
                  </a:lnTo>
                  <a:lnTo>
                    <a:pt x="925" y="459"/>
                  </a:lnTo>
                  <a:cubicBezTo>
                    <a:pt x="925" y="201"/>
                    <a:pt x="717" y="0"/>
                    <a:pt x="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2"/>
            <p:cNvSpPr/>
            <p:nvPr/>
          </p:nvSpPr>
          <p:spPr>
            <a:xfrm>
              <a:off x="2065067" y="1896173"/>
              <a:ext cx="24530" cy="59684"/>
            </a:xfrm>
            <a:custGeom>
              <a:avLst/>
              <a:gdLst/>
              <a:ahLst/>
              <a:cxnLst/>
              <a:rect l="l" t="t" r="r" b="b"/>
              <a:pathLst>
                <a:path w="919" h="2236" extrusionOk="0">
                  <a:moveTo>
                    <a:pt x="22" y="0"/>
                  </a:moveTo>
                  <a:lnTo>
                    <a:pt x="1" y="22"/>
                  </a:lnTo>
                  <a:lnTo>
                    <a:pt x="1" y="1777"/>
                  </a:lnTo>
                  <a:cubicBezTo>
                    <a:pt x="1" y="2028"/>
                    <a:pt x="201" y="2236"/>
                    <a:pt x="459" y="2236"/>
                  </a:cubicBezTo>
                  <a:cubicBezTo>
                    <a:pt x="710" y="2236"/>
                    <a:pt x="918" y="2028"/>
                    <a:pt x="918" y="1777"/>
                  </a:cubicBezTo>
                  <a:lnTo>
                    <a:pt x="918" y="2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2"/>
            <p:cNvSpPr/>
            <p:nvPr/>
          </p:nvSpPr>
          <p:spPr>
            <a:xfrm>
              <a:off x="2064880" y="1740823"/>
              <a:ext cx="24717" cy="155938"/>
            </a:xfrm>
            <a:custGeom>
              <a:avLst/>
              <a:gdLst/>
              <a:ahLst/>
              <a:cxnLst/>
              <a:rect l="l" t="t" r="r" b="b"/>
              <a:pathLst>
                <a:path w="926" h="5842" extrusionOk="0">
                  <a:moveTo>
                    <a:pt x="1" y="1"/>
                  </a:moveTo>
                  <a:lnTo>
                    <a:pt x="1" y="5842"/>
                  </a:lnTo>
                  <a:lnTo>
                    <a:pt x="925" y="5842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2"/>
            <p:cNvSpPr/>
            <p:nvPr/>
          </p:nvSpPr>
          <p:spPr>
            <a:xfrm>
              <a:off x="1839729" y="1749632"/>
              <a:ext cx="179667" cy="10170"/>
            </a:xfrm>
            <a:custGeom>
              <a:avLst/>
              <a:gdLst/>
              <a:ahLst/>
              <a:cxnLst/>
              <a:rect l="l" t="t" r="r" b="b"/>
              <a:pathLst>
                <a:path w="6731" h="381" extrusionOk="0">
                  <a:moveTo>
                    <a:pt x="187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6544" y="380"/>
                  </a:lnTo>
                  <a:cubicBezTo>
                    <a:pt x="6644" y="380"/>
                    <a:pt x="6730" y="294"/>
                    <a:pt x="6730" y="194"/>
                  </a:cubicBezTo>
                  <a:cubicBezTo>
                    <a:pt x="6730" y="87"/>
                    <a:pt x="6644" y="1"/>
                    <a:pt x="65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2"/>
            <p:cNvSpPr/>
            <p:nvPr/>
          </p:nvSpPr>
          <p:spPr>
            <a:xfrm>
              <a:off x="1839729" y="1782143"/>
              <a:ext cx="179667" cy="10170"/>
            </a:xfrm>
            <a:custGeom>
              <a:avLst/>
              <a:gdLst/>
              <a:ahLst/>
              <a:cxnLst/>
              <a:rect l="l" t="t" r="r" b="b"/>
              <a:pathLst>
                <a:path w="6731" h="381" extrusionOk="0">
                  <a:moveTo>
                    <a:pt x="187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2"/>
                    <a:pt x="87" y="381"/>
                    <a:pt x="187" y="381"/>
                  </a:cubicBezTo>
                  <a:lnTo>
                    <a:pt x="6544" y="381"/>
                  </a:lnTo>
                  <a:cubicBezTo>
                    <a:pt x="6644" y="381"/>
                    <a:pt x="6730" y="302"/>
                    <a:pt x="6730" y="194"/>
                  </a:cubicBezTo>
                  <a:cubicBezTo>
                    <a:pt x="6730" y="87"/>
                    <a:pt x="6644" y="1"/>
                    <a:pt x="65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2"/>
            <p:cNvSpPr/>
            <p:nvPr/>
          </p:nvSpPr>
          <p:spPr>
            <a:xfrm>
              <a:off x="1839729" y="1814868"/>
              <a:ext cx="179667" cy="10170"/>
            </a:xfrm>
            <a:custGeom>
              <a:avLst/>
              <a:gdLst/>
              <a:ahLst/>
              <a:cxnLst/>
              <a:rect l="l" t="t" r="r" b="b"/>
              <a:pathLst>
                <a:path w="6731" h="381" extrusionOk="0">
                  <a:moveTo>
                    <a:pt x="187" y="0"/>
                  </a:moveTo>
                  <a:cubicBezTo>
                    <a:pt x="87" y="0"/>
                    <a:pt x="1" y="79"/>
                    <a:pt x="1" y="187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6544" y="380"/>
                  </a:lnTo>
                  <a:cubicBezTo>
                    <a:pt x="6644" y="380"/>
                    <a:pt x="6730" y="294"/>
                    <a:pt x="6730" y="187"/>
                  </a:cubicBezTo>
                  <a:cubicBezTo>
                    <a:pt x="6730" y="79"/>
                    <a:pt x="6644" y="0"/>
                    <a:pt x="65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2"/>
            <p:cNvSpPr/>
            <p:nvPr/>
          </p:nvSpPr>
          <p:spPr>
            <a:xfrm>
              <a:off x="1839729" y="1847380"/>
              <a:ext cx="179667" cy="10170"/>
            </a:xfrm>
            <a:custGeom>
              <a:avLst/>
              <a:gdLst/>
              <a:ahLst/>
              <a:cxnLst/>
              <a:rect l="l" t="t" r="r" b="b"/>
              <a:pathLst>
                <a:path w="6731" h="381" extrusionOk="0">
                  <a:moveTo>
                    <a:pt x="187" y="1"/>
                  </a:moveTo>
                  <a:cubicBezTo>
                    <a:pt x="87" y="1"/>
                    <a:pt x="1" y="87"/>
                    <a:pt x="1" y="187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6544" y="380"/>
                  </a:lnTo>
                  <a:cubicBezTo>
                    <a:pt x="6644" y="380"/>
                    <a:pt x="6730" y="294"/>
                    <a:pt x="6730" y="187"/>
                  </a:cubicBezTo>
                  <a:cubicBezTo>
                    <a:pt x="6730" y="79"/>
                    <a:pt x="6644" y="1"/>
                    <a:pt x="65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2"/>
            <p:cNvSpPr/>
            <p:nvPr/>
          </p:nvSpPr>
          <p:spPr>
            <a:xfrm>
              <a:off x="1841651" y="1879891"/>
              <a:ext cx="177745" cy="10170"/>
            </a:xfrm>
            <a:custGeom>
              <a:avLst/>
              <a:gdLst/>
              <a:ahLst/>
              <a:cxnLst/>
              <a:rect l="l" t="t" r="r" b="b"/>
              <a:pathLst>
                <a:path w="6659" h="381" extrusionOk="0">
                  <a:moveTo>
                    <a:pt x="115" y="1"/>
                  </a:moveTo>
                  <a:cubicBezTo>
                    <a:pt x="72" y="1"/>
                    <a:pt x="29" y="15"/>
                    <a:pt x="1" y="37"/>
                  </a:cubicBezTo>
                  <a:lnTo>
                    <a:pt x="29" y="101"/>
                  </a:lnTo>
                  <a:lnTo>
                    <a:pt x="29" y="359"/>
                  </a:lnTo>
                  <a:cubicBezTo>
                    <a:pt x="58" y="374"/>
                    <a:pt x="87" y="381"/>
                    <a:pt x="115" y="381"/>
                  </a:cubicBezTo>
                  <a:lnTo>
                    <a:pt x="6472" y="381"/>
                  </a:lnTo>
                  <a:cubicBezTo>
                    <a:pt x="6572" y="381"/>
                    <a:pt x="6658" y="295"/>
                    <a:pt x="6658" y="187"/>
                  </a:cubicBezTo>
                  <a:cubicBezTo>
                    <a:pt x="6658" y="87"/>
                    <a:pt x="6572" y="1"/>
                    <a:pt x="64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2"/>
            <p:cNvSpPr/>
            <p:nvPr/>
          </p:nvSpPr>
          <p:spPr>
            <a:xfrm>
              <a:off x="1842425" y="1912429"/>
              <a:ext cx="176971" cy="10143"/>
            </a:xfrm>
            <a:custGeom>
              <a:avLst/>
              <a:gdLst/>
              <a:ahLst/>
              <a:cxnLst/>
              <a:rect l="l" t="t" r="r" b="b"/>
              <a:pathLst>
                <a:path w="6630" h="380" extrusionOk="0">
                  <a:moveTo>
                    <a:pt x="86" y="0"/>
                  </a:moveTo>
                  <a:cubicBezTo>
                    <a:pt x="58" y="0"/>
                    <a:pt x="29" y="7"/>
                    <a:pt x="0" y="22"/>
                  </a:cubicBezTo>
                  <a:lnTo>
                    <a:pt x="0" y="358"/>
                  </a:lnTo>
                  <a:cubicBezTo>
                    <a:pt x="29" y="373"/>
                    <a:pt x="58" y="380"/>
                    <a:pt x="86" y="380"/>
                  </a:cubicBezTo>
                  <a:lnTo>
                    <a:pt x="6443" y="380"/>
                  </a:lnTo>
                  <a:cubicBezTo>
                    <a:pt x="6543" y="380"/>
                    <a:pt x="6629" y="294"/>
                    <a:pt x="6629" y="186"/>
                  </a:cubicBezTo>
                  <a:cubicBezTo>
                    <a:pt x="6629" y="86"/>
                    <a:pt x="6543" y="0"/>
                    <a:pt x="6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2"/>
            <p:cNvSpPr/>
            <p:nvPr/>
          </p:nvSpPr>
          <p:spPr>
            <a:xfrm>
              <a:off x="1842425" y="1944941"/>
              <a:ext cx="176971" cy="10170"/>
            </a:xfrm>
            <a:custGeom>
              <a:avLst/>
              <a:gdLst/>
              <a:ahLst/>
              <a:cxnLst/>
              <a:rect l="l" t="t" r="r" b="b"/>
              <a:pathLst>
                <a:path w="6630" h="381" extrusionOk="0">
                  <a:moveTo>
                    <a:pt x="86" y="0"/>
                  </a:moveTo>
                  <a:cubicBezTo>
                    <a:pt x="58" y="0"/>
                    <a:pt x="29" y="8"/>
                    <a:pt x="0" y="22"/>
                  </a:cubicBezTo>
                  <a:lnTo>
                    <a:pt x="0" y="359"/>
                  </a:lnTo>
                  <a:cubicBezTo>
                    <a:pt x="29" y="373"/>
                    <a:pt x="58" y="380"/>
                    <a:pt x="86" y="380"/>
                  </a:cubicBezTo>
                  <a:lnTo>
                    <a:pt x="6443" y="380"/>
                  </a:lnTo>
                  <a:cubicBezTo>
                    <a:pt x="6543" y="380"/>
                    <a:pt x="6629" y="294"/>
                    <a:pt x="6629" y="187"/>
                  </a:cubicBezTo>
                  <a:cubicBezTo>
                    <a:pt x="6629" y="86"/>
                    <a:pt x="6543" y="0"/>
                    <a:pt x="6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2"/>
            <p:cNvSpPr/>
            <p:nvPr/>
          </p:nvSpPr>
          <p:spPr>
            <a:xfrm>
              <a:off x="1804548" y="1825572"/>
              <a:ext cx="23730" cy="28721"/>
            </a:xfrm>
            <a:custGeom>
              <a:avLst/>
              <a:gdLst/>
              <a:ahLst/>
              <a:cxnLst/>
              <a:rect l="l" t="t" r="r" b="b"/>
              <a:pathLst>
                <a:path w="889" h="1076" extrusionOk="0">
                  <a:moveTo>
                    <a:pt x="759" y="1"/>
                  </a:moveTo>
                  <a:cubicBezTo>
                    <a:pt x="745" y="1"/>
                    <a:pt x="731" y="3"/>
                    <a:pt x="717" y="8"/>
                  </a:cubicBezTo>
                  <a:lnTo>
                    <a:pt x="86" y="223"/>
                  </a:lnTo>
                  <a:cubicBezTo>
                    <a:pt x="36" y="237"/>
                    <a:pt x="0" y="287"/>
                    <a:pt x="0" y="345"/>
                  </a:cubicBezTo>
                  <a:lnTo>
                    <a:pt x="0" y="1076"/>
                  </a:lnTo>
                  <a:lnTo>
                    <a:pt x="889" y="1076"/>
                  </a:lnTo>
                  <a:lnTo>
                    <a:pt x="889" y="130"/>
                  </a:lnTo>
                  <a:cubicBezTo>
                    <a:pt x="889" y="58"/>
                    <a:pt x="829" y="1"/>
                    <a:pt x="7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2"/>
            <p:cNvSpPr/>
            <p:nvPr/>
          </p:nvSpPr>
          <p:spPr>
            <a:xfrm>
              <a:off x="1789627" y="1853492"/>
              <a:ext cx="53572" cy="29682"/>
            </a:xfrm>
            <a:custGeom>
              <a:avLst/>
              <a:gdLst/>
              <a:ahLst/>
              <a:cxnLst/>
              <a:rect l="l" t="t" r="r" b="b"/>
              <a:pathLst>
                <a:path w="2007" h="1112" extrusionOk="0">
                  <a:moveTo>
                    <a:pt x="559" y="1"/>
                  </a:moveTo>
                  <a:lnTo>
                    <a:pt x="0" y="1083"/>
                  </a:lnTo>
                  <a:lnTo>
                    <a:pt x="29" y="1112"/>
                  </a:lnTo>
                  <a:lnTo>
                    <a:pt x="1971" y="1112"/>
                  </a:lnTo>
                  <a:lnTo>
                    <a:pt x="2007" y="1083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2"/>
            <p:cNvSpPr/>
            <p:nvPr/>
          </p:nvSpPr>
          <p:spPr>
            <a:xfrm>
              <a:off x="1789627" y="1882400"/>
              <a:ext cx="53572" cy="124147"/>
            </a:xfrm>
            <a:custGeom>
              <a:avLst/>
              <a:gdLst/>
              <a:ahLst/>
              <a:cxnLst/>
              <a:rect l="l" t="t" r="r" b="b"/>
              <a:pathLst>
                <a:path w="2007" h="4651" extrusionOk="0">
                  <a:moveTo>
                    <a:pt x="0" y="0"/>
                  </a:moveTo>
                  <a:lnTo>
                    <a:pt x="0" y="4264"/>
                  </a:lnTo>
                  <a:cubicBezTo>
                    <a:pt x="0" y="4479"/>
                    <a:pt x="172" y="4651"/>
                    <a:pt x="380" y="4651"/>
                  </a:cubicBezTo>
                  <a:lnTo>
                    <a:pt x="1620" y="4651"/>
                  </a:lnTo>
                  <a:cubicBezTo>
                    <a:pt x="1835" y="4651"/>
                    <a:pt x="2007" y="4479"/>
                    <a:pt x="2007" y="4264"/>
                  </a:cubicBezTo>
                  <a:lnTo>
                    <a:pt x="20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2"/>
            <p:cNvSpPr/>
            <p:nvPr/>
          </p:nvSpPr>
          <p:spPr>
            <a:xfrm>
              <a:off x="1811248" y="1911842"/>
              <a:ext cx="10143" cy="65263"/>
            </a:xfrm>
            <a:custGeom>
              <a:avLst/>
              <a:gdLst/>
              <a:ahLst/>
              <a:cxnLst/>
              <a:rect l="l" t="t" r="r" b="b"/>
              <a:pathLst>
                <a:path w="380" h="2445" extrusionOk="0">
                  <a:moveTo>
                    <a:pt x="194" y="1"/>
                  </a:moveTo>
                  <a:cubicBezTo>
                    <a:pt x="86" y="1"/>
                    <a:pt x="0" y="87"/>
                    <a:pt x="0" y="187"/>
                  </a:cubicBezTo>
                  <a:lnTo>
                    <a:pt x="0" y="2258"/>
                  </a:lnTo>
                  <a:cubicBezTo>
                    <a:pt x="0" y="2358"/>
                    <a:pt x="86" y="2444"/>
                    <a:pt x="194" y="2444"/>
                  </a:cubicBezTo>
                  <a:cubicBezTo>
                    <a:pt x="294" y="2444"/>
                    <a:pt x="380" y="2358"/>
                    <a:pt x="380" y="2258"/>
                  </a:cubicBezTo>
                  <a:lnTo>
                    <a:pt x="380" y="187"/>
                  </a:lnTo>
                  <a:cubicBezTo>
                    <a:pt x="380" y="87"/>
                    <a:pt x="294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2766;p81"/>
          <p:cNvSpPr txBox="1"/>
          <p:nvPr/>
        </p:nvSpPr>
        <p:spPr>
          <a:xfrm flipH="1">
            <a:off x="1639298" y="2260748"/>
            <a:ext cx="85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accent1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91" name="Google Shape;2768;p81"/>
          <p:cNvSpPr txBox="1"/>
          <p:nvPr/>
        </p:nvSpPr>
        <p:spPr>
          <a:xfrm flipH="1">
            <a:off x="6822684" y="2260749"/>
            <a:ext cx="85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accent4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92" name="Google Shape;2771;p81"/>
          <p:cNvSpPr txBox="1"/>
          <p:nvPr/>
        </p:nvSpPr>
        <p:spPr>
          <a:xfrm flipH="1">
            <a:off x="785306" y="3589850"/>
            <a:ext cx="2495775" cy="1111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000"/>
              </a:spcAft>
            </a:pPr>
            <a:endParaRPr sz="1600" dirty="0">
              <a:solidFill>
                <a:schemeClr val="accent4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3" name="Google Shape;2772;p81"/>
          <p:cNvSpPr txBox="1"/>
          <p:nvPr/>
        </p:nvSpPr>
        <p:spPr>
          <a:xfrm>
            <a:off x="2805973" y="2127358"/>
            <a:ext cx="3532054" cy="688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Tools &amp; Technology 06</a:t>
            </a:r>
            <a:endParaRPr sz="2200" b="1" dirty="0">
              <a:solidFill>
                <a:schemeClr val="accent3">
                  <a:lumMod val="75000"/>
                </a:schemeClr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95" name="Google Shape;2774;p81"/>
          <p:cNvSpPr txBox="1"/>
          <p:nvPr/>
        </p:nvSpPr>
        <p:spPr>
          <a:xfrm>
            <a:off x="3746030" y="3209652"/>
            <a:ext cx="14814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sz="2200" b="1" dirty="0">
              <a:solidFill>
                <a:schemeClr val="accent3">
                  <a:lumMod val="75000"/>
                </a:schemeClr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96" name="Google Shape;2775;p81"/>
          <p:cNvSpPr txBox="1"/>
          <p:nvPr/>
        </p:nvSpPr>
        <p:spPr>
          <a:xfrm flipH="1">
            <a:off x="5896752" y="3568333"/>
            <a:ext cx="2784667" cy="7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000"/>
              </a:spcAft>
            </a:pPr>
            <a:endParaRPr sz="1600" dirty="0">
              <a:solidFill>
                <a:schemeClr val="accent4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305286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3" grpId="0"/>
      <p:bldP spid="89" grpId="0"/>
      <p:bldP spid="91" grpId="0"/>
      <p:bldP spid="92" grpId="0"/>
      <p:bldP spid="93" grpId="0"/>
      <p:bldP spid="95" grpId="0"/>
      <p:bldP spid="9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76;p49">
            <a:extLst>
              <a:ext uri="{FF2B5EF4-FFF2-40B4-BE49-F238E27FC236}">
                <a16:creationId xmlns:a16="http://schemas.microsoft.com/office/drawing/2014/main" id="{168D076F-3E40-05D6-1738-099852AE7EE4}"/>
              </a:ext>
            </a:extLst>
          </p:cNvPr>
          <p:cNvSpPr/>
          <p:nvPr/>
        </p:nvSpPr>
        <p:spPr>
          <a:xfrm>
            <a:off x="497989" y="1393203"/>
            <a:ext cx="935701" cy="935702"/>
          </a:xfrm>
          <a:prstGeom prst="ellipse">
            <a:avLst/>
          </a:prstGeom>
          <a:solidFill>
            <a:srgbClr val="F5A78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0" name="Google Shape;1080;p49">
            <a:extLst>
              <a:ext uri="{FF2B5EF4-FFF2-40B4-BE49-F238E27FC236}">
                <a16:creationId xmlns:a16="http://schemas.microsoft.com/office/drawing/2014/main" id="{8149B508-B297-4F1C-965D-4F87EF995C87}"/>
              </a:ext>
            </a:extLst>
          </p:cNvPr>
          <p:cNvSpPr/>
          <p:nvPr/>
        </p:nvSpPr>
        <p:spPr>
          <a:xfrm>
            <a:off x="965837" y="2321567"/>
            <a:ext cx="1" cy="381001"/>
          </a:xfrm>
          <a:prstGeom prst="line">
            <a:avLst/>
          </a:prstGeom>
          <a:ln>
            <a:solidFill>
              <a:srgbClr val="F5A785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1" name="Google Shape;1081;p49">
            <a:extLst>
              <a:ext uri="{FF2B5EF4-FFF2-40B4-BE49-F238E27FC236}">
                <a16:creationId xmlns:a16="http://schemas.microsoft.com/office/drawing/2014/main" id="{A036C83B-6B6C-C68A-E863-1E9D1B0E5131}"/>
              </a:ext>
            </a:extLst>
          </p:cNvPr>
          <p:cNvSpPr/>
          <p:nvPr/>
        </p:nvSpPr>
        <p:spPr>
          <a:xfrm>
            <a:off x="5731766" y="2334088"/>
            <a:ext cx="1" cy="381001"/>
          </a:xfrm>
          <a:prstGeom prst="line">
            <a:avLst/>
          </a:prstGeom>
          <a:ln>
            <a:solidFill>
              <a:srgbClr val="F5A785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" name="Google Shape;1082;p49">
            <a:extLst>
              <a:ext uri="{FF2B5EF4-FFF2-40B4-BE49-F238E27FC236}">
                <a16:creationId xmlns:a16="http://schemas.microsoft.com/office/drawing/2014/main" id="{B8FF5D50-31B6-307E-45A2-69A41F7B7A1D}"/>
              </a:ext>
            </a:extLst>
          </p:cNvPr>
          <p:cNvSpPr/>
          <p:nvPr/>
        </p:nvSpPr>
        <p:spPr>
          <a:xfrm>
            <a:off x="3121816" y="2713106"/>
            <a:ext cx="1" cy="381001"/>
          </a:xfrm>
          <a:prstGeom prst="line">
            <a:avLst/>
          </a:prstGeom>
          <a:ln>
            <a:solidFill>
              <a:srgbClr val="F5A785"/>
            </a:solidFill>
          </a:ln>
        </p:spPr>
        <p:txBody>
          <a:bodyPr lIns="0" tIns="0" rIns="0" bIns="0"/>
          <a:lstStyle/>
          <a:p>
            <a:endParaRPr dirty="0"/>
          </a:p>
        </p:txBody>
      </p:sp>
      <p:sp>
        <p:nvSpPr>
          <p:cNvPr id="13" name="Google Shape;1086;p49">
            <a:extLst>
              <a:ext uri="{FF2B5EF4-FFF2-40B4-BE49-F238E27FC236}">
                <a16:creationId xmlns:a16="http://schemas.microsoft.com/office/drawing/2014/main" id="{9F978DD8-6012-5997-AB89-880DA0BC134F}"/>
              </a:ext>
            </a:extLst>
          </p:cNvPr>
          <p:cNvSpPr txBox="1"/>
          <p:nvPr/>
        </p:nvSpPr>
        <p:spPr>
          <a:xfrm>
            <a:off x="632538" y="1626526"/>
            <a:ext cx="666601" cy="43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/>
          </a:bodyPr>
          <a:lstStyle>
            <a:lvl1pPr algn="ctr" defTabSz="493776">
              <a:defRPr sz="1620" b="1">
                <a:solidFill>
                  <a:srgbClr val="212E73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</a:lstStyle>
          <a:p>
            <a:r>
              <a:rPr dirty="0"/>
              <a:t>01</a:t>
            </a:r>
          </a:p>
        </p:txBody>
      </p:sp>
      <p:sp>
        <p:nvSpPr>
          <p:cNvPr id="14" name="Google Shape;1087;p49">
            <a:extLst>
              <a:ext uri="{FF2B5EF4-FFF2-40B4-BE49-F238E27FC236}">
                <a16:creationId xmlns:a16="http://schemas.microsoft.com/office/drawing/2014/main" id="{58C508C3-9D06-2353-FD58-FB2308D10A1F}"/>
              </a:ext>
            </a:extLst>
          </p:cNvPr>
          <p:cNvSpPr txBox="1"/>
          <p:nvPr/>
        </p:nvSpPr>
        <p:spPr>
          <a:xfrm>
            <a:off x="5155677" y="1648849"/>
            <a:ext cx="666601" cy="43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/>
          </a:bodyPr>
          <a:lstStyle>
            <a:lvl1pPr algn="ctr" defTabSz="493776">
              <a:defRPr sz="1620" b="1">
                <a:solidFill>
                  <a:srgbClr val="212E73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</a:lstStyle>
          <a:p>
            <a:r>
              <a:rPr dirty="0"/>
              <a:t>03</a:t>
            </a:r>
          </a:p>
        </p:txBody>
      </p:sp>
      <p:sp>
        <p:nvSpPr>
          <p:cNvPr id="15" name="Google Shape;1089;p49">
            <a:extLst>
              <a:ext uri="{FF2B5EF4-FFF2-40B4-BE49-F238E27FC236}">
                <a16:creationId xmlns:a16="http://schemas.microsoft.com/office/drawing/2014/main" id="{E7C02B65-5356-DA12-9481-6E924CF1B6FB}"/>
              </a:ext>
            </a:extLst>
          </p:cNvPr>
          <p:cNvSpPr txBox="1"/>
          <p:nvPr/>
        </p:nvSpPr>
        <p:spPr>
          <a:xfrm>
            <a:off x="7000571" y="3346549"/>
            <a:ext cx="666601" cy="43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/>
          </a:bodyPr>
          <a:lstStyle>
            <a:lvl1pPr algn="ctr" defTabSz="493776">
              <a:defRPr sz="1620" b="1">
                <a:solidFill>
                  <a:srgbClr val="212E73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</a:lstStyle>
          <a:p>
            <a:endParaRPr dirty="0"/>
          </a:p>
        </p:txBody>
      </p:sp>
      <p:sp>
        <p:nvSpPr>
          <p:cNvPr id="16" name="Google Shape;1075;p49">
            <a:extLst>
              <a:ext uri="{FF2B5EF4-FFF2-40B4-BE49-F238E27FC236}">
                <a16:creationId xmlns:a16="http://schemas.microsoft.com/office/drawing/2014/main" id="{AB2E1115-CFB1-7424-5775-9213FE3E5124}"/>
              </a:ext>
            </a:extLst>
          </p:cNvPr>
          <p:cNvSpPr/>
          <p:nvPr/>
        </p:nvSpPr>
        <p:spPr>
          <a:xfrm flipV="1">
            <a:off x="296333" y="2710535"/>
            <a:ext cx="8710213" cy="0"/>
          </a:xfrm>
          <a:prstGeom prst="line">
            <a:avLst/>
          </a:prstGeom>
          <a:ln>
            <a:solidFill>
              <a:srgbClr val="F5A785"/>
            </a:solidFill>
          </a:ln>
        </p:spPr>
        <p:txBody>
          <a:bodyPr lIns="0" tIns="0" rIns="0" bIns="0"/>
          <a:lstStyle/>
          <a:p>
            <a:endParaRPr dirty="0"/>
          </a:p>
        </p:txBody>
      </p:sp>
      <p:sp>
        <p:nvSpPr>
          <p:cNvPr id="17" name="Google Shape;1078;p49">
            <a:extLst>
              <a:ext uri="{FF2B5EF4-FFF2-40B4-BE49-F238E27FC236}">
                <a16:creationId xmlns:a16="http://schemas.microsoft.com/office/drawing/2014/main" id="{B67D8EC9-93A9-8152-7721-CAC3ED965FB7}"/>
              </a:ext>
            </a:extLst>
          </p:cNvPr>
          <p:cNvSpPr/>
          <p:nvPr/>
        </p:nvSpPr>
        <p:spPr>
          <a:xfrm>
            <a:off x="5263915" y="1406673"/>
            <a:ext cx="935701" cy="935702"/>
          </a:xfrm>
          <a:prstGeom prst="ellipse">
            <a:avLst/>
          </a:prstGeom>
          <a:solidFill>
            <a:srgbClr val="F5A78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 dirty="0"/>
          </a:p>
        </p:txBody>
      </p:sp>
      <p:sp>
        <p:nvSpPr>
          <p:cNvPr id="18" name="Google Shape;1077;p49">
            <a:extLst>
              <a:ext uri="{FF2B5EF4-FFF2-40B4-BE49-F238E27FC236}">
                <a16:creationId xmlns:a16="http://schemas.microsoft.com/office/drawing/2014/main" id="{77EFC151-5322-394A-EDD9-F0ACCFD75403}"/>
              </a:ext>
            </a:extLst>
          </p:cNvPr>
          <p:cNvSpPr/>
          <p:nvPr/>
        </p:nvSpPr>
        <p:spPr>
          <a:xfrm>
            <a:off x="2658691" y="3078696"/>
            <a:ext cx="935701" cy="935701"/>
          </a:xfrm>
          <a:prstGeom prst="ellipse">
            <a:avLst/>
          </a:prstGeom>
          <a:solidFill>
            <a:srgbClr val="F5A78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 dirty="0"/>
          </a:p>
        </p:txBody>
      </p:sp>
      <p:sp>
        <p:nvSpPr>
          <p:cNvPr id="19" name="Google Shape;1086;p49">
            <a:extLst>
              <a:ext uri="{FF2B5EF4-FFF2-40B4-BE49-F238E27FC236}">
                <a16:creationId xmlns:a16="http://schemas.microsoft.com/office/drawing/2014/main" id="{803A285A-AB48-7945-A80B-34EDEC3C2D08}"/>
              </a:ext>
            </a:extLst>
          </p:cNvPr>
          <p:cNvSpPr txBox="1"/>
          <p:nvPr/>
        </p:nvSpPr>
        <p:spPr>
          <a:xfrm>
            <a:off x="2788515" y="3335949"/>
            <a:ext cx="666601" cy="424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 lnSpcReduction="10000"/>
          </a:bodyPr>
          <a:lstStyle>
            <a:lvl1pPr algn="ctr" defTabSz="493776">
              <a:defRPr sz="1620" b="1">
                <a:solidFill>
                  <a:srgbClr val="212E73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</a:lstStyle>
          <a:p>
            <a:r>
              <a:rPr dirty="0"/>
              <a:t>0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21" name="Google Shape;1086;p49">
            <a:extLst>
              <a:ext uri="{FF2B5EF4-FFF2-40B4-BE49-F238E27FC236}">
                <a16:creationId xmlns:a16="http://schemas.microsoft.com/office/drawing/2014/main" id="{94839D74-4985-DAEF-880A-6E7CEE56B600}"/>
              </a:ext>
            </a:extLst>
          </p:cNvPr>
          <p:cNvSpPr txBox="1"/>
          <p:nvPr/>
        </p:nvSpPr>
        <p:spPr>
          <a:xfrm>
            <a:off x="5398464" y="1669713"/>
            <a:ext cx="666601" cy="424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 lnSpcReduction="10000"/>
          </a:bodyPr>
          <a:lstStyle>
            <a:lvl1pPr algn="ctr" defTabSz="493776">
              <a:defRPr sz="1620" b="1">
                <a:solidFill>
                  <a:srgbClr val="212E73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</a:lstStyle>
          <a:p>
            <a:r>
              <a:rPr dirty="0"/>
              <a:t>0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23" name="Google Shape;1077;p49">
            <a:extLst>
              <a:ext uri="{FF2B5EF4-FFF2-40B4-BE49-F238E27FC236}">
                <a16:creationId xmlns:a16="http://schemas.microsoft.com/office/drawing/2014/main" id="{4C2F37AC-F3CA-2E36-1C51-D90B26A0A281}"/>
              </a:ext>
            </a:extLst>
          </p:cNvPr>
          <p:cNvSpPr/>
          <p:nvPr/>
        </p:nvSpPr>
        <p:spPr>
          <a:xfrm>
            <a:off x="7818903" y="3094107"/>
            <a:ext cx="935701" cy="935701"/>
          </a:xfrm>
          <a:prstGeom prst="ellipse">
            <a:avLst/>
          </a:prstGeom>
          <a:solidFill>
            <a:srgbClr val="F5A78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 dirty="0"/>
          </a:p>
        </p:txBody>
      </p:sp>
      <p:sp>
        <p:nvSpPr>
          <p:cNvPr id="24" name="Google Shape;1082;p49">
            <a:extLst>
              <a:ext uri="{FF2B5EF4-FFF2-40B4-BE49-F238E27FC236}">
                <a16:creationId xmlns:a16="http://schemas.microsoft.com/office/drawing/2014/main" id="{75614E44-84EE-40B4-9114-E9566AF48373}"/>
              </a:ext>
            </a:extLst>
          </p:cNvPr>
          <p:cNvSpPr/>
          <p:nvPr/>
        </p:nvSpPr>
        <p:spPr>
          <a:xfrm>
            <a:off x="8286753" y="2719643"/>
            <a:ext cx="1" cy="381001"/>
          </a:xfrm>
          <a:prstGeom prst="line">
            <a:avLst/>
          </a:prstGeom>
          <a:ln>
            <a:solidFill>
              <a:srgbClr val="F5A785"/>
            </a:solidFill>
          </a:ln>
        </p:spPr>
        <p:txBody>
          <a:bodyPr lIns="0" tIns="0" rIns="0" bIns="0"/>
          <a:lstStyle/>
          <a:p>
            <a:endParaRPr dirty="0"/>
          </a:p>
        </p:txBody>
      </p:sp>
      <p:sp>
        <p:nvSpPr>
          <p:cNvPr id="25" name="Google Shape;1086;p49">
            <a:extLst>
              <a:ext uri="{FF2B5EF4-FFF2-40B4-BE49-F238E27FC236}">
                <a16:creationId xmlns:a16="http://schemas.microsoft.com/office/drawing/2014/main" id="{E8CEB411-8B87-B0DC-C952-871C690F40C6}"/>
              </a:ext>
            </a:extLst>
          </p:cNvPr>
          <p:cNvSpPr txBox="1"/>
          <p:nvPr/>
        </p:nvSpPr>
        <p:spPr>
          <a:xfrm>
            <a:off x="7953452" y="3335949"/>
            <a:ext cx="666601" cy="424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 lnSpcReduction="10000"/>
          </a:bodyPr>
          <a:lstStyle>
            <a:lvl1pPr algn="ctr" defTabSz="493776">
              <a:defRPr sz="1620" b="1">
                <a:solidFill>
                  <a:srgbClr val="212E73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</a:lstStyle>
          <a:p>
            <a:r>
              <a:rPr dirty="0"/>
              <a:t>0</a:t>
            </a:r>
            <a:r>
              <a:rPr lang="en-US" dirty="0"/>
              <a:t>4</a:t>
            </a:r>
            <a:endParaRPr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6C4E2F-857B-AD99-CC7A-BE740BCC7E93}"/>
              </a:ext>
            </a:extLst>
          </p:cNvPr>
          <p:cNvSpPr txBox="1"/>
          <p:nvPr/>
        </p:nvSpPr>
        <p:spPr>
          <a:xfrm>
            <a:off x="2430492" y="151429"/>
            <a:ext cx="55229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 &amp; Technology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884" y="3085561"/>
            <a:ext cx="1055216" cy="10552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885" y="1547707"/>
            <a:ext cx="992870" cy="9928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19" y="2952788"/>
            <a:ext cx="1359439" cy="13594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127" y="1373368"/>
            <a:ext cx="1110059" cy="111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3" grpId="0" animBg="1"/>
      <p:bldP spid="24" grpId="0" animBg="1"/>
      <p:bldP spid="25" grpId="0" animBg="1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1076;p49">
            <a:extLst>
              <a:ext uri="{FF2B5EF4-FFF2-40B4-BE49-F238E27FC236}">
                <a16:creationId xmlns:a16="http://schemas.microsoft.com/office/drawing/2014/main" id="{AD145F99-7463-6658-56D6-0E2D21C3B83B}"/>
              </a:ext>
            </a:extLst>
          </p:cNvPr>
          <p:cNvSpPr/>
          <p:nvPr/>
        </p:nvSpPr>
        <p:spPr>
          <a:xfrm>
            <a:off x="497989" y="1393203"/>
            <a:ext cx="935701" cy="935702"/>
          </a:xfrm>
          <a:prstGeom prst="ellipse">
            <a:avLst/>
          </a:prstGeom>
          <a:solidFill>
            <a:srgbClr val="F5A78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" name="Google Shape;1080;p49">
            <a:extLst>
              <a:ext uri="{FF2B5EF4-FFF2-40B4-BE49-F238E27FC236}">
                <a16:creationId xmlns:a16="http://schemas.microsoft.com/office/drawing/2014/main" id="{BD59E9BC-1CEC-FE54-3493-680B24803341}"/>
              </a:ext>
            </a:extLst>
          </p:cNvPr>
          <p:cNvSpPr/>
          <p:nvPr/>
        </p:nvSpPr>
        <p:spPr>
          <a:xfrm>
            <a:off x="965837" y="2321567"/>
            <a:ext cx="1" cy="381001"/>
          </a:xfrm>
          <a:prstGeom prst="line">
            <a:avLst/>
          </a:prstGeom>
          <a:ln>
            <a:solidFill>
              <a:srgbClr val="F5A785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1" name="Google Shape;1081;p49">
            <a:extLst>
              <a:ext uri="{FF2B5EF4-FFF2-40B4-BE49-F238E27FC236}">
                <a16:creationId xmlns:a16="http://schemas.microsoft.com/office/drawing/2014/main" id="{BF6F9F1E-5DB5-D68E-D710-49157AAFA9B1}"/>
              </a:ext>
            </a:extLst>
          </p:cNvPr>
          <p:cNvSpPr/>
          <p:nvPr/>
        </p:nvSpPr>
        <p:spPr>
          <a:xfrm>
            <a:off x="4179205" y="2363531"/>
            <a:ext cx="1" cy="381001"/>
          </a:xfrm>
          <a:prstGeom prst="line">
            <a:avLst/>
          </a:prstGeom>
          <a:ln>
            <a:solidFill>
              <a:srgbClr val="F5A785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2" name="Google Shape;1082;p49">
            <a:extLst>
              <a:ext uri="{FF2B5EF4-FFF2-40B4-BE49-F238E27FC236}">
                <a16:creationId xmlns:a16="http://schemas.microsoft.com/office/drawing/2014/main" id="{56600011-409E-08BE-DDEF-AC9C907CAA04}"/>
              </a:ext>
            </a:extLst>
          </p:cNvPr>
          <p:cNvSpPr/>
          <p:nvPr/>
        </p:nvSpPr>
        <p:spPr>
          <a:xfrm>
            <a:off x="2582824" y="2719643"/>
            <a:ext cx="1" cy="381001"/>
          </a:xfrm>
          <a:prstGeom prst="line">
            <a:avLst/>
          </a:prstGeom>
          <a:ln>
            <a:solidFill>
              <a:srgbClr val="F5A785"/>
            </a:solidFill>
          </a:ln>
        </p:spPr>
        <p:txBody>
          <a:bodyPr lIns="0" tIns="0" rIns="0" bIns="0"/>
          <a:lstStyle/>
          <a:p>
            <a:endParaRPr dirty="0"/>
          </a:p>
        </p:txBody>
      </p:sp>
      <p:sp>
        <p:nvSpPr>
          <p:cNvPr id="43" name="Google Shape;1086;p49">
            <a:extLst>
              <a:ext uri="{FF2B5EF4-FFF2-40B4-BE49-F238E27FC236}">
                <a16:creationId xmlns:a16="http://schemas.microsoft.com/office/drawing/2014/main" id="{B3683CCD-24CB-2E49-E700-6A74C6A13510}"/>
              </a:ext>
            </a:extLst>
          </p:cNvPr>
          <p:cNvSpPr txBox="1"/>
          <p:nvPr/>
        </p:nvSpPr>
        <p:spPr>
          <a:xfrm>
            <a:off x="632538" y="1626526"/>
            <a:ext cx="666601" cy="43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/>
          </a:bodyPr>
          <a:lstStyle>
            <a:lvl1pPr algn="ctr" defTabSz="493776">
              <a:defRPr sz="1620" b="1">
                <a:solidFill>
                  <a:srgbClr val="212E73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</a:lstStyle>
          <a:p>
            <a:r>
              <a:rPr lang="en-US" dirty="0"/>
              <a:t>05</a:t>
            </a:r>
            <a:endParaRPr dirty="0"/>
          </a:p>
        </p:txBody>
      </p:sp>
      <p:sp>
        <p:nvSpPr>
          <p:cNvPr id="44" name="Google Shape;1087;p49">
            <a:extLst>
              <a:ext uri="{FF2B5EF4-FFF2-40B4-BE49-F238E27FC236}">
                <a16:creationId xmlns:a16="http://schemas.microsoft.com/office/drawing/2014/main" id="{A3683204-EAA2-95D2-160E-A901B78A923B}"/>
              </a:ext>
            </a:extLst>
          </p:cNvPr>
          <p:cNvSpPr txBox="1"/>
          <p:nvPr/>
        </p:nvSpPr>
        <p:spPr>
          <a:xfrm>
            <a:off x="5155677" y="1648849"/>
            <a:ext cx="666601" cy="43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/>
          </a:bodyPr>
          <a:lstStyle>
            <a:lvl1pPr algn="ctr" defTabSz="493776">
              <a:defRPr sz="1620" b="1">
                <a:solidFill>
                  <a:srgbClr val="212E73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</a:lstStyle>
          <a:p>
            <a:endParaRPr dirty="0"/>
          </a:p>
        </p:txBody>
      </p:sp>
      <p:sp>
        <p:nvSpPr>
          <p:cNvPr id="45" name="Google Shape;1089;p49">
            <a:extLst>
              <a:ext uri="{FF2B5EF4-FFF2-40B4-BE49-F238E27FC236}">
                <a16:creationId xmlns:a16="http://schemas.microsoft.com/office/drawing/2014/main" id="{9CC677B5-226D-6D52-429F-2B1668A1D42E}"/>
              </a:ext>
            </a:extLst>
          </p:cNvPr>
          <p:cNvSpPr txBox="1"/>
          <p:nvPr/>
        </p:nvSpPr>
        <p:spPr>
          <a:xfrm>
            <a:off x="7000571" y="3346549"/>
            <a:ext cx="666601" cy="43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/>
          </a:bodyPr>
          <a:lstStyle>
            <a:lvl1pPr algn="ctr" defTabSz="493776">
              <a:defRPr sz="1620" b="1">
                <a:solidFill>
                  <a:srgbClr val="212E73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</a:lstStyle>
          <a:p>
            <a:endParaRPr dirty="0"/>
          </a:p>
        </p:txBody>
      </p:sp>
      <p:sp>
        <p:nvSpPr>
          <p:cNvPr id="46" name="Google Shape;1075;p49">
            <a:extLst>
              <a:ext uri="{FF2B5EF4-FFF2-40B4-BE49-F238E27FC236}">
                <a16:creationId xmlns:a16="http://schemas.microsoft.com/office/drawing/2014/main" id="{C88F1383-D25C-EBF8-D16D-9621AE893DBC}"/>
              </a:ext>
            </a:extLst>
          </p:cNvPr>
          <p:cNvSpPr/>
          <p:nvPr/>
        </p:nvSpPr>
        <p:spPr>
          <a:xfrm flipV="1">
            <a:off x="296333" y="2710535"/>
            <a:ext cx="8710213" cy="0"/>
          </a:xfrm>
          <a:prstGeom prst="line">
            <a:avLst/>
          </a:prstGeom>
          <a:ln>
            <a:solidFill>
              <a:srgbClr val="F5A785"/>
            </a:solidFill>
          </a:ln>
        </p:spPr>
        <p:txBody>
          <a:bodyPr lIns="0" tIns="0" rIns="0" bIns="0"/>
          <a:lstStyle/>
          <a:p>
            <a:endParaRPr dirty="0"/>
          </a:p>
        </p:txBody>
      </p:sp>
      <p:sp>
        <p:nvSpPr>
          <p:cNvPr id="47" name="Google Shape;1078;p49">
            <a:extLst>
              <a:ext uri="{FF2B5EF4-FFF2-40B4-BE49-F238E27FC236}">
                <a16:creationId xmlns:a16="http://schemas.microsoft.com/office/drawing/2014/main" id="{E3CDF7CB-4680-C7AC-96BB-F1ED1CCF67B7}"/>
              </a:ext>
            </a:extLst>
          </p:cNvPr>
          <p:cNvSpPr/>
          <p:nvPr/>
        </p:nvSpPr>
        <p:spPr>
          <a:xfrm>
            <a:off x="3739463" y="1449125"/>
            <a:ext cx="935701" cy="935702"/>
          </a:xfrm>
          <a:prstGeom prst="ellipse">
            <a:avLst/>
          </a:prstGeom>
          <a:solidFill>
            <a:srgbClr val="F5A78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 dirty="0"/>
          </a:p>
        </p:txBody>
      </p:sp>
      <p:sp>
        <p:nvSpPr>
          <p:cNvPr id="48" name="Google Shape;1077;p49">
            <a:extLst>
              <a:ext uri="{FF2B5EF4-FFF2-40B4-BE49-F238E27FC236}">
                <a16:creationId xmlns:a16="http://schemas.microsoft.com/office/drawing/2014/main" id="{6BBDC0EE-5D76-54F1-F64C-53CE19D49EAE}"/>
              </a:ext>
            </a:extLst>
          </p:cNvPr>
          <p:cNvSpPr/>
          <p:nvPr/>
        </p:nvSpPr>
        <p:spPr>
          <a:xfrm>
            <a:off x="2118840" y="3109751"/>
            <a:ext cx="935701" cy="935701"/>
          </a:xfrm>
          <a:prstGeom prst="ellipse">
            <a:avLst/>
          </a:prstGeom>
          <a:solidFill>
            <a:srgbClr val="F5A78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 dirty="0"/>
          </a:p>
        </p:txBody>
      </p:sp>
      <p:sp>
        <p:nvSpPr>
          <p:cNvPr id="49" name="Google Shape;1086;p49">
            <a:extLst>
              <a:ext uri="{FF2B5EF4-FFF2-40B4-BE49-F238E27FC236}">
                <a16:creationId xmlns:a16="http://schemas.microsoft.com/office/drawing/2014/main" id="{7A6C7B8C-FF08-1C1B-7479-277468E62567}"/>
              </a:ext>
            </a:extLst>
          </p:cNvPr>
          <p:cNvSpPr txBox="1"/>
          <p:nvPr/>
        </p:nvSpPr>
        <p:spPr>
          <a:xfrm>
            <a:off x="2249523" y="3365222"/>
            <a:ext cx="666601" cy="424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 lnSpcReduction="10000"/>
          </a:bodyPr>
          <a:lstStyle>
            <a:lvl1pPr algn="ctr" defTabSz="493776">
              <a:defRPr sz="1620" b="1">
                <a:solidFill>
                  <a:srgbClr val="212E73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</a:lstStyle>
          <a:p>
            <a:r>
              <a:rPr dirty="0"/>
              <a:t>0</a:t>
            </a:r>
            <a:r>
              <a:rPr lang="en-US" dirty="0"/>
              <a:t>6</a:t>
            </a:r>
            <a:endParaRPr dirty="0"/>
          </a:p>
        </p:txBody>
      </p:sp>
      <p:sp>
        <p:nvSpPr>
          <p:cNvPr id="51" name="Google Shape;1086;p49">
            <a:extLst>
              <a:ext uri="{FF2B5EF4-FFF2-40B4-BE49-F238E27FC236}">
                <a16:creationId xmlns:a16="http://schemas.microsoft.com/office/drawing/2014/main" id="{4CAA26F9-6CC4-9747-0DAD-034EAAC07130}"/>
              </a:ext>
            </a:extLst>
          </p:cNvPr>
          <p:cNvSpPr txBox="1"/>
          <p:nvPr/>
        </p:nvSpPr>
        <p:spPr>
          <a:xfrm>
            <a:off x="3874012" y="1730447"/>
            <a:ext cx="666601" cy="424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 lnSpcReduction="10000"/>
          </a:bodyPr>
          <a:lstStyle>
            <a:lvl1pPr algn="ctr" defTabSz="493776">
              <a:defRPr sz="1620" b="1">
                <a:solidFill>
                  <a:srgbClr val="212E73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</a:lstStyle>
          <a:p>
            <a:r>
              <a:rPr dirty="0"/>
              <a:t>0</a:t>
            </a:r>
            <a:r>
              <a:rPr lang="en-US" dirty="0"/>
              <a:t>7</a:t>
            </a:r>
            <a:endParaRPr dirty="0"/>
          </a:p>
        </p:txBody>
      </p:sp>
      <p:sp>
        <p:nvSpPr>
          <p:cNvPr id="52" name="Google Shape;1077;p49">
            <a:extLst>
              <a:ext uri="{FF2B5EF4-FFF2-40B4-BE49-F238E27FC236}">
                <a16:creationId xmlns:a16="http://schemas.microsoft.com/office/drawing/2014/main" id="{7B7FB79B-BB86-F99F-FABB-176D99754278}"/>
              </a:ext>
            </a:extLst>
          </p:cNvPr>
          <p:cNvSpPr/>
          <p:nvPr/>
        </p:nvSpPr>
        <p:spPr>
          <a:xfrm>
            <a:off x="5488977" y="3081533"/>
            <a:ext cx="935701" cy="935701"/>
          </a:xfrm>
          <a:prstGeom prst="ellipse">
            <a:avLst/>
          </a:prstGeom>
          <a:solidFill>
            <a:srgbClr val="F5A78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 dirty="0"/>
          </a:p>
        </p:txBody>
      </p:sp>
      <p:sp>
        <p:nvSpPr>
          <p:cNvPr id="53" name="Google Shape;1082;p49">
            <a:extLst>
              <a:ext uri="{FF2B5EF4-FFF2-40B4-BE49-F238E27FC236}">
                <a16:creationId xmlns:a16="http://schemas.microsoft.com/office/drawing/2014/main" id="{FA70B584-82D5-508B-A92A-C014EC7F9710}"/>
              </a:ext>
            </a:extLst>
          </p:cNvPr>
          <p:cNvSpPr/>
          <p:nvPr/>
        </p:nvSpPr>
        <p:spPr>
          <a:xfrm>
            <a:off x="5931007" y="2692565"/>
            <a:ext cx="1" cy="381001"/>
          </a:xfrm>
          <a:prstGeom prst="line">
            <a:avLst/>
          </a:prstGeom>
          <a:ln>
            <a:solidFill>
              <a:srgbClr val="F5A785"/>
            </a:solidFill>
          </a:ln>
        </p:spPr>
        <p:txBody>
          <a:bodyPr lIns="0" tIns="0" rIns="0" bIns="0"/>
          <a:lstStyle/>
          <a:p>
            <a:endParaRPr dirty="0"/>
          </a:p>
        </p:txBody>
      </p:sp>
      <p:sp>
        <p:nvSpPr>
          <p:cNvPr id="54" name="Google Shape;1086;p49">
            <a:extLst>
              <a:ext uri="{FF2B5EF4-FFF2-40B4-BE49-F238E27FC236}">
                <a16:creationId xmlns:a16="http://schemas.microsoft.com/office/drawing/2014/main" id="{019AF2BF-FD44-6D58-0A16-7BD59E9CB64B}"/>
              </a:ext>
            </a:extLst>
          </p:cNvPr>
          <p:cNvSpPr txBox="1"/>
          <p:nvPr/>
        </p:nvSpPr>
        <p:spPr>
          <a:xfrm>
            <a:off x="5623526" y="3356854"/>
            <a:ext cx="666601" cy="424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 lnSpcReduction="10000"/>
          </a:bodyPr>
          <a:lstStyle>
            <a:lvl1pPr algn="ctr" defTabSz="493776">
              <a:defRPr sz="1620" b="1">
                <a:solidFill>
                  <a:srgbClr val="212E73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</a:lstStyle>
          <a:p>
            <a:r>
              <a:rPr dirty="0"/>
              <a:t>0</a:t>
            </a:r>
            <a:r>
              <a:rPr lang="en-US" dirty="0"/>
              <a:t>8</a:t>
            </a:r>
            <a:endParaRPr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8C79EC5-4BF3-F348-BC3E-EC4280590BC4}"/>
              </a:ext>
            </a:extLst>
          </p:cNvPr>
          <p:cNvSpPr txBox="1"/>
          <p:nvPr/>
        </p:nvSpPr>
        <p:spPr>
          <a:xfrm>
            <a:off x="2430492" y="151429"/>
            <a:ext cx="55229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 &amp; Technology</a:t>
            </a:r>
          </a:p>
        </p:txBody>
      </p:sp>
      <p:sp>
        <p:nvSpPr>
          <p:cNvPr id="59" name="Google Shape;1078;p49">
            <a:extLst>
              <a:ext uri="{FF2B5EF4-FFF2-40B4-BE49-F238E27FC236}">
                <a16:creationId xmlns:a16="http://schemas.microsoft.com/office/drawing/2014/main" id="{08BCA35E-D648-A1FC-C27D-CF1C26189393}"/>
              </a:ext>
            </a:extLst>
          </p:cNvPr>
          <p:cNvSpPr/>
          <p:nvPr/>
        </p:nvSpPr>
        <p:spPr>
          <a:xfrm>
            <a:off x="7214959" y="1449125"/>
            <a:ext cx="935701" cy="935702"/>
          </a:xfrm>
          <a:prstGeom prst="ellipse">
            <a:avLst/>
          </a:prstGeom>
          <a:solidFill>
            <a:srgbClr val="F5A78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 dirty="0"/>
          </a:p>
        </p:txBody>
      </p:sp>
      <p:sp>
        <p:nvSpPr>
          <p:cNvPr id="60" name="Google Shape;1081;p49">
            <a:extLst>
              <a:ext uri="{FF2B5EF4-FFF2-40B4-BE49-F238E27FC236}">
                <a16:creationId xmlns:a16="http://schemas.microsoft.com/office/drawing/2014/main" id="{FCB29F73-FC46-107F-A16F-8C7D1CA09CCA}"/>
              </a:ext>
            </a:extLst>
          </p:cNvPr>
          <p:cNvSpPr/>
          <p:nvPr/>
        </p:nvSpPr>
        <p:spPr>
          <a:xfrm>
            <a:off x="7682810" y="2384827"/>
            <a:ext cx="0" cy="325182"/>
          </a:xfrm>
          <a:prstGeom prst="line">
            <a:avLst/>
          </a:prstGeom>
          <a:ln>
            <a:solidFill>
              <a:srgbClr val="F5A785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3" name="Google Shape;1086;p49">
            <a:extLst>
              <a:ext uri="{FF2B5EF4-FFF2-40B4-BE49-F238E27FC236}">
                <a16:creationId xmlns:a16="http://schemas.microsoft.com/office/drawing/2014/main" id="{1959C5AB-D402-98B0-4587-C0E9E6817900}"/>
              </a:ext>
            </a:extLst>
          </p:cNvPr>
          <p:cNvSpPr txBox="1"/>
          <p:nvPr/>
        </p:nvSpPr>
        <p:spPr>
          <a:xfrm>
            <a:off x="7352757" y="1700225"/>
            <a:ext cx="666601" cy="43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/>
          </a:bodyPr>
          <a:lstStyle>
            <a:lvl1pPr algn="ctr" defTabSz="493776">
              <a:defRPr sz="1620" b="1">
                <a:solidFill>
                  <a:srgbClr val="212E73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</a:lstStyle>
          <a:p>
            <a:r>
              <a:rPr lang="en-US" dirty="0"/>
              <a:t>09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96" y="3131755"/>
            <a:ext cx="936285" cy="9362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583" y="3005571"/>
            <a:ext cx="949201" cy="100532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019" y="1425323"/>
            <a:ext cx="969781" cy="96978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284" y="1425324"/>
            <a:ext cx="1063298" cy="106329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383" y="3119041"/>
            <a:ext cx="808723" cy="80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2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2" grpId="0" animBg="1"/>
      <p:bldP spid="53" grpId="0" animBg="1"/>
      <p:bldP spid="54" grpId="0" animBg="1"/>
      <p:bldP spid="58" grpId="0"/>
      <p:bldP spid="59" grpId="0" animBg="1"/>
      <p:bldP spid="60" grpId="0" animBg="1"/>
      <p:bldP spid="6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71;p71"/>
          <p:cNvSpPr txBox="1">
            <a:spLocks/>
          </p:cNvSpPr>
          <p:nvPr/>
        </p:nvSpPr>
        <p:spPr>
          <a:xfrm flipH="1">
            <a:off x="6735382" y="3426115"/>
            <a:ext cx="3229500" cy="18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i="1" dirty="0">
                <a:solidFill>
                  <a:srgbClr val="CC6600"/>
                </a:solidFill>
                <a:latin typeface="Amasis MT Pro Black" panose="020B0604020202020204" pitchFamily="18" charset="0"/>
              </a:rPr>
              <a:t>Thanks</a:t>
            </a:r>
            <a:endParaRPr lang="en-US" b="1" i="1" dirty="0">
              <a:solidFill>
                <a:srgbClr val="CC6600"/>
              </a:solidFill>
              <a:latin typeface="Amasis MT Pro Black" panose="020B0604020202020204" pitchFamily="18" charset="0"/>
            </a:endParaRPr>
          </a:p>
        </p:txBody>
      </p:sp>
      <p:sp>
        <p:nvSpPr>
          <p:cNvPr id="4" name="Google Shape;1372;p71"/>
          <p:cNvSpPr/>
          <p:nvPr/>
        </p:nvSpPr>
        <p:spPr>
          <a:xfrm rot="10800000">
            <a:off x="6721422" y="4719113"/>
            <a:ext cx="1749750" cy="138200"/>
          </a:xfrm>
          <a:custGeom>
            <a:avLst/>
            <a:gdLst/>
            <a:ahLst/>
            <a:cxnLst/>
            <a:rect l="l" t="t" r="r" b="b"/>
            <a:pathLst>
              <a:path w="69990" h="5528" extrusionOk="0">
                <a:moveTo>
                  <a:pt x="29335" y="0"/>
                </a:moveTo>
                <a:cubicBezTo>
                  <a:pt x="29293" y="0"/>
                  <a:pt x="29210" y="0"/>
                  <a:pt x="29147" y="42"/>
                </a:cubicBezTo>
                <a:cubicBezTo>
                  <a:pt x="29021" y="63"/>
                  <a:pt x="28917" y="84"/>
                  <a:pt x="28791" y="105"/>
                </a:cubicBezTo>
                <a:cubicBezTo>
                  <a:pt x="28561" y="189"/>
                  <a:pt x="28310" y="272"/>
                  <a:pt x="28080" y="377"/>
                </a:cubicBezTo>
                <a:cubicBezTo>
                  <a:pt x="27891" y="461"/>
                  <a:pt x="27724" y="523"/>
                  <a:pt x="27536" y="628"/>
                </a:cubicBezTo>
                <a:cubicBezTo>
                  <a:pt x="27410" y="691"/>
                  <a:pt x="27264" y="775"/>
                  <a:pt x="27138" y="816"/>
                </a:cubicBezTo>
                <a:cubicBezTo>
                  <a:pt x="26929" y="921"/>
                  <a:pt x="26741" y="1026"/>
                  <a:pt x="26531" y="1130"/>
                </a:cubicBezTo>
                <a:cubicBezTo>
                  <a:pt x="26427" y="1193"/>
                  <a:pt x="26322" y="1235"/>
                  <a:pt x="26259" y="1298"/>
                </a:cubicBezTo>
                <a:cubicBezTo>
                  <a:pt x="26071" y="1402"/>
                  <a:pt x="25883" y="1528"/>
                  <a:pt x="25736" y="1632"/>
                </a:cubicBezTo>
                <a:cubicBezTo>
                  <a:pt x="25590" y="1716"/>
                  <a:pt x="25464" y="1779"/>
                  <a:pt x="25339" y="1884"/>
                </a:cubicBezTo>
                <a:cubicBezTo>
                  <a:pt x="25004" y="2093"/>
                  <a:pt x="24690" y="2344"/>
                  <a:pt x="24334" y="2553"/>
                </a:cubicBezTo>
                <a:cubicBezTo>
                  <a:pt x="23644" y="3013"/>
                  <a:pt x="22912" y="3495"/>
                  <a:pt x="22116" y="3829"/>
                </a:cubicBezTo>
                <a:cubicBezTo>
                  <a:pt x="21928" y="3913"/>
                  <a:pt x="21782" y="3955"/>
                  <a:pt x="21593" y="4039"/>
                </a:cubicBezTo>
                <a:cubicBezTo>
                  <a:pt x="21384" y="4122"/>
                  <a:pt x="21154" y="4164"/>
                  <a:pt x="20924" y="4185"/>
                </a:cubicBezTo>
                <a:cubicBezTo>
                  <a:pt x="20819" y="4185"/>
                  <a:pt x="20736" y="4227"/>
                  <a:pt x="20631" y="4227"/>
                </a:cubicBezTo>
                <a:cubicBezTo>
                  <a:pt x="20464" y="4227"/>
                  <a:pt x="20338" y="4227"/>
                  <a:pt x="20192" y="4185"/>
                </a:cubicBezTo>
                <a:cubicBezTo>
                  <a:pt x="19982" y="4164"/>
                  <a:pt x="19773" y="4122"/>
                  <a:pt x="19585" y="4039"/>
                </a:cubicBezTo>
                <a:cubicBezTo>
                  <a:pt x="19375" y="3934"/>
                  <a:pt x="19166" y="3808"/>
                  <a:pt x="18978" y="3662"/>
                </a:cubicBezTo>
                <a:cubicBezTo>
                  <a:pt x="18664" y="3432"/>
                  <a:pt x="18413" y="3139"/>
                  <a:pt x="18141" y="2867"/>
                </a:cubicBezTo>
                <a:cubicBezTo>
                  <a:pt x="18015" y="2720"/>
                  <a:pt x="17890" y="2574"/>
                  <a:pt x="17743" y="2448"/>
                </a:cubicBezTo>
                <a:cubicBezTo>
                  <a:pt x="17597" y="2281"/>
                  <a:pt x="17409" y="2135"/>
                  <a:pt x="17262" y="1967"/>
                </a:cubicBezTo>
                <a:cubicBezTo>
                  <a:pt x="17095" y="1842"/>
                  <a:pt x="16969" y="1737"/>
                  <a:pt x="16781" y="1653"/>
                </a:cubicBezTo>
                <a:cubicBezTo>
                  <a:pt x="16676" y="1612"/>
                  <a:pt x="16572" y="1570"/>
                  <a:pt x="16467" y="1528"/>
                </a:cubicBezTo>
                <a:cubicBezTo>
                  <a:pt x="16362" y="1507"/>
                  <a:pt x="16258" y="1465"/>
                  <a:pt x="16153" y="1465"/>
                </a:cubicBezTo>
                <a:cubicBezTo>
                  <a:pt x="16070" y="1465"/>
                  <a:pt x="16028" y="1465"/>
                  <a:pt x="15944" y="1507"/>
                </a:cubicBezTo>
                <a:cubicBezTo>
                  <a:pt x="15839" y="1528"/>
                  <a:pt x="15756" y="1549"/>
                  <a:pt x="15651" y="1612"/>
                </a:cubicBezTo>
                <a:cubicBezTo>
                  <a:pt x="15588" y="1653"/>
                  <a:pt x="15484" y="1716"/>
                  <a:pt x="15400" y="1758"/>
                </a:cubicBezTo>
                <a:cubicBezTo>
                  <a:pt x="15316" y="1842"/>
                  <a:pt x="15233" y="1925"/>
                  <a:pt x="15191" y="1988"/>
                </a:cubicBezTo>
                <a:cubicBezTo>
                  <a:pt x="15065" y="2156"/>
                  <a:pt x="14919" y="2302"/>
                  <a:pt x="14814" y="2469"/>
                </a:cubicBezTo>
                <a:cubicBezTo>
                  <a:pt x="14710" y="2595"/>
                  <a:pt x="14605" y="2700"/>
                  <a:pt x="14542" y="2825"/>
                </a:cubicBezTo>
                <a:cubicBezTo>
                  <a:pt x="14438" y="2972"/>
                  <a:pt x="14291" y="3118"/>
                  <a:pt x="14186" y="3244"/>
                </a:cubicBezTo>
                <a:cubicBezTo>
                  <a:pt x="13956" y="3536"/>
                  <a:pt x="13705" y="3767"/>
                  <a:pt x="13412" y="4018"/>
                </a:cubicBezTo>
                <a:cubicBezTo>
                  <a:pt x="13203" y="4164"/>
                  <a:pt x="12973" y="4290"/>
                  <a:pt x="12722" y="4436"/>
                </a:cubicBezTo>
                <a:cubicBezTo>
                  <a:pt x="12492" y="4499"/>
                  <a:pt x="12282" y="4562"/>
                  <a:pt x="12052" y="4604"/>
                </a:cubicBezTo>
                <a:cubicBezTo>
                  <a:pt x="11885" y="4625"/>
                  <a:pt x="11723" y="4635"/>
                  <a:pt x="11558" y="4635"/>
                </a:cubicBezTo>
                <a:cubicBezTo>
                  <a:pt x="11393" y="4635"/>
                  <a:pt x="11226" y="4625"/>
                  <a:pt x="11048" y="4604"/>
                </a:cubicBezTo>
                <a:cubicBezTo>
                  <a:pt x="10525" y="4541"/>
                  <a:pt x="10044" y="4373"/>
                  <a:pt x="9541" y="4164"/>
                </a:cubicBezTo>
                <a:cubicBezTo>
                  <a:pt x="9102" y="3955"/>
                  <a:pt x="8684" y="3746"/>
                  <a:pt x="8265" y="3495"/>
                </a:cubicBezTo>
                <a:cubicBezTo>
                  <a:pt x="8056" y="3348"/>
                  <a:pt x="7847" y="3223"/>
                  <a:pt x="7637" y="3076"/>
                </a:cubicBezTo>
                <a:cubicBezTo>
                  <a:pt x="7428" y="2930"/>
                  <a:pt x="7219" y="2783"/>
                  <a:pt x="7010" y="2658"/>
                </a:cubicBezTo>
                <a:cubicBezTo>
                  <a:pt x="6800" y="2490"/>
                  <a:pt x="6591" y="2365"/>
                  <a:pt x="6382" y="2239"/>
                </a:cubicBezTo>
                <a:cubicBezTo>
                  <a:pt x="6173" y="2093"/>
                  <a:pt x="5922" y="1967"/>
                  <a:pt x="5691" y="1863"/>
                </a:cubicBezTo>
                <a:cubicBezTo>
                  <a:pt x="5284" y="1669"/>
                  <a:pt x="4840" y="1546"/>
                  <a:pt x="4411" y="1546"/>
                </a:cubicBezTo>
                <a:cubicBezTo>
                  <a:pt x="4377" y="1546"/>
                  <a:pt x="4344" y="1547"/>
                  <a:pt x="4310" y="1549"/>
                </a:cubicBezTo>
                <a:cubicBezTo>
                  <a:pt x="4206" y="1549"/>
                  <a:pt x="4080" y="1570"/>
                  <a:pt x="3976" y="1570"/>
                </a:cubicBezTo>
                <a:cubicBezTo>
                  <a:pt x="3829" y="1612"/>
                  <a:pt x="3725" y="1632"/>
                  <a:pt x="3620" y="1653"/>
                </a:cubicBezTo>
                <a:cubicBezTo>
                  <a:pt x="3515" y="1674"/>
                  <a:pt x="3411" y="1737"/>
                  <a:pt x="3348" y="1758"/>
                </a:cubicBezTo>
                <a:cubicBezTo>
                  <a:pt x="3243" y="1821"/>
                  <a:pt x="3139" y="1863"/>
                  <a:pt x="3034" y="1884"/>
                </a:cubicBezTo>
                <a:cubicBezTo>
                  <a:pt x="2553" y="2093"/>
                  <a:pt x="2114" y="2344"/>
                  <a:pt x="1695" y="2616"/>
                </a:cubicBezTo>
                <a:cubicBezTo>
                  <a:pt x="1318" y="2888"/>
                  <a:pt x="963" y="3181"/>
                  <a:pt x="649" y="3516"/>
                </a:cubicBezTo>
                <a:cubicBezTo>
                  <a:pt x="481" y="3662"/>
                  <a:pt x="356" y="3829"/>
                  <a:pt x="230" y="3976"/>
                </a:cubicBezTo>
                <a:cubicBezTo>
                  <a:pt x="168" y="4060"/>
                  <a:pt x="126" y="4143"/>
                  <a:pt x="105" y="4248"/>
                </a:cubicBezTo>
                <a:cubicBezTo>
                  <a:pt x="105" y="4269"/>
                  <a:pt x="63" y="4332"/>
                  <a:pt x="63" y="4353"/>
                </a:cubicBezTo>
                <a:cubicBezTo>
                  <a:pt x="42" y="4436"/>
                  <a:pt x="42" y="4499"/>
                  <a:pt x="21" y="4583"/>
                </a:cubicBezTo>
                <a:cubicBezTo>
                  <a:pt x="0" y="4687"/>
                  <a:pt x="21" y="4792"/>
                  <a:pt x="105" y="4876"/>
                </a:cubicBezTo>
                <a:cubicBezTo>
                  <a:pt x="153" y="4940"/>
                  <a:pt x="225" y="4967"/>
                  <a:pt x="303" y="4967"/>
                </a:cubicBezTo>
                <a:cubicBezTo>
                  <a:pt x="327" y="4967"/>
                  <a:pt x="352" y="4964"/>
                  <a:pt x="377" y="4959"/>
                </a:cubicBezTo>
                <a:cubicBezTo>
                  <a:pt x="461" y="4917"/>
                  <a:pt x="523" y="4897"/>
                  <a:pt x="586" y="4897"/>
                </a:cubicBezTo>
                <a:cubicBezTo>
                  <a:pt x="691" y="4876"/>
                  <a:pt x="774" y="4813"/>
                  <a:pt x="879" y="4771"/>
                </a:cubicBezTo>
                <a:cubicBezTo>
                  <a:pt x="1005" y="4687"/>
                  <a:pt x="1067" y="4499"/>
                  <a:pt x="984" y="4373"/>
                </a:cubicBezTo>
                <a:cubicBezTo>
                  <a:pt x="942" y="4290"/>
                  <a:pt x="879" y="4269"/>
                  <a:pt x="795" y="4248"/>
                </a:cubicBezTo>
                <a:cubicBezTo>
                  <a:pt x="1067" y="3955"/>
                  <a:pt x="1360" y="3704"/>
                  <a:pt x="1632" y="3432"/>
                </a:cubicBezTo>
                <a:cubicBezTo>
                  <a:pt x="2134" y="3076"/>
                  <a:pt x="2658" y="2783"/>
                  <a:pt x="3202" y="2511"/>
                </a:cubicBezTo>
                <a:lnTo>
                  <a:pt x="3599" y="2365"/>
                </a:lnTo>
                <a:cubicBezTo>
                  <a:pt x="3766" y="2302"/>
                  <a:pt x="3913" y="2260"/>
                  <a:pt x="4101" y="2239"/>
                </a:cubicBezTo>
                <a:cubicBezTo>
                  <a:pt x="4174" y="2218"/>
                  <a:pt x="4248" y="2208"/>
                  <a:pt x="4321" y="2208"/>
                </a:cubicBezTo>
                <a:cubicBezTo>
                  <a:pt x="4394" y="2208"/>
                  <a:pt x="4467" y="2218"/>
                  <a:pt x="4541" y="2239"/>
                </a:cubicBezTo>
                <a:cubicBezTo>
                  <a:pt x="4645" y="2260"/>
                  <a:pt x="4729" y="2260"/>
                  <a:pt x="4834" y="2281"/>
                </a:cubicBezTo>
                <a:cubicBezTo>
                  <a:pt x="4959" y="2302"/>
                  <a:pt x="5127" y="2365"/>
                  <a:pt x="5252" y="2448"/>
                </a:cubicBezTo>
                <a:cubicBezTo>
                  <a:pt x="5503" y="2574"/>
                  <a:pt x="5775" y="2700"/>
                  <a:pt x="6005" y="2867"/>
                </a:cubicBezTo>
                <a:cubicBezTo>
                  <a:pt x="6298" y="3034"/>
                  <a:pt x="6549" y="3244"/>
                  <a:pt x="6842" y="3453"/>
                </a:cubicBezTo>
                <a:cubicBezTo>
                  <a:pt x="7114" y="3641"/>
                  <a:pt x="7386" y="3850"/>
                  <a:pt x="7679" y="4039"/>
                </a:cubicBezTo>
                <a:cubicBezTo>
                  <a:pt x="7972" y="4227"/>
                  <a:pt x="8265" y="4394"/>
                  <a:pt x="8537" y="4562"/>
                </a:cubicBezTo>
                <a:cubicBezTo>
                  <a:pt x="9123" y="4876"/>
                  <a:pt x="9730" y="5127"/>
                  <a:pt x="10316" y="5315"/>
                </a:cubicBezTo>
                <a:cubicBezTo>
                  <a:pt x="10757" y="5447"/>
                  <a:pt x="11229" y="5528"/>
                  <a:pt x="11703" y="5528"/>
                </a:cubicBezTo>
                <a:cubicBezTo>
                  <a:pt x="11903" y="5528"/>
                  <a:pt x="12104" y="5513"/>
                  <a:pt x="12303" y="5482"/>
                </a:cubicBezTo>
                <a:cubicBezTo>
                  <a:pt x="12617" y="5420"/>
                  <a:pt x="12910" y="5336"/>
                  <a:pt x="13203" y="5231"/>
                </a:cubicBezTo>
                <a:cubicBezTo>
                  <a:pt x="13496" y="5106"/>
                  <a:pt x="13747" y="4980"/>
                  <a:pt x="13977" y="4792"/>
                </a:cubicBezTo>
                <a:cubicBezTo>
                  <a:pt x="14249" y="4604"/>
                  <a:pt x="14479" y="4373"/>
                  <a:pt x="14710" y="4143"/>
                </a:cubicBezTo>
                <a:cubicBezTo>
                  <a:pt x="14856" y="4018"/>
                  <a:pt x="14961" y="3871"/>
                  <a:pt x="15065" y="3746"/>
                </a:cubicBezTo>
                <a:cubicBezTo>
                  <a:pt x="15212" y="3536"/>
                  <a:pt x="15379" y="3348"/>
                  <a:pt x="15526" y="3139"/>
                </a:cubicBezTo>
                <a:cubicBezTo>
                  <a:pt x="15714" y="2909"/>
                  <a:pt x="15902" y="2658"/>
                  <a:pt x="16132" y="2407"/>
                </a:cubicBezTo>
                <a:cubicBezTo>
                  <a:pt x="16153" y="2407"/>
                  <a:pt x="16153" y="2386"/>
                  <a:pt x="16174" y="2386"/>
                </a:cubicBezTo>
                <a:cubicBezTo>
                  <a:pt x="16216" y="2386"/>
                  <a:pt x="16237" y="2365"/>
                  <a:pt x="16258" y="2365"/>
                </a:cubicBezTo>
                <a:lnTo>
                  <a:pt x="16279" y="2365"/>
                </a:lnTo>
                <a:cubicBezTo>
                  <a:pt x="16342" y="2365"/>
                  <a:pt x="16362" y="2386"/>
                  <a:pt x="16425" y="2386"/>
                </a:cubicBezTo>
                <a:cubicBezTo>
                  <a:pt x="16530" y="2448"/>
                  <a:pt x="16635" y="2490"/>
                  <a:pt x="16739" y="2574"/>
                </a:cubicBezTo>
                <a:cubicBezTo>
                  <a:pt x="17011" y="2783"/>
                  <a:pt x="17262" y="3034"/>
                  <a:pt x="17492" y="3306"/>
                </a:cubicBezTo>
                <a:cubicBezTo>
                  <a:pt x="17806" y="3620"/>
                  <a:pt x="18120" y="3955"/>
                  <a:pt x="18455" y="4248"/>
                </a:cubicBezTo>
                <a:cubicBezTo>
                  <a:pt x="18622" y="4373"/>
                  <a:pt x="18769" y="4478"/>
                  <a:pt x="18936" y="4583"/>
                </a:cubicBezTo>
                <a:cubicBezTo>
                  <a:pt x="19103" y="4708"/>
                  <a:pt x="19313" y="4792"/>
                  <a:pt x="19522" y="4876"/>
                </a:cubicBezTo>
                <a:cubicBezTo>
                  <a:pt x="19710" y="4959"/>
                  <a:pt x="19920" y="4980"/>
                  <a:pt x="20129" y="5022"/>
                </a:cubicBezTo>
                <a:cubicBezTo>
                  <a:pt x="20297" y="5053"/>
                  <a:pt x="20488" y="5072"/>
                  <a:pt x="20669" y="5072"/>
                </a:cubicBezTo>
                <a:cubicBezTo>
                  <a:pt x="20735" y="5072"/>
                  <a:pt x="20799" y="5070"/>
                  <a:pt x="20861" y="5064"/>
                </a:cubicBezTo>
                <a:cubicBezTo>
                  <a:pt x="21070" y="5064"/>
                  <a:pt x="21280" y="5001"/>
                  <a:pt x="21468" y="4980"/>
                </a:cubicBezTo>
                <a:cubicBezTo>
                  <a:pt x="21698" y="4917"/>
                  <a:pt x="21928" y="4855"/>
                  <a:pt x="22179" y="4771"/>
                </a:cubicBezTo>
                <a:cubicBezTo>
                  <a:pt x="22619" y="4604"/>
                  <a:pt x="23037" y="4394"/>
                  <a:pt x="23435" y="4185"/>
                </a:cubicBezTo>
                <a:cubicBezTo>
                  <a:pt x="24021" y="3871"/>
                  <a:pt x="24585" y="3495"/>
                  <a:pt x="25129" y="3118"/>
                </a:cubicBezTo>
                <a:cubicBezTo>
                  <a:pt x="25381" y="2930"/>
                  <a:pt x="25653" y="2762"/>
                  <a:pt x="25946" y="2574"/>
                </a:cubicBezTo>
                <a:cubicBezTo>
                  <a:pt x="26259" y="2365"/>
                  <a:pt x="26573" y="2176"/>
                  <a:pt x="26887" y="1967"/>
                </a:cubicBezTo>
                <a:cubicBezTo>
                  <a:pt x="26908" y="1946"/>
                  <a:pt x="26950" y="1925"/>
                  <a:pt x="26992" y="1925"/>
                </a:cubicBezTo>
                <a:cubicBezTo>
                  <a:pt x="27096" y="1863"/>
                  <a:pt x="27201" y="1821"/>
                  <a:pt x="27306" y="1737"/>
                </a:cubicBezTo>
                <a:cubicBezTo>
                  <a:pt x="27452" y="1653"/>
                  <a:pt x="27619" y="1549"/>
                  <a:pt x="27787" y="1465"/>
                </a:cubicBezTo>
                <a:cubicBezTo>
                  <a:pt x="27829" y="1444"/>
                  <a:pt x="27870" y="1444"/>
                  <a:pt x="27891" y="1423"/>
                </a:cubicBezTo>
                <a:cubicBezTo>
                  <a:pt x="27996" y="1360"/>
                  <a:pt x="28142" y="1319"/>
                  <a:pt x="28247" y="1256"/>
                </a:cubicBezTo>
                <a:cubicBezTo>
                  <a:pt x="28414" y="1193"/>
                  <a:pt x="28624" y="1088"/>
                  <a:pt x="28812" y="1005"/>
                </a:cubicBezTo>
                <a:cubicBezTo>
                  <a:pt x="29000" y="921"/>
                  <a:pt x="29210" y="879"/>
                  <a:pt x="29419" y="816"/>
                </a:cubicBezTo>
                <a:lnTo>
                  <a:pt x="29649" y="816"/>
                </a:lnTo>
                <a:cubicBezTo>
                  <a:pt x="29733" y="837"/>
                  <a:pt x="29816" y="879"/>
                  <a:pt x="29921" y="900"/>
                </a:cubicBezTo>
                <a:cubicBezTo>
                  <a:pt x="30047" y="984"/>
                  <a:pt x="30172" y="1047"/>
                  <a:pt x="30298" y="1151"/>
                </a:cubicBezTo>
                <a:cubicBezTo>
                  <a:pt x="30695" y="1507"/>
                  <a:pt x="31030" y="1863"/>
                  <a:pt x="31407" y="2197"/>
                </a:cubicBezTo>
                <a:lnTo>
                  <a:pt x="32118" y="2825"/>
                </a:lnTo>
                <a:cubicBezTo>
                  <a:pt x="32348" y="3013"/>
                  <a:pt x="32578" y="3181"/>
                  <a:pt x="32808" y="3348"/>
                </a:cubicBezTo>
                <a:cubicBezTo>
                  <a:pt x="33080" y="3536"/>
                  <a:pt x="33332" y="3662"/>
                  <a:pt x="33604" y="3829"/>
                </a:cubicBezTo>
                <a:cubicBezTo>
                  <a:pt x="33834" y="3955"/>
                  <a:pt x="34127" y="4039"/>
                  <a:pt x="34378" y="4081"/>
                </a:cubicBezTo>
                <a:cubicBezTo>
                  <a:pt x="34451" y="4101"/>
                  <a:pt x="34514" y="4112"/>
                  <a:pt x="34574" y="4112"/>
                </a:cubicBezTo>
                <a:cubicBezTo>
                  <a:pt x="34634" y="4112"/>
                  <a:pt x="34692" y="4101"/>
                  <a:pt x="34754" y="4081"/>
                </a:cubicBezTo>
                <a:cubicBezTo>
                  <a:pt x="34901" y="4081"/>
                  <a:pt x="35068" y="4060"/>
                  <a:pt x="35215" y="4018"/>
                </a:cubicBezTo>
                <a:cubicBezTo>
                  <a:pt x="35487" y="3955"/>
                  <a:pt x="35738" y="3871"/>
                  <a:pt x="35989" y="3767"/>
                </a:cubicBezTo>
                <a:cubicBezTo>
                  <a:pt x="36261" y="3641"/>
                  <a:pt x="36533" y="3516"/>
                  <a:pt x="36784" y="3348"/>
                </a:cubicBezTo>
                <a:cubicBezTo>
                  <a:pt x="37161" y="3118"/>
                  <a:pt x="37474" y="2867"/>
                  <a:pt x="37809" y="2595"/>
                </a:cubicBezTo>
                <a:cubicBezTo>
                  <a:pt x="37998" y="2448"/>
                  <a:pt x="38207" y="2281"/>
                  <a:pt x="38395" y="2135"/>
                </a:cubicBezTo>
                <a:cubicBezTo>
                  <a:pt x="38542" y="1988"/>
                  <a:pt x="38709" y="1884"/>
                  <a:pt x="38855" y="1758"/>
                </a:cubicBezTo>
                <a:cubicBezTo>
                  <a:pt x="39190" y="1507"/>
                  <a:pt x="39546" y="1298"/>
                  <a:pt x="39922" y="1109"/>
                </a:cubicBezTo>
                <a:cubicBezTo>
                  <a:pt x="40111" y="1026"/>
                  <a:pt x="40299" y="984"/>
                  <a:pt x="40508" y="942"/>
                </a:cubicBezTo>
                <a:cubicBezTo>
                  <a:pt x="40613" y="942"/>
                  <a:pt x="40697" y="921"/>
                  <a:pt x="40801" y="921"/>
                </a:cubicBezTo>
                <a:cubicBezTo>
                  <a:pt x="40864" y="921"/>
                  <a:pt x="40948" y="921"/>
                  <a:pt x="41052" y="942"/>
                </a:cubicBezTo>
                <a:cubicBezTo>
                  <a:pt x="41366" y="1005"/>
                  <a:pt x="41659" y="1088"/>
                  <a:pt x="41952" y="1193"/>
                </a:cubicBezTo>
                <a:cubicBezTo>
                  <a:pt x="42182" y="1298"/>
                  <a:pt x="42433" y="1423"/>
                  <a:pt x="42684" y="1528"/>
                </a:cubicBezTo>
                <a:cubicBezTo>
                  <a:pt x="42831" y="1612"/>
                  <a:pt x="42956" y="1674"/>
                  <a:pt x="43124" y="1758"/>
                </a:cubicBezTo>
                <a:cubicBezTo>
                  <a:pt x="43249" y="1842"/>
                  <a:pt x="43417" y="1925"/>
                  <a:pt x="43563" y="1988"/>
                </a:cubicBezTo>
                <a:lnTo>
                  <a:pt x="44421" y="2386"/>
                </a:lnTo>
                <a:cubicBezTo>
                  <a:pt x="44735" y="2511"/>
                  <a:pt x="45049" y="2595"/>
                  <a:pt x="45363" y="2679"/>
                </a:cubicBezTo>
                <a:cubicBezTo>
                  <a:pt x="46053" y="2867"/>
                  <a:pt x="46723" y="2972"/>
                  <a:pt x="47413" y="3034"/>
                </a:cubicBezTo>
                <a:cubicBezTo>
                  <a:pt x="47748" y="3097"/>
                  <a:pt x="48125" y="3097"/>
                  <a:pt x="48459" y="3097"/>
                </a:cubicBezTo>
                <a:cubicBezTo>
                  <a:pt x="48794" y="3097"/>
                  <a:pt x="49129" y="3034"/>
                  <a:pt x="49485" y="2992"/>
                </a:cubicBezTo>
                <a:cubicBezTo>
                  <a:pt x="50070" y="2909"/>
                  <a:pt x="50677" y="2720"/>
                  <a:pt x="51263" y="2490"/>
                </a:cubicBezTo>
                <a:cubicBezTo>
                  <a:pt x="51619" y="2344"/>
                  <a:pt x="51954" y="2156"/>
                  <a:pt x="52330" y="1967"/>
                </a:cubicBezTo>
                <a:cubicBezTo>
                  <a:pt x="52749" y="1758"/>
                  <a:pt x="53167" y="1528"/>
                  <a:pt x="53607" y="1319"/>
                </a:cubicBezTo>
                <a:cubicBezTo>
                  <a:pt x="53690" y="1298"/>
                  <a:pt x="53795" y="1256"/>
                  <a:pt x="53879" y="1235"/>
                </a:cubicBezTo>
                <a:lnTo>
                  <a:pt x="54025" y="1235"/>
                </a:lnTo>
                <a:cubicBezTo>
                  <a:pt x="54151" y="1256"/>
                  <a:pt x="54255" y="1298"/>
                  <a:pt x="54402" y="1340"/>
                </a:cubicBezTo>
                <a:cubicBezTo>
                  <a:pt x="54778" y="1528"/>
                  <a:pt x="55134" y="1779"/>
                  <a:pt x="55490" y="2030"/>
                </a:cubicBezTo>
                <a:cubicBezTo>
                  <a:pt x="55866" y="2281"/>
                  <a:pt x="56243" y="2490"/>
                  <a:pt x="56640" y="2700"/>
                </a:cubicBezTo>
                <a:cubicBezTo>
                  <a:pt x="57038" y="2909"/>
                  <a:pt x="57456" y="3076"/>
                  <a:pt x="57875" y="3223"/>
                </a:cubicBezTo>
                <a:cubicBezTo>
                  <a:pt x="58335" y="3390"/>
                  <a:pt x="58837" y="3453"/>
                  <a:pt x="59340" y="3495"/>
                </a:cubicBezTo>
                <a:cubicBezTo>
                  <a:pt x="59396" y="3497"/>
                  <a:pt x="59453" y="3499"/>
                  <a:pt x="59510" y="3499"/>
                </a:cubicBezTo>
                <a:cubicBezTo>
                  <a:pt x="59892" y="3499"/>
                  <a:pt x="60272" y="3439"/>
                  <a:pt x="60637" y="3348"/>
                </a:cubicBezTo>
                <a:cubicBezTo>
                  <a:pt x="61013" y="3285"/>
                  <a:pt x="61369" y="3118"/>
                  <a:pt x="61725" y="2972"/>
                </a:cubicBezTo>
                <a:cubicBezTo>
                  <a:pt x="61871" y="2888"/>
                  <a:pt x="61997" y="2825"/>
                  <a:pt x="62164" y="2762"/>
                </a:cubicBezTo>
                <a:cubicBezTo>
                  <a:pt x="62269" y="2700"/>
                  <a:pt x="62353" y="2658"/>
                  <a:pt x="62457" y="2595"/>
                </a:cubicBezTo>
                <a:cubicBezTo>
                  <a:pt x="62583" y="2511"/>
                  <a:pt x="62729" y="2469"/>
                  <a:pt x="62876" y="2386"/>
                </a:cubicBezTo>
                <a:cubicBezTo>
                  <a:pt x="63566" y="2093"/>
                  <a:pt x="64298" y="1946"/>
                  <a:pt x="65073" y="1842"/>
                </a:cubicBezTo>
                <a:cubicBezTo>
                  <a:pt x="65449" y="1779"/>
                  <a:pt x="65868" y="1758"/>
                  <a:pt x="66286" y="1716"/>
                </a:cubicBezTo>
                <a:cubicBezTo>
                  <a:pt x="66642" y="1674"/>
                  <a:pt x="66998" y="1653"/>
                  <a:pt x="67332" y="1632"/>
                </a:cubicBezTo>
                <a:cubicBezTo>
                  <a:pt x="67918" y="1581"/>
                  <a:pt x="68517" y="1543"/>
                  <a:pt x="69108" y="1543"/>
                </a:cubicBezTo>
                <a:cubicBezTo>
                  <a:pt x="69235" y="1543"/>
                  <a:pt x="69362" y="1545"/>
                  <a:pt x="69488" y="1549"/>
                </a:cubicBezTo>
                <a:cubicBezTo>
                  <a:pt x="69780" y="1549"/>
                  <a:pt x="69990" y="1319"/>
                  <a:pt x="69990" y="1047"/>
                </a:cubicBezTo>
                <a:cubicBezTo>
                  <a:pt x="69990" y="795"/>
                  <a:pt x="69739" y="565"/>
                  <a:pt x="69488" y="565"/>
                </a:cubicBezTo>
                <a:cubicBezTo>
                  <a:pt x="68944" y="565"/>
                  <a:pt x="68379" y="607"/>
                  <a:pt x="67856" y="628"/>
                </a:cubicBezTo>
                <a:cubicBezTo>
                  <a:pt x="67437" y="837"/>
                  <a:pt x="67186" y="879"/>
                  <a:pt x="66914" y="879"/>
                </a:cubicBezTo>
                <a:cubicBezTo>
                  <a:pt x="66663" y="900"/>
                  <a:pt x="66433" y="900"/>
                  <a:pt x="66161" y="921"/>
                </a:cubicBezTo>
                <a:cubicBezTo>
                  <a:pt x="65826" y="942"/>
                  <a:pt x="65491" y="1005"/>
                  <a:pt x="65115" y="1026"/>
                </a:cubicBezTo>
                <a:cubicBezTo>
                  <a:pt x="64550" y="1088"/>
                  <a:pt x="63964" y="1193"/>
                  <a:pt x="63420" y="1319"/>
                </a:cubicBezTo>
                <a:cubicBezTo>
                  <a:pt x="62813" y="1465"/>
                  <a:pt x="62248" y="1674"/>
                  <a:pt x="61683" y="1967"/>
                </a:cubicBezTo>
                <a:cubicBezTo>
                  <a:pt x="61578" y="2030"/>
                  <a:pt x="61474" y="2093"/>
                  <a:pt x="61348" y="2135"/>
                </a:cubicBezTo>
                <a:cubicBezTo>
                  <a:pt x="61223" y="2176"/>
                  <a:pt x="61118" y="2239"/>
                  <a:pt x="60993" y="2281"/>
                </a:cubicBezTo>
                <a:cubicBezTo>
                  <a:pt x="60804" y="2365"/>
                  <a:pt x="60637" y="2407"/>
                  <a:pt x="60469" y="2469"/>
                </a:cubicBezTo>
                <a:cubicBezTo>
                  <a:pt x="60260" y="2511"/>
                  <a:pt x="60030" y="2574"/>
                  <a:pt x="59842" y="2595"/>
                </a:cubicBezTo>
                <a:cubicBezTo>
                  <a:pt x="59653" y="2616"/>
                  <a:pt x="59465" y="2616"/>
                  <a:pt x="59277" y="2616"/>
                </a:cubicBezTo>
                <a:cubicBezTo>
                  <a:pt x="59109" y="2616"/>
                  <a:pt x="58942" y="2595"/>
                  <a:pt x="58754" y="2595"/>
                </a:cubicBezTo>
                <a:cubicBezTo>
                  <a:pt x="58524" y="2574"/>
                  <a:pt x="58293" y="2511"/>
                  <a:pt x="58063" y="2448"/>
                </a:cubicBezTo>
                <a:cubicBezTo>
                  <a:pt x="57812" y="2365"/>
                  <a:pt x="57582" y="2281"/>
                  <a:pt x="57352" y="2176"/>
                </a:cubicBezTo>
                <a:cubicBezTo>
                  <a:pt x="56954" y="1988"/>
                  <a:pt x="56557" y="1779"/>
                  <a:pt x="56180" y="1570"/>
                </a:cubicBezTo>
                <a:cubicBezTo>
                  <a:pt x="55992" y="1465"/>
                  <a:pt x="55824" y="1360"/>
                  <a:pt x="55657" y="1235"/>
                </a:cubicBezTo>
                <a:lnTo>
                  <a:pt x="55029" y="837"/>
                </a:lnTo>
                <a:cubicBezTo>
                  <a:pt x="54862" y="733"/>
                  <a:pt x="54674" y="649"/>
                  <a:pt x="54506" y="586"/>
                </a:cubicBezTo>
                <a:cubicBezTo>
                  <a:pt x="54402" y="523"/>
                  <a:pt x="54255" y="503"/>
                  <a:pt x="54130" y="482"/>
                </a:cubicBezTo>
                <a:cubicBezTo>
                  <a:pt x="54004" y="440"/>
                  <a:pt x="53899" y="440"/>
                  <a:pt x="53774" y="419"/>
                </a:cubicBezTo>
                <a:cubicBezTo>
                  <a:pt x="53690" y="419"/>
                  <a:pt x="53607" y="419"/>
                  <a:pt x="53565" y="440"/>
                </a:cubicBezTo>
                <a:lnTo>
                  <a:pt x="53251" y="523"/>
                </a:lnTo>
                <a:cubicBezTo>
                  <a:pt x="53083" y="586"/>
                  <a:pt x="52937" y="649"/>
                  <a:pt x="52770" y="733"/>
                </a:cubicBezTo>
                <a:cubicBezTo>
                  <a:pt x="52456" y="900"/>
                  <a:pt x="52163" y="1047"/>
                  <a:pt x="51849" y="1214"/>
                </a:cubicBezTo>
                <a:cubicBezTo>
                  <a:pt x="51472" y="1423"/>
                  <a:pt x="51096" y="1612"/>
                  <a:pt x="50677" y="1779"/>
                </a:cubicBezTo>
                <a:cubicBezTo>
                  <a:pt x="50447" y="1884"/>
                  <a:pt x="50175" y="1967"/>
                  <a:pt x="49945" y="2051"/>
                </a:cubicBezTo>
                <a:cubicBezTo>
                  <a:pt x="49610" y="2156"/>
                  <a:pt x="49296" y="2197"/>
                  <a:pt x="48961" y="2260"/>
                </a:cubicBezTo>
                <a:cubicBezTo>
                  <a:pt x="48648" y="2302"/>
                  <a:pt x="48292" y="2302"/>
                  <a:pt x="47978" y="2344"/>
                </a:cubicBezTo>
                <a:cubicBezTo>
                  <a:pt x="47622" y="2344"/>
                  <a:pt x="47246" y="2302"/>
                  <a:pt x="46890" y="2260"/>
                </a:cubicBezTo>
                <a:cubicBezTo>
                  <a:pt x="46409" y="2176"/>
                  <a:pt x="45969" y="2093"/>
                  <a:pt x="45509" y="1988"/>
                </a:cubicBezTo>
                <a:cubicBezTo>
                  <a:pt x="45091" y="1884"/>
                  <a:pt x="44672" y="1758"/>
                  <a:pt x="44275" y="1612"/>
                </a:cubicBezTo>
                <a:cubicBezTo>
                  <a:pt x="43877" y="1423"/>
                  <a:pt x="43480" y="1235"/>
                  <a:pt x="43103" y="1026"/>
                </a:cubicBezTo>
                <a:cubicBezTo>
                  <a:pt x="42643" y="795"/>
                  <a:pt x="42203" y="565"/>
                  <a:pt x="41743" y="398"/>
                </a:cubicBezTo>
                <a:cubicBezTo>
                  <a:pt x="41555" y="314"/>
                  <a:pt x="41366" y="293"/>
                  <a:pt x="41157" y="251"/>
                </a:cubicBezTo>
                <a:cubicBezTo>
                  <a:pt x="40948" y="189"/>
                  <a:pt x="40718" y="189"/>
                  <a:pt x="40487" y="189"/>
                </a:cubicBezTo>
                <a:cubicBezTo>
                  <a:pt x="40236" y="189"/>
                  <a:pt x="40027" y="251"/>
                  <a:pt x="39797" y="293"/>
                </a:cubicBezTo>
                <a:cubicBezTo>
                  <a:pt x="39567" y="356"/>
                  <a:pt x="39358" y="461"/>
                  <a:pt x="39148" y="565"/>
                </a:cubicBezTo>
                <a:cubicBezTo>
                  <a:pt x="38646" y="816"/>
                  <a:pt x="38207" y="1151"/>
                  <a:pt x="37767" y="1507"/>
                </a:cubicBezTo>
                <a:lnTo>
                  <a:pt x="36972" y="2135"/>
                </a:lnTo>
                <a:cubicBezTo>
                  <a:pt x="36763" y="2281"/>
                  <a:pt x="36533" y="2469"/>
                  <a:pt x="36303" y="2616"/>
                </a:cubicBezTo>
                <a:cubicBezTo>
                  <a:pt x="36052" y="2783"/>
                  <a:pt x="35801" y="2909"/>
                  <a:pt x="35529" y="3034"/>
                </a:cubicBezTo>
                <a:cubicBezTo>
                  <a:pt x="35403" y="3097"/>
                  <a:pt x="35298" y="3139"/>
                  <a:pt x="35173" y="3181"/>
                </a:cubicBezTo>
                <a:cubicBezTo>
                  <a:pt x="35005" y="3223"/>
                  <a:pt x="34838" y="3244"/>
                  <a:pt x="34671" y="3285"/>
                </a:cubicBezTo>
                <a:lnTo>
                  <a:pt x="34315" y="3285"/>
                </a:lnTo>
                <a:cubicBezTo>
                  <a:pt x="34168" y="3244"/>
                  <a:pt x="34043" y="3202"/>
                  <a:pt x="33917" y="3139"/>
                </a:cubicBezTo>
                <a:cubicBezTo>
                  <a:pt x="33436" y="2909"/>
                  <a:pt x="32997" y="2616"/>
                  <a:pt x="32578" y="2302"/>
                </a:cubicBezTo>
                <a:cubicBezTo>
                  <a:pt x="32369" y="2156"/>
                  <a:pt x="32181" y="1988"/>
                  <a:pt x="32013" y="1821"/>
                </a:cubicBezTo>
                <a:cubicBezTo>
                  <a:pt x="31867" y="1674"/>
                  <a:pt x="31741" y="1570"/>
                  <a:pt x="31616" y="1444"/>
                </a:cubicBezTo>
                <a:cubicBezTo>
                  <a:pt x="31281" y="1130"/>
                  <a:pt x="30967" y="775"/>
                  <a:pt x="30591" y="482"/>
                </a:cubicBezTo>
                <a:cubicBezTo>
                  <a:pt x="30444" y="377"/>
                  <a:pt x="30277" y="272"/>
                  <a:pt x="30088" y="168"/>
                </a:cubicBezTo>
                <a:cubicBezTo>
                  <a:pt x="29984" y="105"/>
                  <a:pt x="29879" y="84"/>
                  <a:pt x="29775" y="63"/>
                </a:cubicBezTo>
                <a:cubicBezTo>
                  <a:pt x="29754" y="63"/>
                  <a:pt x="29712" y="42"/>
                  <a:pt x="29670" y="42"/>
                </a:cubicBezTo>
                <a:cubicBezTo>
                  <a:pt x="29607" y="42"/>
                  <a:pt x="29523" y="0"/>
                  <a:pt x="29461" y="0"/>
                </a:cubicBezTo>
                <a:close/>
              </a:path>
            </a:pathLst>
          </a:cu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Google Shape;1373;p71"/>
          <p:cNvSpPr/>
          <p:nvPr/>
        </p:nvSpPr>
        <p:spPr>
          <a:xfrm>
            <a:off x="534253" y="538500"/>
            <a:ext cx="2894748" cy="2589164"/>
          </a:xfrm>
          <a:custGeom>
            <a:avLst/>
            <a:gdLst/>
            <a:ahLst/>
            <a:cxnLst/>
            <a:rect l="l" t="t" r="r" b="b"/>
            <a:pathLst>
              <a:path w="31093" h="30317" extrusionOk="0">
                <a:moveTo>
                  <a:pt x="30945" y="18005"/>
                </a:moveTo>
                <a:cubicBezTo>
                  <a:pt x="30982" y="17450"/>
                  <a:pt x="31093" y="16896"/>
                  <a:pt x="31056" y="16452"/>
                </a:cubicBezTo>
                <a:lnTo>
                  <a:pt x="31056" y="16267"/>
                </a:lnTo>
                <a:lnTo>
                  <a:pt x="31056" y="16046"/>
                </a:lnTo>
                <a:lnTo>
                  <a:pt x="31056" y="15343"/>
                </a:lnTo>
                <a:lnTo>
                  <a:pt x="31056" y="14789"/>
                </a:lnTo>
                <a:cubicBezTo>
                  <a:pt x="30908" y="14678"/>
                  <a:pt x="30982" y="14419"/>
                  <a:pt x="30945" y="14234"/>
                </a:cubicBezTo>
                <a:cubicBezTo>
                  <a:pt x="30908" y="14086"/>
                  <a:pt x="30982" y="13753"/>
                  <a:pt x="30797" y="13716"/>
                </a:cubicBezTo>
                <a:cubicBezTo>
                  <a:pt x="30760" y="13458"/>
                  <a:pt x="30723" y="13125"/>
                  <a:pt x="30686" y="12829"/>
                </a:cubicBezTo>
                <a:lnTo>
                  <a:pt x="30575" y="12459"/>
                </a:lnTo>
                <a:cubicBezTo>
                  <a:pt x="30538" y="12201"/>
                  <a:pt x="30427" y="11868"/>
                  <a:pt x="30390" y="11609"/>
                </a:cubicBezTo>
                <a:cubicBezTo>
                  <a:pt x="30316" y="11646"/>
                  <a:pt x="30242" y="11646"/>
                  <a:pt x="30205" y="11683"/>
                </a:cubicBezTo>
                <a:cubicBezTo>
                  <a:pt x="30205" y="11646"/>
                  <a:pt x="30205" y="11535"/>
                  <a:pt x="30316" y="11535"/>
                </a:cubicBezTo>
                <a:lnTo>
                  <a:pt x="30168" y="11128"/>
                </a:lnTo>
                <a:cubicBezTo>
                  <a:pt x="30058" y="10796"/>
                  <a:pt x="30021" y="10796"/>
                  <a:pt x="29984" y="10537"/>
                </a:cubicBezTo>
                <a:cubicBezTo>
                  <a:pt x="29947" y="10389"/>
                  <a:pt x="29873" y="10167"/>
                  <a:pt x="29762" y="10093"/>
                </a:cubicBezTo>
                <a:cubicBezTo>
                  <a:pt x="29651" y="9871"/>
                  <a:pt x="29577" y="9613"/>
                  <a:pt x="29466" y="9354"/>
                </a:cubicBezTo>
                <a:cubicBezTo>
                  <a:pt x="29392" y="9095"/>
                  <a:pt x="29244" y="8873"/>
                  <a:pt x="29133" y="8578"/>
                </a:cubicBezTo>
                <a:cubicBezTo>
                  <a:pt x="29022" y="8578"/>
                  <a:pt x="28764" y="8799"/>
                  <a:pt x="28764" y="8725"/>
                </a:cubicBezTo>
                <a:cubicBezTo>
                  <a:pt x="28764" y="8688"/>
                  <a:pt x="28690" y="8578"/>
                  <a:pt x="28764" y="8541"/>
                </a:cubicBezTo>
                <a:cubicBezTo>
                  <a:pt x="28837" y="8614"/>
                  <a:pt x="28874" y="8725"/>
                  <a:pt x="29022" y="8614"/>
                </a:cubicBezTo>
                <a:cubicBezTo>
                  <a:pt x="29133" y="8393"/>
                  <a:pt x="29022" y="8319"/>
                  <a:pt x="28874" y="8171"/>
                </a:cubicBezTo>
                <a:cubicBezTo>
                  <a:pt x="28764" y="7949"/>
                  <a:pt x="28653" y="7764"/>
                  <a:pt x="28542" y="7505"/>
                </a:cubicBezTo>
                <a:lnTo>
                  <a:pt x="28394" y="7284"/>
                </a:lnTo>
                <a:lnTo>
                  <a:pt x="28320" y="7099"/>
                </a:lnTo>
                <a:cubicBezTo>
                  <a:pt x="28172" y="6877"/>
                  <a:pt x="28024" y="6655"/>
                  <a:pt x="27913" y="6470"/>
                </a:cubicBezTo>
                <a:lnTo>
                  <a:pt x="27617" y="6027"/>
                </a:lnTo>
                <a:cubicBezTo>
                  <a:pt x="27470" y="5916"/>
                  <a:pt x="27396" y="5546"/>
                  <a:pt x="27211" y="5583"/>
                </a:cubicBezTo>
                <a:cubicBezTo>
                  <a:pt x="27174" y="5361"/>
                  <a:pt x="26989" y="5435"/>
                  <a:pt x="27026" y="5176"/>
                </a:cubicBezTo>
                <a:lnTo>
                  <a:pt x="26915" y="5213"/>
                </a:lnTo>
                <a:cubicBezTo>
                  <a:pt x="26804" y="5028"/>
                  <a:pt x="26619" y="4843"/>
                  <a:pt x="26471" y="4659"/>
                </a:cubicBezTo>
                <a:lnTo>
                  <a:pt x="26360" y="4548"/>
                </a:lnTo>
                <a:cubicBezTo>
                  <a:pt x="26286" y="4474"/>
                  <a:pt x="26139" y="4252"/>
                  <a:pt x="25991" y="4289"/>
                </a:cubicBezTo>
                <a:cubicBezTo>
                  <a:pt x="25991" y="3993"/>
                  <a:pt x="25695" y="3919"/>
                  <a:pt x="25584" y="3882"/>
                </a:cubicBezTo>
                <a:cubicBezTo>
                  <a:pt x="25436" y="3734"/>
                  <a:pt x="25325" y="3623"/>
                  <a:pt x="25177" y="3513"/>
                </a:cubicBezTo>
                <a:cubicBezTo>
                  <a:pt x="24771" y="3217"/>
                  <a:pt x="24327" y="2662"/>
                  <a:pt x="23883" y="2625"/>
                </a:cubicBezTo>
                <a:cubicBezTo>
                  <a:pt x="23699" y="2514"/>
                  <a:pt x="23477" y="2403"/>
                  <a:pt x="23292" y="2256"/>
                </a:cubicBezTo>
                <a:lnTo>
                  <a:pt x="22737" y="1960"/>
                </a:lnTo>
                <a:cubicBezTo>
                  <a:pt x="22479" y="1886"/>
                  <a:pt x="22220" y="1590"/>
                  <a:pt x="21998" y="1738"/>
                </a:cubicBezTo>
                <a:cubicBezTo>
                  <a:pt x="22072" y="1553"/>
                  <a:pt x="21850" y="1590"/>
                  <a:pt x="21739" y="1553"/>
                </a:cubicBezTo>
                <a:lnTo>
                  <a:pt x="21554" y="1479"/>
                </a:lnTo>
                <a:lnTo>
                  <a:pt x="21369" y="1368"/>
                </a:lnTo>
                <a:cubicBezTo>
                  <a:pt x="21074" y="1183"/>
                  <a:pt x="20593" y="1146"/>
                  <a:pt x="20408" y="999"/>
                </a:cubicBezTo>
                <a:cubicBezTo>
                  <a:pt x="20186" y="925"/>
                  <a:pt x="19965" y="851"/>
                  <a:pt x="19706" y="777"/>
                </a:cubicBezTo>
                <a:cubicBezTo>
                  <a:pt x="19225" y="629"/>
                  <a:pt x="18707" y="481"/>
                  <a:pt x="18153" y="407"/>
                </a:cubicBezTo>
                <a:lnTo>
                  <a:pt x="18153" y="296"/>
                </a:lnTo>
                <a:cubicBezTo>
                  <a:pt x="18042" y="296"/>
                  <a:pt x="17968" y="222"/>
                  <a:pt x="17931" y="370"/>
                </a:cubicBezTo>
                <a:cubicBezTo>
                  <a:pt x="17635" y="296"/>
                  <a:pt x="17414" y="259"/>
                  <a:pt x="17118" y="259"/>
                </a:cubicBezTo>
                <a:cubicBezTo>
                  <a:pt x="17081" y="37"/>
                  <a:pt x="16748" y="185"/>
                  <a:pt x="16563" y="111"/>
                </a:cubicBezTo>
                <a:lnTo>
                  <a:pt x="16526" y="111"/>
                </a:lnTo>
                <a:cubicBezTo>
                  <a:pt x="15158" y="74"/>
                  <a:pt x="14049" y="0"/>
                  <a:pt x="12755" y="111"/>
                </a:cubicBezTo>
                <a:lnTo>
                  <a:pt x="12681" y="111"/>
                </a:lnTo>
                <a:cubicBezTo>
                  <a:pt x="11535" y="370"/>
                  <a:pt x="10204" y="481"/>
                  <a:pt x="9280" y="1146"/>
                </a:cubicBezTo>
                <a:cubicBezTo>
                  <a:pt x="9280" y="1220"/>
                  <a:pt x="9280" y="1294"/>
                  <a:pt x="9243" y="1294"/>
                </a:cubicBezTo>
                <a:cubicBezTo>
                  <a:pt x="9243" y="1035"/>
                  <a:pt x="9169" y="1035"/>
                  <a:pt x="9058" y="1146"/>
                </a:cubicBezTo>
                <a:cubicBezTo>
                  <a:pt x="8799" y="1220"/>
                  <a:pt x="8541" y="1368"/>
                  <a:pt x="8319" y="1479"/>
                </a:cubicBezTo>
                <a:lnTo>
                  <a:pt x="8245" y="1516"/>
                </a:lnTo>
                <a:lnTo>
                  <a:pt x="8208" y="1553"/>
                </a:lnTo>
                <a:lnTo>
                  <a:pt x="8171" y="1590"/>
                </a:lnTo>
                <a:cubicBezTo>
                  <a:pt x="7986" y="1701"/>
                  <a:pt x="7838" y="1775"/>
                  <a:pt x="7653" y="1886"/>
                </a:cubicBezTo>
                <a:lnTo>
                  <a:pt x="7505" y="1960"/>
                </a:lnTo>
                <a:lnTo>
                  <a:pt x="7321" y="2071"/>
                </a:lnTo>
                <a:cubicBezTo>
                  <a:pt x="7136" y="2071"/>
                  <a:pt x="7284" y="2256"/>
                  <a:pt x="7136" y="2292"/>
                </a:cubicBezTo>
                <a:cubicBezTo>
                  <a:pt x="6729" y="2292"/>
                  <a:pt x="6692" y="2625"/>
                  <a:pt x="6285" y="2699"/>
                </a:cubicBezTo>
                <a:lnTo>
                  <a:pt x="6211" y="2773"/>
                </a:lnTo>
                <a:lnTo>
                  <a:pt x="6137" y="2810"/>
                </a:lnTo>
                <a:cubicBezTo>
                  <a:pt x="5953" y="3069"/>
                  <a:pt x="5620" y="3032"/>
                  <a:pt x="5583" y="3365"/>
                </a:cubicBezTo>
                <a:cubicBezTo>
                  <a:pt x="5546" y="3402"/>
                  <a:pt x="5435" y="3328"/>
                  <a:pt x="5398" y="3402"/>
                </a:cubicBezTo>
                <a:cubicBezTo>
                  <a:pt x="5213" y="3513"/>
                  <a:pt x="5361" y="3697"/>
                  <a:pt x="5176" y="3734"/>
                </a:cubicBezTo>
                <a:cubicBezTo>
                  <a:pt x="4917" y="3586"/>
                  <a:pt x="4843" y="3956"/>
                  <a:pt x="4659" y="4067"/>
                </a:cubicBezTo>
                <a:lnTo>
                  <a:pt x="4622" y="4104"/>
                </a:lnTo>
                <a:lnTo>
                  <a:pt x="4178" y="4511"/>
                </a:lnTo>
                <a:cubicBezTo>
                  <a:pt x="4141" y="4622"/>
                  <a:pt x="4067" y="4659"/>
                  <a:pt x="3993" y="4733"/>
                </a:cubicBezTo>
                <a:cubicBezTo>
                  <a:pt x="3771" y="4991"/>
                  <a:pt x="3697" y="5213"/>
                  <a:pt x="3623" y="5361"/>
                </a:cubicBezTo>
                <a:cubicBezTo>
                  <a:pt x="3365" y="5657"/>
                  <a:pt x="3143" y="6027"/>
                  <a:pt x="2884" y="6359"/>
                </a:cubicBezTo>
                <a:lnTo>
                  <a:pt x="2847" y="6396"/>
                </a:lnTo>
                <a:lnTo>
                  <a:pt x="2810" y="6470"/>
                </a:lnTo>
                <a:cubicBezTo>
                  <a:pt x="2662" y="6692"/>
                  <a:pt x="2514" y="6877"/>
                  <a:pt x="2440" y="7099"/>
                </a:cubicBezTo>
                <a:cubicBezTo>
                  <a:pt x="2514" y="7284"/>
                  <a:pt x="2699" y="7136"/>
                  <a:pt x="2699" y="7321"/>
                </a:cubicBezTo>
                <a:cubicBezTo>
                  <a:pt x="2662" y="7468"/>
                  <a:pt x="2588" y="7505"/>
                  <a:pt x="2403" y="7431"/>
                </a:cubicBezTo>
                <a:cubicBezTo>
                  <a:pt x="2477" y="7431"/>
                  <a:pt x="2699" y="7394"/>
                  <a:pt x="2403" y="7247"/>
                </a:cubicBezTo>
                <a:cubicBezTo>
                  <a:pt x="2145" y="7653"/>
                  <a:pt x="2219" y="7801"/>
                  <a:pt x="1960" y="8245"/>
                </a:cubicBezTo>
                <a:cubicBezTo>
                  <a:pt x="1738" y="8614"/>
                  <a:pt x="1479" y="8947"/>
                  <a:pt x="1331" y="9428"/>
                </a:cubicBezTo>
                <a:cubicBezTo>
                  <a:pt x="1405" y="9465"/>
                  <a:pt x="1516" y="9502"/>
                  <a:pt x="1516" y="9539"/>
                </a:cubicBezTo>
                <a:cubicBezTo>
                  <a:pt x="1368" y="9502"/>
                  <a:pt x="1368" y="9613"/>
                  <a:pt x="1331" y="9687"/>
                </a:cubicBezTo>
                <a:cubicBezTo>
                  <a:pt x="1294" y="9687"/>
                  <a:pt x="1183" y="9687"/>
                  <a:pt x="1331" y="9724"/>
                </a:cubicBezTo>
                <a:cubicBezTo>
                  <a:pt x="1183" y="9835"/>
                  <a:pt x="1146" y="9908"/>
                  <a:pt x="1331" y="10093"/>
                </a:cubicBezTo>
                <a:cubicBezTo>
                  <a:pt x="1368" y="10019"/>
                  <a:pt x="1479" y="9982"/>
                  <a:pt x="1590" y="9982"/>
                </a:cubicBezTo>
                <a:cubicBezTo>
                  <a:pt x="1590" y="10019"/>
                  <a:pt x="1664" y="10056"/>
                  <a:pt x="1664" y="10093"/>
                </a:cubicBezTo>
                <a:lnTo>
                  <a:pt x="1590" y="10204"/>
                </a:lnTo>
                <a:cubicBezTo>
                  <a:pt x="1220" y="10204"/>
                  <a:pt x="1220" y="10093"/>
                  <a:pt x="999" y="10241"/>
                </a:cubicBezTo>
                <a:lnTo>
                  <a:pt x="1109" y="10278"/>
                </a:lnTo>
                <a:cubicBezTo>
                  <a:pt x="1109" y="10574"/>
                  <a:pt x="814" y="10648"/>
                  <a:pt x="925" y="10833"/>
                </a:cubicBezTo>
                <a:cubicBezTo>
                  <a:pt x="777" y="10796"/>
                  <a:pt x="777" y="10944"/>
                  <a:pt x="740" y="11018"/>
                </a:cubicBezTo>
                <a:lnTo>
                  <a:pt x="629" y="11498"/>
                </a:lnTo>
                <a:cubicBezTo>
                  <a:pt x="592" y="11757"/>
                  <a:pt x="481" y="12016"/>
                  <a:pt x="444" y="12275"/>
                </a:cubicBezTo>
                <a:lnTo>
                  <a:pt x="444" y="12385"/>
                </a:lnTo>
                <a:lnTo>
                  <a:pt x="407" y="12644"/>
                </a:lnTo>
                <a:cubicBezTo>
                  <a:pt x="370" y="12829"/>
                  <a:pt x="370" y="12977"/>
                  <a:pt x="296" y="13162"/>
                </a:cubicBezTo>
                <a:cubicBezTo>
                  <a:pt x="370" y="13384"/>
                  <a:pt x="37" y="13864"/>
                  <a:pt x="444" y="13938"/>
                </a:cubicBezTo>
                <a:cubicBezTo>
                  <a:pt x="666" y="13975"/>
                  <a:pt x="555" y="14271"/>
                  <a:pt x="296" y="14234"/>
                </a:cubicBezTo>
                <a:cubicBezTo>
                  <a:pt x="370" y="13679"/>
                  <a:pt x="111" y="14160"/>
                  <a:pt x="185" y="14456"/>
                </a:cubicBezTo>
                <a:cubicBezTo>
                  <a:pt x="370" y="14863"/>
                  <a:pt x="0" y="15158"/>
                  <a:pt x="259" y="15602"/>
                </a:cubicBezTo>
                <a:cubicBezTo>
                  <a:pt x="111" y="15602"/>
                  <a:pt x="111" y="15787"/>
                  <a:pt x="259" y="15787"/>
                </a:cubicBezTo>
                <a:cubicBezTo>
                  <a:pt x="111" y="15898"/>
                  <a:pt x="185" y="16083"/>
                  <a:pt x="185" y="16193"/>
                </a:cubicBezTo>
                <a:cubicBezTo>
                  <a:pt x="111" y="16452"/>
                  <a:pt x="296" y="16526"/>
                  <a:pt x="296" y="16711"/>
                </a:cubicBezTo>
                <a:cubicBezTo>
                  <a:pt x="259" y="16859"/>
                  <a:pt x="111" y="17081"/>
                  <a:pt x="370" y="17192"/>
                </a:cubicBezTo>
                <a:cubicBezTo>
                  <a:pt x="74" y="17229"/>
                  <a:pt x="481" y="17266"/>
                  <a:pt x="407" y="17414"/>
                </a:cubicBezTo>
                <a:cubicBezTo>
                  <a:pt x="222" y="17450"/>
                  <a:pt x="296" y="17857"/>
                  <a:pt x="481" y="17857"/>
                </a:cubicBezTo>
                <a:cubicBezTo>
                  <a:pt x="407" y="18005"/>
                  <a:pt x="629" y="18338"/>
                  <a:pt x="629" y="18597"/>
                </a:cubicBezTo>
                <a:cubicBezTo>
                  <a:pt x="481" y="18671"/>
                  <a:pt x="555" y="18781"/>
                  <a:pt x="666" y="18781"/>
                </a:cubicBezTo>
                <a:lnTo>
                  <a:pt x="740" y="18892"/>
                </a:lnTo>
                <a:cubicBezTo>
                  <a:pt x="777" y="19151"/>
                  <a:pt x="851" y="19410"/>
                  <a:pt x="962" y="19669"/>
                </a:cubicBezTo>
                <a:cubicBezTo>
                  <a:pt x="1183" y="20408"/>
                  <a:pt x="1479" y="21111"/>
                  <a:pt x="1775" y="21813"/>
                </a:cubicBezTo>
                <a:lnTo>
                  <a:pt x="1849" y="21887"/>
                </a:lnTo>
                <a:lnTo>
                  <a:pt x="2071" y="22294"/>
                </a:lnTo>
                <a:cubicBezTo>
                  <a:pt x="1960" y="22663"/>
                  <a:pt x="2440" y="23033"/>
                  <a:pt x="2588" y="23366"/>
                </a:cubicBezTo>
                <a:lnTo>
                  <a:pt x="2625" y="23403"/>
                </a:lnTo>
                <a:cubicBezTo>
                  <a:pt x="2773" y="23477"/>
                  <a:pt x="2810" y="23846"/>
                  <a:pt x="3032" y="24031"/>
                </a:cubicBezTo>
                <a:lnTo>
                  <a:pt x="3069" y="24105"/>
                </a:lnTo>
                <a:lnTo>
                  <a:pt x="3328" y="24401"/>
                </a:lnTo>
                <a:lnTo>
                  <a:pt x="3513" y="24660"/>
                </a:lnTo>
                <a:lnTo>
                  <a:pt x="3734" y="24956"/>
                </a:lnTo>
                <a:cubicBezTo>
                  <a:pt x="3882" y="25066"/>
                  <a:pt x="3993" y="25251"/>
                  <a:pt x="4141" y="25436"/>
                </a:cubicBezTo>
                <a:cubicBezTo>
                  <a:pt x="4289" y="25584"/>
                  <a:pt x="4437" y="25806"/>
                  <a:pt x="4548" y="25769"/>
                </a:cubicBezTo>
                <a:cubicBezTo>
                  <a:pt x="4474" y="25954"/>
                  <a:pt x="4843" y="26102"/>
                  <a:pt x="4917" y="26250"/>
                </a:cubicBezTo>
                <a:cubicBezTo>
                  <a:pt x="5028" y="26323"/>
                  <a:pt x="5102" y="26434"/>
                  <a:pt x="5213" y="26471"/>
                </a:cubicBezTo>
                <a:cubicBezTo>
                  <a:pt x="5398" y="26619"/>
                  <a:pt x="5583" y="26804"/>
                  <a:pt x="5768" y="26915"/>
                </a:cubicBezTo>
                <a:cubicBezTo>
                  <a:pt x="5657" y="27063"/>
                  <a:pt x="5953" y="26915"/>
                  <a:pt x="5990" y="27100"/>
                </a:cubicBezTo>
                <a:lnTo>
                  <a:pt x="6027" y="27063"/>
                </a:lnTo>
                <a:cubicBezTo>
                  <a:pt x="6211" y="27063"/>
                  <a:pt x="5990" y="27433"/>
                  <a:pt x="6174" y="27285"/>
                </a:cubicBezTo>
                <a:lnTo>
                  <a:pt x="6211" y="27359"/>
                </a:lnTo>
                <a:cubicBezTo>
                  <a:pt x="6322" y="27654"/>
                  <a:pt x="6840" y="27802"/>
                  <a:pt x="7062" y="28024"/>
                </a:cubicBezTo>
                <a:lnTo>
                  <a:pt x="7136" y="28098"/>
                </a:lnTo>
                <a:cubicBezTo>
                  <a:pt x="7431" y="28172"/>
                  <a:pt x="7468" y="28394"/>
                  <a:pt x="7764" y="28505"/>
                </a:cubicBezTo>
                <a:lnTo>
                  <a:pt x="7801" y="28394"/>
                </a:lnTo>
                <a:cubicBezTo>
                  <a:pt x="7838" y="28579"/>
                  <a:pt x="8134" y="28653"/>
                  <a:pt x="8245" y="28653"/>
                </a:cubicBezTo>
                <a:cubicBezTo>
                  <a:pt x="8208" y="28727"/>
                  <a:pt x="8319" y="28764"/>
                  <a:pt x="8393" y="28764"/>
                </a:cubicBezTo>
                <a:cubicBezTo>
                  <a:pt x="8725" y="28911"/>
                  <a:pt x="9058" y="29059"/>
                  <a:pt x="9317" y="29207"/>
                </a:cubicBezTo>
                <a:lnTo>
                  <a:pt x="9354" y="29207"/>
                </a:lnTo>
                <a:cubicBezTo>
                  <a:pt x="9465" y="29429"/>
                  <a:pt x="9982" y="29429"/>
                  <a:pt x="10204" y="29577"/>
                </a:cubicBezTo>
                <a:lnTo>
                  <a:pt x="10241" y="29577"/>
                </a:lnTo>
                <a:cubicBezTo>
                  <a:pt x="10389" y="29614"/>
                  <a:pt x="10537" y="29651"/>
                  <a:pt x="10648" y="29651"/>
                </a:cubicBezTo>
                <a:lnTo>
                  <a:pt x="10722" y="29651"/>
                </a:lnTo>
                <a:cubicBezTo>
                  <a:pt x="10833" y="29688"/>
                  <a:pt x="10981" y="29762"/>
                  <a:pt x="11129" y="29762"/>
                </a:cubicBezTo>
                <a:lnTo>
                  <a:pt x="11165" y="29762"/>
                </a:lnTo>
                <a:cubicBezTo>
                  <a:pt x="11535" y="29984"/>
                  <a:pt x="12238" y="30057"/>
                  <a:pt x="12644" y="30021"/>
                </a:cubicBezTo>
                <a:cubicBezTo>
                  <a:pt x="12681" y="30205"/>
                  <a:pt x="13051" y="30131"/>
                  <a:pt x="13236" y="30168"/>
                </a:cubicBezTo>
                <a:lnTo>
                  <a:pt x="13236" y="30131"/>
                </a:lnTo>
                <a:lnTo>
                  <a:pt x="13310" y="30131"/>
                </a:lnTo>
                <a:lnTo>
                  <a:pt x="13901" y="30168"/>
                </a:lnTo>
                <a:cubicBezTo>
                  <a:pt x="13975" y="30242"/>
                  <a:pt x="14123" y="30168"/>
                  <a:pt x="14308" y="30242"/>
                </a:cubicBezTo>
                <a:lnTo>
                  <a:pt x="14308" y="30205"/>
                </a:lnTo>
                <a:cubicBezTo>
                  <a:pt x="14715" y="30205"/>
                  <a:pt x="15084" y="30205"/>
                  <a:pt x="15528" y="30168"/>
                </a:cubicBezTo>
                <a:cubicBezTo>
                  <a:pt x="15602" y="30316"/>
                  <a:pt x="15972" y="30168"/>
                  <a:pt x="16157" y="30168"/>
                </a:cubicBezTo>
                <a:cubicBezTo>
                  <a:pt x="16452" y="30057"/>
                  <a:pt x="16452" y="30131"/>
                  <a:pt x="16748" y="30057"/>
                </a:cubicBezTo>
                <a:lnTo>
                  <a:pt x="16748" y="30021"/>
                </a:lnTo>
                <a:lnTo>
                  <a:pt x="17598" y="29873"/>
                </a:lnTo>
                <a:cubicBezTo>
                  <a:pt x="17820" y="29873"/>
                  <a:pt x="17931" y="29762"/>
                  <a:pt x="18116" y="29688"/>
                </a:cubicBezTo>
                <a:cubicBezTo>
                  <a:pt x="18190" y="29651"/>
                  <a:pt x="18486" y="29651"/>
                  <a:pt x="18486" y="29577"/>
                </a:cubicBezTo>
                <a:cubicBezTo>
                  <a:pt x="18707" y="29577"/>
                  <a:pt x="18781" y="29503"/>
                  <a:pt x="18929" y="29429"/>
                </a:cubicBezTo>
                <a:cubicBezTo>
                  <a:pt x="19336" y="29281"/>
                  <a:pt x="19817" y="29133"/>
                  <a:pt x="20223" y="29022"/>
                </a:cubicBezTo>
                <a:lnTo>
                  <a:pt x="20334" y="28948"/>
                </a:lnTo>
                <a:cubicBezTo>
                  <a:pt x="20519" y="28874"/>
                  <a:pt x="20815" y="28837"/>
                  <a:pt x="20926" y="28690"/>
                </a:cubicBezTo>
                <a:cubicBezTo>
                  <a:pt x="21074" y="28653"/>
                  <a:pt x="21148" y="28579"/>
                  <a:pt x="21295" y="28505"/>
                </a:cubicBezTo>
                <a:cubicBezTo>
                  <a:pt x="21554" y="28357"/>
                  <a:pt x="21887" y="28209"/>
                  <a:pt x="22183" y="28024"/>
                </a:cubicBezTo>
                <a:cubicBezTo>
                  <a:pt x="22183" y="28098"/>
                  <a:pt x="22257" y="28024"/>
                  <a:pt x="22257" y="27987"/>
                </a:cubicBezTo>
                <a:cubicBezTo>
                  <a:pt x="22442" y="27950"/>
                  <a:pt x="22774" y="27728"/>
                  <a:pt x="22996" y="27580"/>
                </a:cubicBezTo>
                <a:cubicBezTo>
                  <a:pt x="23144" y="27433"/>
                  <a:pt x="23218" y="27359"/>
                  <a:pt x="23403" y="27248"/>
                </a:cubicBezTo>
                <a:cubicBezTo>
                  <a:pt x="23477" y="27211"/>
                  <a:pt x="23551" y="27174"/>
                  <a:pt x="23551" y="27100"/>
                </a:cubicBezTo>
                <a:cubicBezTo>
                  <a:pt x="23920" y="26841"/>
                  <a:pt x="24586" y="26286"/>
                  <a:pt x="24993" y="25806"/>
                </a:cubicBezTo>
                <a:cubicBezTo>
                  <a:pt x="25140" y="25621"/>
                  <a:pt x="25325" y="25510"/>
                  <a:pt x="25436" y="25325"/>
                </a:cubicBezTo>
                <a:lnTo>
                  <a:pt x="25547" y="25177"/>
                </a:lnTo>
                <a:cubicBezTo>
                  <a:pt x="25732" y="24956"/>
                  <a:pt x="25769" y="24808"/>
                  <a:pt x="25954" y="24586"/>
                </a:cubicBezTo>
                <a:cubicBezTo>
                  <a:pt x="26176" y="24253"/>
                  <a:pt x="26286" y="24068"/>
                  <a:pt x="26471" y="23735"/>
                </a:cubicBezTo>
                <a:lnTo>
                  <a:pt x="26508" y="23662"/>
                </a:lnTo>
                <a:lnTo>
                  <a:pt x="26693" y="23218"/>
                </a:lnTo>
                <a:lnTo>
                  <a:pt x="26693" y="23181"/>
                </a:lnTo>
                <a:cubicBezTo>
                  <a:pt x="26804" y="22959"/>
                  <a:pt x="26915" y="22663"/>
                  <a:pt x="27026" y="22368"/>
                </a:cubicBezTo>
                <a:cubicBezTo>
                  <a:pt x="27100" y="22072"/>
                  <a:pt x="27211" y="21739"/>
                  <a:pt x="27248" y="21554"/>
                </a:cubicBezTo>
                <a:cubicBezTo>
                  <a:pt x="27248" y="21628"/>
                  <a:pt x="27285" y="21332"/>
                  <a:pt x="27285" y="21369"/>
                </a:cubicBezTo>
                <a:cubicBezTo>
                  <a:pt x="27211" y="21702"/>
                  <a:pt x="27063" y="22035"/>
                  <a:pt x="26915" y="22442"/>
                </a:cubicBezTo>
                <a:cubicBezTo>
                  <a:pt x="26878" y="22552"/>
                  <a:pt x="26804" y="22737"/>
                  <a:pt x="26841" y="22737"/>
                </a:cubicBezTo>
                <a:cubicBezTo>
                  <a:pt x="26804" y="22811"/>
                  <a:pt x="26730" y="22922"/>
                  <a:pt x="26693" y="23033"/>
                </a:cubicBezTo>
                <a:lnTo>
                  <a:pt x="26656" y="23144"/>
                </a:lnTo>
                <a:cubicBezTo>
                  <a:pt x="26434" y="23588"/>
                  <a:pt x="26323" y="23699"/>
                  <a:pt x="26065" y="24142"/>
                </a:cubicBezTo>
                <a:lnTo>
                  <a:pt x="25991" y="24216"/>
                </a:lnTo>
                <a:cubicBezTo>
                  <a:pt x="25806" y="24475"/>
                  <a:pt x="25695" y="24623"/>
                  <a:pt x="25399" y="24993"/>
                </a:cubicBezTo>
                <a:lnTo>
                  <a:pt x="25362" y="25029"/>
                </a:lnTo>
                <a:cubicBezTo>
                  <a:pt x="25177" y="25251"/>
                  <a:pt x="24993" y="25436"/>
                  <a:pt x="24660" y="25732"/>
                </a:cubicBezTo>
                <a:lnTo>
                  <a:pt x="24438" y="25917"/>
                </a:lnTo>
                <a:lnTo>
                  <a:pt x="24253" y="26102"/>
                </a:lnTo>
                <a:cubicBezTo>
                  <a:pt x="23920" y="26360"/>
                  <a:pt x="23588" y="26619"/>
                  <a:pt x="23292" y="26841"/>
                </a:cubicBezTo>
                <a:lnTo>
                  <a:pt x="23218" y="26878"/>
                </a:lnTo>
                <a:cubicBezTo>
                  <a:pt x="22922" y="27100"/>
                  <a:pt x="22589" y="27285"/>
                  <a:pt x="22257" y="27470"/>
                </a:cubicBezTo>
                <a:lnTo>
                  <a:pt x="22183" y="27543"/>
                </a:lnTo>
                <a:cubicBezTo>
                  <a:pt x="22072" y="27580"/>
                  <a:pt x="21924" y="27654"/>
                  <a:pt x="21813" y="27728"/>
                </a:cubicBezTo>
                <a:lnTo>
                  <a:pt x="21739" y="27765"/>
                </a:lnTo>
                <a:cubicBezTo>
                  <a:pt x="21517" y="27839"/>
                  <a:pt x="21295" y="27987"/>
                  <a:pt x="21111" y="28098"/>
                </a:cubicBezTo>
                <a:lnTo>
                  <a:pt x="21074" y="28098"/>
                </a:lnTo>
                <a:cubicBezTo>
                  <a:pt x="20926" y="28135"/>
                  <a:pt x="20815" y="28172"/>
                  <a:pt x="20704" y="28209"/>
                </a:cubicBezTo>
                <a:cubicBezTo>
                  <a:pt x="20556" y="28283"/>
                  <a:pt x="20371" y="28357"/>
                  <a:pt x="20223" y="28394"/>
                </a:cubicBezTo>
                <a:cubicBezTo>
                  <a:pt x="20038" y="28468"/>
                  <a:pt x="19854" y="28542"/>
                  <a:pt x="19669" y="28579"/>
                </a:cubicBezTo>
                <a:cubicBezTo>
                  <a:pt x="19521" y="28690"/>
                  <a:pt x="19410" y="28727"/>
                  <a:pt x="19077" y="28837"/>
                </a:cubicBezTo>
                <a:cubicBezTo>
                  <a:pt x="18929" y="28874"/>
                  <a:pt x="18781" y="28911"/>
                  <a:pt x="18671" y="28911"/>
                </a:cubicBezTo>
                <a:cubicBezTo>
                  <a:pt x="18597" y="28911"/>
                  <a:pt x="18523" y="28948"/>
                  <a:pt x="18523" y="29022"/>
                </a:cubicBezTo>
                <a:cubicBezTo>
                  <a:pt x="18301" y="29022"/>
                  <a:pt x="18338" y="29022"/>
                  <a:pt x="18153" y="29096"/>
                </a:cubicBezTo>
                <a:cubicBezTo>
                  <a:pt x="17968" y="29096"/>
                  <a:pt x="18005" y="29207"/>
                  <a:pt x="17857" y="29207"/>
                </a:cubicBezTo>
                <a:cubicBezTo>
                  <a:pt x="17672" y="29207"/>
                  <a:pt x="17118" y="29318"/>
                  <a:pt x="16748" y="29392"/>
                </a:cubicBezTo>
                <a:cubicBezTo>
                  <a:pt x="16711" y="29392"/>
                  <a:pt x="16674" y="29392"/>
                  <a:pt x="16674" y="29466"/>
                </a:cubicBezTo>
                <a:cubicBezTo>
                  <a:pt x="16489" y="29429"/>
                  <a:pt x="16489" y="29466"/>
                  <a:pt x="16193" y="29466"/>
                </a:cubicBezTo>
                <a:lnTo>
                  <a:pt x="16120" y="29466"/>
                </a:lnTo>
                <a:cubicBezTo>
                  <a:pt x="15602" y="29503"/>
                  <a:pt x="15380" y="29503"/>
                  <a:pt x="14826" y="29503"/>
                </a:cubicBezTo>
                <a:lnTo>
                  <a:pt x="14419" y="29503"/>
                </a:lnTo>
                <a:cubicBezTo>
                  <a:pt x="14123" y="29614"/>
                  <a:pt x="13864" y="29392"/>
                  <a:pt x="13569" y="29503"/>
                </a:cubicBezTo>
                <a:cubicBezTo>
                  <a:pt x="13532" y="29318"/>
                  <a:pt x="13236" y="29466"/>
                  <a:pt x="13125" y="29466"/>
                </a:cubicBezTo>
                <a:cubicBezTo>
                  <a:pt x="13014" y="29244"/>
                  <a:pt x="12644" y="29503"/>
                  <a:pt x="12570" y="29318"/>
                </a:cubicBezTo>
                <a:cubicBezTo>
                  <a:pt x="12459" y="29281"/>
                  <a:pt x="12386" y="29318"/>
                  <a:pt x="12312" y="29392"/>
                </a:cubicBezTo>
                <a:cubicBezTo>
                  <a:pt x="12127" y="29392"/>
                  <a:pt x="12127" y="29207"/>
                  <a:pt x="11942" y="29244"/>
                </a:cubicBezTo>
                <a:lnTo>
                  <a:pt x="11942" y="29318"/>
                </a:lnTo>
                <a:cubicBezTo>
                  <a:pt x="11868" y="29244"/>
                  <a:pt x="11572" y="29318"/>
                  <a:pt x="11498" y="29133"/>
                </a:cubicBezTo>
                <a:lnTo>
                  <a:pt x="11202" y="29059"/>
                </a:lnTo>
                <a:lnTo>
                  <a:pt x="11018" y="29022"/>
                </a:lnTo>
                <a:lnTo>
                  <a:pt x="10611" y="28874"/>
                </a:lnTo>
                <a:cubicBezTo>
                  <a:pt x="10574" y="28690"/>
                  <a:pt x="10204" y="28690"/>
                  <a:pt x="10056" y="28579"/>
                </a:cubicBezTo>
                <a:lnTo>
                  <a:pt x="10019" y="28579"/>
                </a:lnTo>
                <a:cubicBezTo>
                  <a:pt x="9871" y="28542"/>
                  <a:pt x="9687" y="28394"/>
                  <a:pt x="9539" y="28505"/>
                </a:cubicBezTo>
                <a:cubicBezTo>
                  <a:pt x="9539" y="28320"/>
                  <a:pt x="9243" y="28320"/>
                  <a:pt x="9095" y="28172"/>
                </a:cubicBezTo>
                <a:lnTo>
                  <a:pt x="9058" y="28135"/>
                </a:lnTo>
                <a:cubicBezTo>
                  <a:pt x="8356" y="27765"/>
                  <a:pt x="8060" y="27543"/>
                  <a:pt x="7431" y="27063"/>
                </a:cubicBezTo>
                <a:cubicBezTo>
                  <a:pt x="7394" y="26915"/>
                  <a:pt x="7062" y="26619"/>
                  <a:pt x="6877" y="26693"/>
                </a:cubicBezTo>
                <a:cubicBezTo>
                  <a:pt x="6655" y="26508"/>
                  <a:pt x="6544" y="26250"/>
                  <a:pt x="6285" y="26065"/>
                </a:cubicBezTo>
                <a:cubicBezTo>
                  <a:pt x="6027" y="25880"/>
                  <a:pt x="5842" y="25621"/>
                  <a:pt x="5620" y="25436"/>
                </a:cubicBezTo>
                <a:cubicBezTo>
                  <a:pt x="5546" y="25399"/>
                  <a:pt x="5620" y="25251"/>
                  <a:pt x="5546" y="25325"/>
                </a:cubicBezTo>
                <a:cubicBezTo>
                  <a:pt x="5213" y="25029"/>
                  <a:pt x="5213" y="24697"/>
                  <a:pt x="4843" y="24512"/>
                </a:cubicBezTo>
                <a:cubicBezTo>
                  <a:pt x="4696" y="24290"/>
                  <a:pt x="4326" y="23735"/>
                  <a:pt x="3993" y="23551"/>
                </a:cubicBezTo>
                <a:cubicBezTo>
                  <a:pt x="3956" y="23514"/>
                  <a:pt x="4067" y="23477"/>
                  <a:pt x="3993" y="23403"/>
                </a:cubicBezTo>
                <a:lnTo>
                  <a:pt x="3956" y="23366"/>
                </a:lnTo>
                <a:cubicBezTo>
                  <a:pt x="3882" y="23181"/>
                  <a:pt x="3734" y="23033"/>
                  <a:pt x="3623" y="22848"/>
                </a:cubicBezTo>
                <a:cubicBezTo>
                  <a:pt x="3771" y="22478"/>
                  <a:pt x="3254" y="22405"/>
                  <a:pt x="3328" y="22109"/>
                </a:cubicBezTo>
                <a:lnTo>
                  <a:pt x="3217" y="22183"/>
                </a:lnTo>
                <a:cubicBezTo>
                  <a:pt x="3069" y="22072"/>
                  <a:pt x="3328" y="21924"/>
                  <a:pt x="3180" y="21850"/>
                </a:cubicBezTo>
                <a:lnTo>
                  <a:pt x="3069" y="21628"/>
                </a:lnTo>
                <a:cubicBezTo>
                  <a:pt x="2995" y="21443"/>
                  <a:pt x="2958" y="21295"/>
                  <a:pt x="2847" y="21111"/>
                </a:cubicBezTo>
                <a:lnTo>
                  <a:pt x="2699" y="20704"/>
                </a:lnTo>
                <a:lnTo>
                  <a:pt x="2514" y="20186"/>
                </a:lnTo>
                <a:cubicBezTo>
                  <a:pt x="2440" y="20075"/>
                  <a:pt x="2514" y="19780"/>
                  <a:pt x="2293" y="19817"/>
                </a:cubicBezTo>
                <a:cubicBezTo>
                  <a:pt x="2440" y="19595"/>
                  <a:pt x="2219" y="19447"/>
                  <a:pt x="2145" y="19262"/>
                </a:cubicBezTo>
                <a:cubicBezTo>
                  <a:pt x="2293" y="19225"/>
                  <a:pt x="2256" y="19077"/>
                  <a:pt x="2108" y="19114"/>
                </a:cubicBezTo>
                <a:cubicBezTo>
                  <a:pt x="2256" y="18929"/>
                  <a:pt x="1960" y="18892"/>
                  <a:pt x="2108" y="18597"/>
                </a:cubicBezTo>
                <a:cubicBezTo>
                  <a:pt x="1960" y="18486"/>
                  <a:pt x="2108" y="18301"/>
                  <a:pt x="2034" y="18042"/>
                </a:cubicBezTo>
                <a:cubicBezTo>
                  <a:pt x="2034" y="18005"/>
                  <a:pt x="1886" y="18005"/>
                  <a:pt x="1886" y="17931"/>
                </a:cubicBezTo>
                <a:lnTo>
                  <a:pt x="1886" y="17857"/>
                </a:lnTo>
                <a:cubicBezTo>
                  <a:pt x="1849" y="17635"/>
                  <a:pt x="1701" y="17635"/>
                  <a:pt x="1923" y="17414"/>
                </a:cubicBezTo>
                <a:lnTo>
                  <a:pt x="1849" y="17414"/>
                </a:lnTo>
                <a:lnTo>
                  <a:pt x="1775" y="16859"/>
                </a:lnTo>
                <a:lnTo>
                  <a:pt x="1775" y="16637"/>
                </a:lnTo>
                <a:lnTo>
                  <a:pt x="1775" y="16304"/>
                </a:lnTo>
                <a:lnTo>
                  <a:pt x="1775" y="15454"/>
                </a:lnTo>
                <a:cubicBezTo>
                  <a:pt x="1590" y="15269"/>
                  <a:pt x="1886" y="15195"/>
                  <a:pt x="1775" y="14899"/>
                </a:cubicBezTo>
                <a:cubicBezTo>
                  <a:pt x="1738" y="14789"/>
                  <a:pt x="1923" y="14530"/>
                  <a:pt x="1701" y="14493"/>
                </a:cubicBezTo>
                <a:cubicBezTo>
                  <a:pt x="1923" y="14419"/>
                  <a:pt x="1664" y="14345"/>
                  <a:pt x="1738" y="14160"/>
                </a:cubicBezTo>
                <a:cubicBezTo>
                  <a:pt x="2071" y="14123"/>
                  <a:pt x="1701" y="13975"/>
                  <a:pt x="1664" y="13938"/>
                </a:cubicBezTo>
                <a:cubicBezTo>
                  <a:pt x="2034" y="13938"/>
                  <a:pt x="1886" y="13606"/>
                  <a:pt x="1849" y="13495"/>
                </a:cubicBezTo>
                <a:cubicBezTo>
                  <a:pt x="1960" y="13495"/>
                  <a:pt x="1960" y="13347"/>
                  <a:pt x="1960" y="13310"/>
                </a:cubicBezTo>
                <a:lnTo>
                  <a:pt x="1960" y="13199"/>
                </a:lnTo>
                <a:cubicBezTo>
                  <a:pt x="2071" y="12829"/>
                  <a:pt x="2034" y="12459"/>
                  <a:pt x="2145" y="12238"/>
                </a:cubicBezTo>
                <a:lnTo>
                  <a:pt x="2145" y="12201"/>
                </a:lnTo>
                <a:lnTo>
                  <a:pt x="2293" y="11646"/>
                </a:lnTo>
                <a:lnTo>
                  <a:pt x="2293" y="11572"/>
                </a:lnTo>
                <a:cubicBezTo>
                  <a:pt x="2329" y="11276"/>
                  <a:pt x="2403" y="11165"/>
                  <a:pt x="2514" y="10833"/>
                </a:cubicBezTo>
                <a:lnTo>
                  <a:pt x="2514" y="10796"/>
                </a:lnTo>
                <a:cubicBezTo>
                  <a:pt x="2625" y="10537"/>
                  <a:pt x="2699" y="10278"/>
                  <a:pt x="2810" y="10019"/>
                </a:cubicBezTo>
                <a:lnTo>
                  <a:pt x="2847" y="9908"/>
                </a:lnTo>
                <a:lnTo>
                  <a:pt x="2958" y="9687"/>
                </a:lnTo>
                <a:lnTo>
                  <a:pt x="3032" y="9465"/>
                </a:lnTo>
                <a:lnTo>
                  <a:pt x="3180" y="9169"/>
                </a:lnTo>
                <a:cubicBezTo>
                  <a:pt x="3328" y="9132"/>
                  <a:pt x="3365" y="8688"/>
                  <a:pt x="3550" y="8430"/>
                </a:cubicBezTo>
                <a:lnTo>
                  <a:pt x="3586" y="8356"/>
                </a:lnTo>
                <a:lnTo>
                  <a:pt x="3697" y="8171"/>
                </a:lnTo>
                <a:lnTo>
                  <a:pt x="3734" y="8134"/>
                </a:lnTo>
                <a:cubicBezTo>
                  <a:pt x="3734" y="8023"/>
                  <a:pt x="3771" y="7875"/>
                  <a:pt x="3882" y="7801"/>
                </a:cubicBezTo>
                <a:cubicBezTo>
                  <a:pt x="3919" y="7764"/>
                  <a:pt x="3956" y="7653"/>
                  <a:pt x="3882" y="7653"/>
                </a:cubicBezTo>
                <a:cubicBezTo>
                  <a:pt x="3808" y="7505"/>
                  <a:pt x="4178" y="7505"/>
                  <a:pt x="4104" y="7321"/>
                </a:cubicBezTo>
                <a:lnTo>
                  <a:pt x="4141" y="7284"/>
                </a:lnTo>
                <a:cubicBezTo>
                  <a:pt x="4363" y="7284"/>
                  <a:pt x="4622" y="6914"/>
                  <a:pt x="4548" y="6729"/>
                </a:cubicBezTo>
                <a:cubicBezTo>
                  <a:pt x="4843" y="6581"/>
                  <a:pt x="4843" y="6322"/>
                  <a:pt x="5102" y="6027"/>
                </a:cubicBezTo>
                <a:cubicBezTo>
                  <a:pt x="5102" y="5990"/>
                  <a:pt x="5176" y="5953"/>
                  <a:pt x="5102" y="5916"/>
                </a:cubicBezTo>
                <a:cubicBezTo>
                  <a:pt x="5435" y="5916"/>
                  <a:pt x="5065" y="5620"/>
                  <a:pt x="5287" y="5546"/>
                </a:cubicBezTo>
                <a:cubicBezTo>
                  <a:pt x="5398" y="5620"/>
                  <a:pt x="5361" y="5657"/>
                  <a:pt x="5435" y="5731"/>
                </a:cubicBezTo>
                <a:lnTo>
                  <a:pt x="5620" y="5546"/>
                </a:lnTo>
                <a:lnTo>
                  <a:pt x="5953" y="5213"/>
                </a:lnTo>
                <a:lnTo>
                  <a:pt x="5990" y="5176"/>
                </a:lnTo>
                <a:cubicBezTo>
                  <a:pt x="6137" y="5065"/>
                  <a:pt x="6285" y="4917"/>
                  <a:pt x="6359" y="4843"/>
                </a:cubicBezTo>
                <a:lnTo>
                  <a:pt x="6544" y="4659"/>
                </a:lnTo>
                <a:lnTo>
                  <a:pt x="6729" y="4511"/>
                </a:lnTo>
                <a:cubicBezTo>
                  <a:pt x="6840" y="4511"/>
                  <a:pt x="7210" y="4141"/>
                  <a:pt x="7505" y="3919"/>
                </a:cubicBezTo>
                <a:cubicBezTo>
                  <a:pt x="7801" y="3697"/>
                  <a:pt x="7986" y="3513"/>
                  <a:pt x="7468" y="3734"/>
                </a:cubicBezTo>
                <a:lnTo>
                  <a:pt x="7321" y="3549"/>
                </a:lnTo>
                <a:cubicBezTo>
                  <a:pt x="7468" y="3402"/>
                  <a:pt x="7764" y="3402"/>
                  <a:pt x="7764" y="3180"/>
                </a:cubicBezTo>
                <a:cubicBezTo>
                  <a:pt x="7838" y="3069"/>
                  <a:pt x="7949" y="3254"/>
                  <a:pt x="8023" y="3143"/>
                </a:cubicBezTo>
                <a:lnTo>
                  <a:pt x="7986" y="3032"/>
                </a:lnTo>
                <a:cubicBezTo>
                  <a:pt x="8023" y="3032"/>
                  <a:pt x="8134" y="3069"/>
                  <a:pt x="8171" y="3180"/>
                </a:cubicBezTo>
                <a:cubicBezTo>
                  <a:pt x="8060" y="3217"/>
                  <a:pt x="8023" y="3254"/>
                  <a:pt x="8023" y="3365"/>
                </a:cubicBezTo>
                <a:cubicBezTo>
                  <a:pt x="7653" y="3771"/>
                  <a:pt x="8541" y="3402"/>
                  <a:pt x="8725" y="3217"/>
                </a:cubicBezTo>
                <a:cubicBezTo>
                  <a:pt x="8984" y="3180"/>
                  <a:pt x="9058" y="2884"/>
                  <a:pt x="9280" y="2847"/>
                </a:cubicBezTo>
                <a:cubicBezTo>
                  <a:pt x="9354" y="3069"/>
                  <a:pt x="9502" y="2810"/>
                  <a:pt x="9613" y="2810"/>
                </a:cubicBezTo>
                <a:cubicBezTo>
                  <a:pt x="9613" y="2625"/>
                  <a:pt x="9835" y="2625"/>
                  <a:pt x="9982" y="2514"/>
                </a:cubicBezTo>
                <a:cubicBezTo>
                  <a:pt x="10019" y="2625"/>
                  <a:pt x="10093" y="2625"/>
                  <a:pt x="10167" y="2588"/>
                </a:cubicBezTo>
                <a:lnTo>
                  <a:pt x="10278" y="2514"/>
                </a:lnTo>
                <a:cubicBezTo>
                  <a:pt x="10352" y="2477"/>
                  <a:pt x="10426" y="2477"/>
                  <a:pt x="10389" y="2403"/>
                </a:cubicBezTo>
                <a:cubicBezTo>
                  <a:pt x="10574" y="2440"/>
                  <a:pt x="10796" y="2256"/>
                  <a:pt x="10907" y="2256"/>
                </a:cubicBezTo>
                <a:cubicBezTo>
                  <a:pt x="11387" y="2071"/>
                  <a:pt x="11942" y="1960"/>
                  <a:pt x="12496" y="1849"/>
                </a:cubicBezTo>
                <a:lnTo>
                  <a:pt x="12792" y="1775"/>
                </a:lnTo>
                <a:cubicBezTo>
                  <a:pt x="12829" y="2034"/>
                  <a:pt x="13014" y="1849"/>
                  <a:pt x="13051" y="1738"/>
                </a:cubicBezTo>
                <a:cubicBezTo>
                  <a:pt x="13162" y="2071"/>
                  <a:pt x="13162" y="1590"/>
                  <a:pt x="13236" y="1701"/>
                </a:cubicBezTo>
                <a:lnTo>
                  <a:pt x="13310" y="1701"/>
                </a:lnTo>
                <a:cubicBezTo>
                  <a:pt x="13421" y="1923"/>
                  <a:pt x="13753" y="1701"/>
                  <a:pt x="13975" y="1738"/>
                </a:cubicBezTo>
                <a:lnTo>
                  <a:pt x="14049" y="1738"/>
                </a:lnTo>
                <a:lnTo>
                  <a:pt x="14086" y="1738"/>
                </a:lnTo>
                <a:cubicBezTo>
                  <a:pt x="14345" y="1738"/>
                  <a:pt x="14604" y="1701"/>
                  <a:pt x="14863" y="1701"/>
                </a:cubicBezTo>
                <a:lnTo>
                  <a:pt x="14900" y="1701"/>
                </a:lnTo>
                <a:cubicBezTo>
                  <a:pt x="15380" y="1664"/>
                  <a:pt x="15565" y="1701"/>
                  <a:pt x="16009" y="1701"/>
                </a:cubicBezTo>
                <a:lnTo>
                  <a:pt x="16452" y="1701"/>
                </a:lnTo>
                <a:cubicBezTo>
                  <a:pt x="16711" y="1701"/>
                  <a:pt x="16896" y="1738"/>
                  <a:pt x="17081" y="1886"/>
                </a:cubicBezTo>
                <a:cubicBezTo>
                  <a:pt x="17229" y="1886"/>
                  <a:pt x="17303" y="1738"/>
                  <a:pt x="17450" y="1849"/>
                </a:cubicBezTo>
                <a:cubicBezTo>
                  <a:pt x="17968" y="2108"/>
                  <a:pt x="18523" y="2071"/>
                  <a:pt x="19225" y="2256"/>
                </a:cubicBezTo>
                <a:lnTo>
                  <a:pt x="19299" y="2292"/>
                </a:lnTo>
                <a:cubicBezTo>
                  <a:pt x="19484" y="2329"/>
                  <a:pt x="19669" y="2403"/>
                  <a:pt x="19891" y="2477"/>
                </a:cubicBezTo>
                <a:cubicBezTo>
                  <a:pt x="20186" y="2662"/>
                  <a:pt x="20519" y="2625"/>
                  <a:pt x="20926" y="2810"/>
                </a:cubicBezTo>
                <a:lnTo>
                  <a:pt x="21628" y="3069"/>
                </a:lnTo>
                <a:lnTo>
                  <a:pt x="21702" y="3143"/>
                </a:lnTo>
                <a:lnTo>
                  <a:pt x="22035" y="3254"/>
                </a:lnTo>
                <a:cubicBezTo>
                  <a:pt x="22220" y="3365"/>
                  <a:pt x="22368" y="3402"/>
                  <a:pt x="22552" y="3513"/>
                </a:cubicBezTo>
                <a:cubicBezTo>
                  <a:pt x="22737" y="3586"/>
                  <a:pt x="22811" y="3623"/>
                  <a:pt x="23033" y="3771"/>
                </a:cubicBezTo>
                <a:cubicBezTo>
                  <a:pt x="23329" y="3919"/>
                  <a:pt x="23588" y="3919"/>
                  <a:pt x="23846" y="4178"/>
                </a:cubicBezTo>
                <a:cubicBezTo>
                  <a:pt x="24031" y="4252"/>
                  <a:pt x="24142" y="4548"/>
                  <a:pt x="24327" y="4474"/>
                </a:cubicBezTo>
                <a:lnTo>
                  <a:pt x="24401" y="4511"/>
                </a:lnTo>
                <a:cubicBezTo>
                  <a:pt x="24327" y="4622"/>
                  <a:pt x="24401" y="4659"/>
                  <a:pt x="24438" y="4696"/>
                </a:cubicBezTo>
                <a:cubicBezTo>
                  <a:pt x="24660" y="4659"/>
                  <a:pt x="24808" y="5065"/>
                  <a:pt x="25029" y="4991"/>
                </a:cubicBezTo>
                <a:cubicBezTo>
                  <a:pt x="24993" y="5102"/>
                  <a:pt x="25066" y="5176"/>
                  <a:pt x="25177" y="5250"/>
                </a:cubicBezTo>
                <a:cubicBezTo>
                  <a:pt x="25251" y="5361"/>
                  <a:pt x="25140" y="5435"/>
                  <a:pt x="25325" y="5398"/>
                </a:cubicBezTo>
                <a:lnTo>
                  <a:pt x="25547" y="5620"/>
                </a:lnTo>
                <a:cubicBezTo>
                  <a:pt x="25584" y="5731"/>
                  <a:pt x="25695" y="5620"/>
                  <a:pt x="25732" y="5731"/>
                </a:cubicBezTo>
                <a:lnTo>
                  <a:pt x="26065" y="6100"/>
                </a:lnTo>
                <a:lnTo>
                  <a:pt x="26102" y="6137"/>
                </a:lnTo>
                <a:cubicBezTo>
                  <a:pt x="26250" y="6285"/>
                  <a:pt x="26176" y="6655"/>
                  <a:pt x="26508" y="6507"/>
                </a:cubicBezTo>
                <a:cubicBezTo>
                  <a:pt x="26508" y="6581"/>
                  <a:pt x="26508" y="6692"/>
                  <a:pt x="26619" y="6766"/>
                </a:cubicBezTo>
                <a:cubicBezTo>
                  <a:pt x="26730" y="6914"/>
                  <a:pt x="26841" y="7247"/>
                  <a:pt x="27026" y="7247"/>
                </a:cubicBezTo>
                <a:cubicBezTo>
                  <a:pt x="27100" y="7653"/>
                  <a:pt x="27396" y="7949"/>
                  <a:pt x="27580" y="8060"/>
                </a:cubicBezTo>
                <a:cubicBezTo>
                  <a:pt x="27654" y="8208"/>
                  <a:pt x="27765" y="8319"/>
                  <a:pt x="27654" y="8430"/>
                </a:cubicBezTo>
                <a:cubicBezTo>
                  <a:pt x="27765" y="8578"/>
                  <a:pt x="27802" y="8725"/>
                  <a:pt x="27913" y="8725"/>
                </a:cubicBezTo>
                <a:cubicBezTo>
                  <a:pt x="27765" y="8910"/>
                  <a:pt x="28098" y="9132"/>
                  <a:pt x="28135" y="9132"/>
                </a:cubicBezTo>
                <a:cubicBezTo>
                  <a:pt x="28357" y="9613"/>
                  <a:pt x="28542" y="10056"/>
                  <a:pt x="28764" y="10352"/>
                </a:cubicBezTo>
                <a:cubicBezTo>
                  <a:pt x="28837" y="10426"/>
                  <a:pt x="28727" y="10463"/>
                  <a:pt x="28764" y="10574"/>
                </a:cubicBezTo>
                <a:lnTo>
                  <a:pt x="28874" y="10537"/>
                </a:lnTo>
                <a:lnTo>
                  <a:pt x="29133" y="11202"/>
                </a:lnTo>
                <a:cubicBezTo>
                  <a:pt x="29244" y="11498"/>
                  <a:pt x="29281" y="11831"/>
                  <a:pt x="29466" y="12016"/>
                </a:cubicBezTo>
                <a:cubicBezTo>
                  <a:pt x="29577" y="12238"/>
                  <a:pt x="29614" y="12496"/>
                  <a:pt x="29651" y="12792"/>
                </a:cubicBezTo>
                <a:lnTo>
                  <a:pt x="29688" y="12940"/>
                </a:lnTo>
                <a:cubicBezTo>
                  <a:pt x="29799" y="13199"/>
                  <a:pt x="29762" y="13606"/>
                  <a:pt x="29947" y="13790"/>
                </a:cubicBezTo>
                <a:lnTo>
                  <a:pt x="29984" y="14160"/>
                </a:lnTo>
                <a:cubicBezTo>
                  <a:pt x="30058" y="14345"/>
                  <a:pt x="29984" y="14715"/>
                  <a:pt x="30131" y="14863"/>
                </a:cubicBezTo>
                <a:lnTo>
                  <a:pt x="30168" y="15343"/>
                </a:lnTo>
                <a:cubicBezTo>
                  <a:pt x="30205" y="15454"/>
                  <a:pt x="30131" y="15787"/>
                  <a:pt x="30242" y="15824"/>
                </a:cubicBezTo>
                <a:cubicBezTo>
                  <a:pt x="30168" y="16083"/>
                  <a:pt x="30316" y="16489"/>
                  <a:pt x="30242" y="16859"/>
                </a:cubicBezTo>
                <a:cubicBezTo>
                  <a:pt x="30316" y="16933"/>
                  <a:pt x="30168" y="17118"/>
                  <a:pt x="30316" y="17118"/>
                </a:cubicBezTo>
                <a:lnTo>
                  <a:pt x="30242" y="17487"/>
                </a:lnTo>
                <a:cubicBezTo>
                  <a:pt x="30242" y="17561"/>
                  <a:pt x="30242" y="17598"/>
                  <a:pt x="30316" y="17598"/>
                </a:cubicBezTo>
                <a:cubicBezTo>
                  <a:pt x="30168" y="17672"/>
                  <a:pt x="30353" y="17931"/>
                  <a:pt x="30242" y="18153"/>
                </a:cubicBezTo>
                <a:cubicBezTo>
                  <a:pt x="30168" y="18523"/>
                  <a:pt x="30353" y="18523"/>
                  <a:pt x="30205" y="18781"/>
                </a:cubicBezTo>
                <a:cubicBezTo>
                  <a:pt x="30168" y="19151"/>
                  <a:pt x="30058" y="19595"/>
                  <a:pt x="30021" y="20038"/>
                </a:cubicBezTo>
                <a:lnTo>
                  <a:pt x="29947" y="20334"/>
                </a:lnTo>
                <a:cubicBezTo>
                  <a:pt x="29836" y="20556"/>
                  <a:pt x="29799" y="20778"/>
                  <a:pt x="29762" y="21000"/>
                </a:cubicBezTo>
                <a:cubicBezTo>
                  <a:pt x="29688" y="21258"/>
                  <a:pt x="29503" y="21517"/>
                  <a:pt x="29503" y="21702"/>
                </a:cubicBezTo>
                <a:cubicBezTo>
                  <a:pt x="29466" y="21887"/>
                  <a:pt x="29281" y="22109"/>
                  <a:pt x="29318" y="22220"/>
                </a:cubicBezTo>
                <a:cubicBezTo>
                  <a:pt x="28874" y="23107"/>
                  <a:pt x="28394" y="23883"/>
                  <a:pt x="27802" y="24660"/>
                </a:cubicBezTo>
                <a:lnTo>
                  <a:pt x="27765" y="24697"/>
                </a:lnTo>
                <a:cubicBezTo>
                  <a:pt x="27396" y="25214"/>
                  <a:pt x="26989" y="25695"/>
                  <a:pt x="26508" y="26139"/>
                </a:cubicBezTo>
                <a:lnTo>
                  <a:pt x="26471" y="26176"/>
                </a:lnTo>
                <a:cubicBezTo>
                  <a:pt x="26139" y="26508"/>
                  <a:pt x="25806" y="26841"/>
                  <a:pt x="25510" y="27100"/>
                </a:cubicBezTo>
                <a:cubicBezTo>
                  <a:pt x="25436" y="27211"/>
                  <a:pt x="25325" y="27285"/>
                  <a:pt x="25214" y="27396"/>
                </a:cubicBezTo>
                <a:lnTo>
                  <a:pt x="24105" y="28320"/>
                </a:lnTo>
                <a:lnTo>
                  <a:pt x="23883" y="28505"/>
                </a:lnTo>
                <a:lnTo>
                  <a:pt x="23883" y="28505"/>
                </a:lnTo>
                <a:cubicBezTo>
                  <a:pt x="23846" y="28542"/>
                  <a:pt x="23772" y="28542"/>
                  <a:pt x="23772" y="28542"/>
                </a:cubicBezTo>
                <a:lnTo>
                  <a:pt x="23846" y="28505"/>
                </a:lnTo>
                <a:lnTo>
                  <a:pt x="23846" y="28505"/>
                </a:lnTo>
                <a:lnTo>
                  <a:pt x="23883" y="28468"/>
                </a:lnTo>
                <a:lnTo>
                  <a:pt x="23920" y="28394"/>
                </a:lnTo>
                <a:cubicBezTo>
                  <a:pt x="23957" y="28357"/>
                  <a:pt x="24031" y="28357"/>
                  <a:pt x="24068" y="28320"/>
                </a:cubicBezTo>
                <a:lnTo>
                  <a:pt x="24105" y="28283"/>
                </a:lnTo>
                <a:cubicBezTo>
                  <a:pt x="24771" y="27802"/>
                  <a:pt x="25325" y="27433"/>
                  <a:pt x="25991" y="26841"/>
                </a:cubicBezTo>
                <a:lnTo>
                  <a:pt x="26065" y="26804"/>
                </a:lnTo>
                <a:cubicBezTo>
                  <a:pt x="26360" y="26508"/>
                  <a:pt x="26730" y="26139"/>
                  <a:pt x="26915" y="25991"/>
                </a:cubicBezTo>
                <a:lnTo>
                  <a:pt x="27026" y="25917"/>
                </a:lnTo>
                <a:lnTo>
                  <a:pt x="27396" y="25547"/>
                </a:lnTo>
                <a:cubicBezTo>
                  <a:pt x="28098" y="24808"/>
                  <a:pt x="28542" y="24105"/>
                  <a:pt x="29133" y="23292"/>
                </a:cubicBezTo>
                <a:lnTo>
                  <a:pt x="29207" y="23218"/>
                </a:lnTo>
                <a:lnTo>
                  <a:pt x="29466" y="22811"/>
                </a:lnTo>
                <a:lnTo>
                  <a:pt x="29577" y="22663"/>
                </a:lnTo>
                <a:cubicBezTo>
                  <a:pt x="29614" y="22478"/>
                  <a:pt x="29614" y="22478"/>
                  <a:pt x="29762" y="22405"/>
                </a:cubicBezTo>
                <a:lnTo>
                  <a:pt x="29799" y="22294"/>
                </a:lnTo>
                <a:cubicBezTo>
                  <a:pt x="29873" y="21998"/>
                  <a:pt x="30131" y="21443"/>
                  <a:pt x="30242" y="21185"/>
                </a:cubicBezTo>
                <a:lnTo>
                  <a:pt x="30242" y="21148"/>
                </a:lnTo>
                <a:cubicBezTo>
                  <a:pt x="30242" y="20926"/>
                  <a:pt x="30427" y="20556"/>
                  <a:pt x="30538" y="20260"/>
                </a:cubicBezTo>
                <a:cubicBezTo>
                  <a:pt x="30538" y="20038"/>
                  <a:pt x="30760" y="19632"/>
                  <a:pt x="30723" y="19410"/>
                </a:cubicBezTo>
                <a:lnTo>
                  <a:pt x="30871" y="18892"/>
                </a:lnTo>
                <a:cubicBezTo>
                  <a:pt x="30797" y="18338"/>
                  <a:pt x="31056" y="18153"/>
                  <a:pt x="30945" y="1800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1374;p71"/>
          <p:cNvGrpSpPr/>
          <p:nvPr/>
        </p:nvGrpSpPr>
        <p:grpSpPr>
          <a:xfrm>
            <a:off x="2797216" y="1213157"/>
            <a:ext cx="246000" cy="222172"/>
            <a:chOff x="4947100" y="881950"/>
            <a:chExt cx="245975" cy="222150"/>
          </a:xfrm>
        </p:grpSpPr>
        <p:sp>
          <p:nvSpPr>
            <p:cNvPr id="7" name="Google Shape;1375;p71"/>
            <p:cNvSpPr/>
            <p:nvPr/>
          </p:nvSpPr>
          <p:spPr>
            <a:xfrm>
              <a:off x="5166350" y="881950"/>
              <a:ext cx="26725" cy="152625"/>
            </a:xfrm>
            <a:custGeom>
              <a:avLst/>
              <a:gdLst/>
              <a:ahLst/>
              <a:cxnLst/>
              <a:rect l="l" t="t" r="r" b="b"/>
              <a:pathLst>
                <a:path w="1069" h="6105" extrusionOk="0">
                  <a:moveTo>
                    <a:pt x="461" y="1"/>
                  </a:moveTo>
                  <a:cubicBezTo>
                    <a:pt x="335" y="1"/>
                    <a:pt x="205" y="69"/>
                    <a:pt x="168" y="199"/>
                  </a:cubicBezTo>
                  <a:cubicBezTo>
                    <a:pt x="1" y="599"/>
                    <a:pt x="68" y="1133"/>
                    <a:pt x="101" y="1600"/>
                  </a:cubicBezTo>
                  <a:lnTo>
                    <a:pt x="234" y="3101"/>
                  </a:lnTo>
                  <a:cubicBezTo>
                    <a:pt x="334" y="4068"/>
                    <a:pt x="535" y="5036"/>
                    <a:pt x="735" y="5970"/>
                  </a:cubicBezTo>
                  <a:cubicBezTo>
                    <a:pt x="750" y="6061"/>
                    <a:pt x="822" y="6104"/>
                    <a:pt x="894" y="6104"/>
                  </a:cubicBezTo>
                  <a:cubicBezTo>
                    <a:pt x="980" y="6104"/>
                    <a:pt x="1068" y="6045"/>
                    <a:pt x="1068" y="5936"/>
                  </a:cubicBezTo>
                  <a:cubicBezTo>
                    <a:pt x="1035" y="4969"/>
                    <a:pt x="1035" y="4035"/>
                    <a:pt x="935" y="3034"/>
                  </a:cubicBezTo>
                  <a:cubicBezTo>
                    <a:pt x="902" y="2534"/>
                    <a:pt x="902" y="2067"/>
                    <a:pt x="868" y="1567"/>
                  </a:cubicBezTo>
                  <a:cubicBezTo>
                    <a:pt x="868" y="1100"/>
                    <a:pt x="902" y="566"/>
                    <a:pt x="701" y="132"/>
                  </a:cubicBezTo>
                  <a:cubicBezTo>
                    <a:pt x="657" y="44"/>
                    <a:pt x="561" y="1"/>
                    <a:pt x="46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76;p71"/>
            <p:cNvSpPr/>
            <p:nvPr/>
          </p:nvSpPr>
          <p:spPr>
            <a:xfrm>
              <a:off x="5046275" y="939575"/>
              <a:ext cx="78175" cy="118175"/>
            </a:xfrm>
            <a:custGeom>
              <a:avLst/>
              <a:gdLst/>
              <a:ahLst/>
              <a:cxnLst/>
              <a:rect l="l" t="t" r="r" b="b"/>
              <a:pathLst>
                <a:path w="3127" h="4727" extrusionOk="0">
                  <a:moveTo>
                    <a:pt x="163" y="1"/>
                  </a:moveTo>
                  <a:cubicBezTo>
                    <a:pt x="75" y="1"/>
                    <a:pt x="0" y="73"/>
                    <a:pt x="0" y="196"/>
                  </a:cubicBezTo>
                  <a:cubicBezTo>
                    <a:pt x="0" y="1029"/>
                    <a:pt x="501" y="1797"/>
                    <a:pt x="968" y="2464"/>
                  </a:cubicBezTo>
                  <a:cubicBezTo>
                    <a:pt x="1502" y="3198"/>
                    <a:pt x="2035" y="3965"/>
                    <a:pt x="2636" y="4665"/>
                  </a:cubicBezTo>
                  <a:cubicBezTo>
                    <a:pt x="2687" y="4708"/>
                    <a:pt x="2748" y="4727"/>
                    <a:pt x="2806" y="4727"/>
                  </a:cubicBezTo>
                  <a:cubicBezTo>
                    <a:pt x="2974" y="4727"/>
                    <a:pt x="3126" y="4572"/>
                    <a:pt x="3003" y="4399"/>
                  </a:cubicBezTo>
                  <a:cubicBezTo>
                    <a:pt x="2536" y="3598"/>
                    <a:pt x="2035" y="2831"/>
                    <a:pt x="1568" y="2097"/>
                  </a:cubicBezTo>
                  <a:lnTo>
                    <a:pt x="968" y="1096"/>
                  </a:lnTo>
                  <a:cubicBezTo>
                    <a:pt x="734" y="763"/>
                    <a:pt x="568" y="362"/>
                    <a:pt x="334" y="95"/>
                  </a:cubicBezTo>
                  <a:cubicBezTo>
                    <a:pt x="282" y="30"/>
                    <a:pt x="220" y="1"/>
                    <a:pt x="1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77;p71"/>
            <p:cNvSpPr/>
            <p:nvPr/>
          </p:nvSpPr>
          <p:spPr>
            <a:xfrm>
              <a:off x="4947100" y="1017725"/>
              <a:ext cx="137100" cy="86375"/>
            </a:xfrm>
            <a:custGeom>
              <a:avLst/>
              <a:gdLst/>
              <a:ahLst/>
              <a:cxnLst/>
              <a:rect l="l" t="t" r="r" b="b"/>
              <a:pathLst>
                <a:path w="5484" h="3455" extrusionOk="0">
                  <a:moveTo>
                    <a:pt x="223" y="1"/>
                  </a:moveTo>
                  <a:cubicBezTo>
                    <a:pt x="82" y="1"/>
                    <a:pt x="1" y="153"/>
                    <a:pt x="31" y="305"/>
                  </a:cubicBezTo>
                  <a:cubicBezTo>
                    <a:pt x="298" y="705"/>
                    <a:pt x="799" y="1006"/>
                    <a:pt x="1199" y="1273"/>
                  </a:cubicBezTo>
                  <a:cubicBezTo>
                    <a:pt x="1632" y="1539"/>
                    <a:pt x="2033" y="1806"/>
                    <a:pt x="2466" y="2040"/>
                  </a:cubicBezTo>
                  <a:cubicBezTo>
                    <a:pt x="3334" y="2607"/>
                    <a:pt x="4268" y="3107"/>
                    <a:pt x="5268" y="3441"/>
                  </a:cubicBezTo>
                  <a:cubicBezTo>
                    <a:pt x="5291" y="3450"/>
                    <a:pt x="5313" y="3454"/>
                    <a:pt x="5332" y="3454"/>
                  </a:cubicBezTo>
                  <a:cubicBezTo>
                    <a:pt x="5450" y="3454"/>
                    <a:pt x="5483" y="3294"/>
                    <a:pt x="5368" y="3207"/>
                  </a:cubicBezTo>
                  <a:cubicBezTo>
                    <a:pt x="4535" y="2640"/>
                    <a:pt x="3667" y="2140"/>
                    <a:pt x="2800" y="1573"/>
                  </a:cubicBezTo>
                  <a:cubicBezTo>
                    <a:pt x="2366" y="1339"/>
                    <a:pt x="1966" y="1039"/>
                    <a:pt x="1532" y="739"/>
                  </a:cubicBezTo>
                  <a:cubicBezTo>
                    <a:pt x="1165" y="505"/>
                    <a:pt x="698" y="138"/>
                    <a:pt x="265" y="5"/>
                  </a:cubicBezTo>
                  <a:cubicBezTo>
                    <a:pt x="250" y="2"/>
                    <a:pt x="236" y="1"/>
                    <a:pt x="22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378;p71"/>
          <p:cNvGrpSpPr/>
          <p:nvPr/>
        </p:nvGrpSpPr>
        <p:grpSpPr>
          <a:xfrm rot="5400000" flipH="1">
            <a:off x="8329664" y="4280242"/>
            <a:ext cx="435056" cy="185966"/>
            <a:chOff x="1848388" y="1192013"/>
            <a:chExt cx="533418" cy="227983"/>
          </a:xfrm>
        </p:grpSpPr>
        <p:sp>
          <p:nvSpPr>
            <p:cNvPr id="11" name="Google Shape;1379;p71"/>
            <p:cNvSpPr/>
            <p:nvPr/>
          </p:nvSpPr>
          <p:spPr>
            <a:xfrm rot="-2238940">
              <a:off x="1909116" y="1193895"/>
              <a:ext cx="48950" cy="216887"/>
            </a:xfrm>
            <a:custGeom>
              <a:avLst/>
              <a:gdLst/>
              <a:ahLst/>
              <a:cxnLst/>
              <a:rect l="l" t="t" r="r" b="b"/>
              <a:pathLst>
                <a:path w="1958" h="5621" extrusionOk="0">
                  <a:moveTo>
                    <a:pt x="973" y="1"/>
                  </a:moveTo>
                  <a:cubicBezTo>
                    <a:pt x="486" y="1"/>
                    <a:pt x="1" y="311"/>
                    <a:pt x="1" y="930"/>
                  </a:cubicBezTo>
                  <a:lnTo>
                    <a:pt x="1" y="4679"/>
                  </a:lnTo>
                  <a:cubicBezTo>
                    <a:pt x="1" y="5307"/>
                    <a:pt x="490" y="5620"/>
                    <a:pt x="979" y="5620"/>
                  </a:cubicBezTo>
                  <a:cubicBezTo>
                    <a:pt x="1468" y="5620"/>
                    <a:pt x="1957" y="5307"/>
                    <a:pt x="1957" y="4679"/>
                  </a:cubicBezTo>
                  <a:lnTo>
                    <a:pt x="1957" y="930"/>
                  </a:lnTo>
                  <a:cubicBezTo>
                    <a:pt x="1950" y="311"/>
                    <a:pt x="1461" y="1"/>
                    <a:pt x="973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2" name="Google Shape;1380;p71"/>
            <p:cNvSpPr/>
            <p:nvPr/>
          </p:nvSpPr>
          <p:spPr>
            <a:xfrm>
              <a:off x="2086205" y="1192013"/>
              <a:ext cx="63150" cy="215308"/>
            </a:xfrm>
            <a:custGeom>
              <a:avLst/>
              <a:gdLst/>
              <a:ahLst/>
              <a:cxnLst/>
              <a:rect l="l" t="t" r="r" b="b"/>
              <a:pathLst>
                <a:path w="2526" h="5970" extrusionOk="0">
                  <a:moveTo>
                    <a:pt x="1338" y="0"/>
                  </a:moveTo>
                  <a:cubicBezTo>
                    <a:pt x="954" y="0"/>
                    <a:pt x="583" y="214"/>
                    <a:pt x="464" y="709"/>
                  </a:cubicBezTo>
                  <a:cubicBezTo>
                    <a:pt x="106" y="2128"/>
                    <a:pt x="1" y="3576"/>
                    <a:pt x="150" y="5040"/>
                  </a:cubicBezTo>
                  <a:cubicBezTo>
                    <a:pt x="218" y="5656"/>
                    <a:pt x="747" y="5970"/>
                    <a:pt x="1238" y="5970"/>
                  </a:cubicBezTo>
                  <a:cubicBezTo>
                    <a:pt x="1724" y="5970"/>
                    <a:pt x="2174" y="5664"/>
                    <a:pt x="2107" y="5040"/>
                  </a:cubicBezTo>
                  <a:cubicBezTo>
                    <a:pt x="1972" y="3756"/>
                    <a:pt x="2047" y="2486"/>
                    <a:pt x="2346" y="1231"/>
                  </a:cubicBezTo>
                  <a:cubicBezTo>
                    <a:pt x="2525" y="486"/>
                    <a:pt x="1917" y="0"/>
                    <a:pt x="1338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3" name="Google Shape;1381;p71"/>
            <p:cNvSpPr/>
            <p:nvPr/>
          </p:nvSpPr>
          <p:spPr>
            <a:xfrm rot="1767252">
              <a:off x="2271346" y="1204629"/>
              <a:ext cx="61847" cy="213990"/>
            </a:xfrm>
            <a:custGeom>
              <a:avLst/>
              <a:gdLst/>
              <a:ahLst/>
              <a:cxnLst/>
              <a:rect l="l" t="t" r="r" b="b"/>
              <a:pathLst>
                <a:path w="2474" h="6624" extrusionOk="0">
                  <a:moveTo>
                    <a:pt x="1104" y="1"/>
                  </a:moveTo>
                  <a:cubicBezTo>
                    <a:pt x="616" y="1"/>
                    <a:pt x="112" y="314"/>
                    <a:pt x="75" y="942"/>
                  </a:cubicBezTo>
                  <a:cubicBezTo>
                    <a:pt x="0" y="2615"/>
                    <a:pt x="135" y="4272"/>
                    <a:pt x="433" y="5915"/>
                  </a:cubicBezTo>
                  <a:cubicBezTo>
                    <a:pt x="535" y="6410"/>
                    <a:pt x="895" y="6624"/>
                    <a:pt x="1276" y="6624"/>
                  </a:cubicBezTo>
                  <a:cubicBezTo>
                    <a:pt x="1851" y="6624"/>
                    <a:pt x="2474" y="6138"/>
                    <a:pt x="2330" y="5393"/>
                  </a:cubicBezTo>
                  <a:cubicBezTo>
                    <a:pt x="2046" y="3929"/>
                    <a:pt x="1972" y="2435"/>
                    <a:pt x="2031" y="942"/>
                  </a:cubicBezTo>
                  <a:cubicBezTo>
                    <a:pt x="2061" y="314"/>
                    <a:pt x="1591" y="1"/>
                    <a:pt x="1104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14" name="Google Shape;1382;p71"/>
          <p:cNvGrpSpPr/>
          <p:nvPr/>
        </p:nvGrpSpPr>
        <p:grpSpPr>
          <a:xfrm rot="-5400000" flipH="1">
            <a:off x="6283520" y="4269047"/>
            <a:ext cx="431215" cy="184325"/>
            <a:chOff x="1848388" y="1192013"/>
            <a:chExt cx="533418" cy="227983"/>
          </a:xfrm>
        </p:grpSpPr>
        <p:sp>
          <p:nvSpPr>
            <p:cNvPr id="15" name="Google Shape;1383;p71"/>
            <p:cNvSpPr/>
            <p:nvPr/>
          </p:nvSpPr>
          <p:spPr>
            <a:xfrm rot="-2238940">
              <a:off x="1909116" y="1193895"/>
              <a:ext cx="48950" cy="216887"/>
            </a:xfrm>
            <a:custGeom>
              <a:avLst/>
              <a:gdLst/>
              <a:ahLst/>
              <a:cxnLst/>
              <a:rect l="l" t="t" r="r" b="b"/>
              <a:pathLst>
                <a:path w="1958" h="5621" extrusionOk="0">
                  <a:moveTo>
                    <a:pt x="973" y="1"/>
                  </a:moveTo>
                  <a:cubicBezTo>
                    <a:pt x="486" y="1"/>
                    <a:pt x="1" y="311"/>
                    <a:pt x="1" y="930"/>
                  </a:cubicBezTo>
                  <a:lnTo>
                    <a:pt x="1" y="4679"/>
                  </a:lnTo>
                  <a:cubicBezTo>
                    <a:pt x="1" y="5307"/>
                    <a:pt x="490" y="5620"/>
                    <a:pt x="979" y="5620"/>
                  </a:cubicBezTo>
                  <a:cubicBezTo>
                    <a:pt x="1468" y="5620"/>
                    <a:pt x="1957" y="5307"/>
                    <a:pt x="1957" y="4679"/>
                  </a:cubicBezTo>
                  <a:lnTo>
                    <a:pt x="1957" y="930"/>
                  </a:lnTo>
                  <a:cubicBezTo>
                    <a:pt x="1950" y="311"/>
                    <a:pt x="1461" y="1"/>
                    <a:pt x="973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6" name="Google Shape;1384;p71"/>
            <p:cNvSpPr/>
            <p:nvPr/>
          </p:nvSpPr>
          <p:spPr>
            <a:xfrm>
              <a:off x="2086205" y="1192013"/>
              <a:ext cx="63150" cy="215308"/>
            </a:xfrm>
            <a:custGeom>
              <a:avLst/>
              <a:gdLst/>
              <a:ahLst/>
              <a:cxnLst/>
              <a:rect l="l" t="t" r="r" b="b"/>
              <a:pathLst>
                <a:path w="2526" h="5970" extrusionOk="0">
                  <a:moveTo>
                    <a:pt x="1338" y="0"/>
                  </a:moveTo>
                  <a:cubicBezTo>
                    <a:pt x="954" y="0"/>
                    <a:pt x="583" y="214"/>
                    <a:pt x="464" y="709"/>
                  </a:cubicBezTo>
                  <a:cubicBezTo>
                    <a:pt x="106" y="2128"/>
                    <a:pt x="1" y="3576"/>
                    <a:pt x="150" y="5040"/>
                  </a:cubicBezTo>
                  <a:cubicBezTo>
                    <a:pt x="218" y="5656"/>
                    <a:pt x="747" y="5970"/>
                    <a:pt x="1238" y="5970"/>
                  </a:cubicBezTo>
                  <a:cubicBezTo>
                    <a:pt x="1724" y="5970"/>
                    <a:pt x="2174" y="5664"/>
                    <a:pt x="2107" y="5040"/>
                  </a:cubicBezTo>
                  <a:cubicBezTo>
                    <a:pt x="1972" y="3756"/>
                    <a:pt x="2047" y="2486"/>
                    <a:pt x="2346" y="1231"/>
                  </a:cubicBezTo>
                  <a:cubicBezTo>
                    <a:pt x="2525" y="486"/>
                    <a:pt x="1917" y="0"/>
                    <a:pt x="1338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7" name="Google Shape;1385;p71"/>
            <p:cNvSpPr/>
            <p:nvPr/>
          </p:nvSpPr>
          <p:spPr>
            <a:xfrm rot="1767252">
              <a:off x="2271346" y="1204629"/>
              <a:ext cx="61847" cy="213990"/>
            </a:xfrm>
            <a:custGeom>
              <a:avLst/>
              <a:gdLst/>
              <a:ahLst/>
              <a:cxnLst/>
              <a:rect l="l" t="t" r="r" b="b"/>
              <a:pathLst>
                <a:path w="2474" h="6624" extrusionOk="0">
                  <a:moveTo>
                    <a:pt x="1104" y="1"/>
                  </a:moveTo>
                  <a:cubicBezTo>
                    <a:pt x="616" y="1"/>
                    <a:pt x="112" y="314"/>
                    <a:pt x="75" y="942"/>
                  </a:cubicBezTo>
                  <a:cubicBezTo>
                    <a:pt x="0" y="2615"/>
                    <a:pt x="135" y="4272"/>
                    <a:pt x="433" y="5915"/>
                  </a:cubicBezTo>
                  <a:cubicBezTo>
                    <a:pt x="535" y="6410"/>
                    <a:pt x="895" y="6624"/>
                    <a:pt x="1276" y="6624"/>
                  </a:cubicBezTo>
                  <a:cubicBezTo>
                    <a:pt x="1851" y="6624"/>
                    <a:pt x="2474" y="6138"/>
                    <a:pt x="2330" y="5393"/>
                  </a:cubicBezTo>
                  <a:cubicBezTo>
                    <a:pt x="2046" y="3929"/>
                    <a:pt x="1972" y="2435"/>
                    <a:pt x="2031" y="942"/>
                  </a:cubicBezTo>
                  <a:cubicBezTo>
                    <a:pt x="2061" y="314"/>
                    <a:pt x="1591" y="1"/>
                    <a:pt x="1104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89" y="737408"/>
            <a:ext cx="2649162" cy="229076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Rectangle 18"/>
          <p:cNvSpPr/>
          <p:nvPr/>
        </p:nvSpPr>
        <p:spPr>
          <a:xfrm>
            <a:off x="3713946" y="1482680"/>
            <a:ext cx="18389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QUESTIONS?</a:t>
            </a:r>
          </a:p>
        </p:txBody>
      </p:sp>
      <p:sp>
        <p:nvSpPr>
          <p:cNvPr id="20" name="Google Shape;317;p40">
            <a:extLst>
              <a:ext uri="{FF2B5EF4-FFF2-40B4-BE49-F238E27FC236}">
                <a16:creationId xmlns:a16="http://schemas.microsoft.com/office/drawing/2014/main" id="{F83C4063-88B2-7422-B6F3-8F1B967B3B24}"/>
              </a:ext>
            </a:extLst>
          </p:cNvPr>
          <p:cNvSpPr/>
          <p:nvPr/>
        </p:nvSpPr>
        <p:spPr>
          <a:xfrm rot="925555">
            <a:off x="-282693" y="3405831"/>
            <a:ext cx="1292750" cy="1699689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solidFill>
            <a:srgbClr val="CC6600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1777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3796;p109"/>
          <p:cNvSpPr/>
          <p:nvPr/>
        </p:nvSpPr>
        <p:spPr>
          <a:xfrm>
            <a:off x="3170463" y="641239"/>
            <a:ext cx="951946" cy="969247"/>
          </a:xfrm>
          <a:custGeom>
            <a:avLst/>
            <a:gdLst/>
            <a:ahLst/>
            <a:cxnLst/>
            <a:rect l="l" t="t" r="r" b="b"/>
            <a:pathLst>
              <a:path w="30538" h="31093" extrusionOk="0">
                <a:moveTo>
                  <a:pt x="30427" y="15787"/>
                </a:moveTo>
                <a:cubicBezTo>
                  <a:pt x="30427" y="15011"/>
                  <a:pt x="30279" y="14234"/>
                  <a:pt x="30316" y="13643"/>
                </a:cubicBezTo>
                <a:lnTo>
                  <a:pt x="30279" y="13384"/>
                </a:lnTo>
                <a:cubicBezTo>
                  <a:pt x="30242" y="12940"/>
                  <a:pt x="29946" y="12349"/>
                  <a:pt x="30057" y="12016"/>
                </a:cubicBezTo>
                <a:cubicBezTo>
                  <a:pt x="29761" y="11424"/>
                  <a:pt x="29909" y="11092"/>
                  <a:pt x="29614" y="10537"/>
                </a:cubicBezTo>
                <a:cubicBezTo>
                  <a:pt x="29540" y="10315"/>
                  <a:pt x="29429" y="10056"/>
                  <a:pt x="29318" y="9835"/>
                </a:cubicBezTo>
                <a:lnTo>
                  <a:pt x="29244" y="9687"/>
                </a:lnTo>
                <a:cubicBezTo>
                  <a:pt x="28948" y="9132"/>
                  <a:pt x="28874" y="8762"/>
                  <a:pt x="28615" y="8282"/>
                </a:cubicBezTo>
                <a:cubicBezTo>
                  <a:pt x="28246" y="7912"/>
                  <a:pt x="28394" y="7247"/>
                  <a:pt x="27913" y="7210"/>
                </a:cubicBezTo>
                <a:lnTo>
                  <a:pt x="27691" y="6877"/>
                </a:lnTo>
                <a:cubicBezTo>
                  <a:pt x="27691" y="6655"/>
                  <a:pt x="27211" y="5953"/>
                  <a:pt x="27137" y="5990"/>
                </a:cubicBezTo>
                <a:cubicBezTo>
                  <a:pt x="26767" y="5657"/>
                  <a:pt x="26804" y="5435"/>
                  <a:pt x="26471" y="5176"/>
                </a:cubicBezTo>
                <a:lnTo>
                  <a:pt x="26397" y="5065"/>
                </a:lnTo>
                <a:cubicBezTo>
                  <a:pt x="26027" y="4696"/>
                  <a:pt x="25658" y="4326"/>
                  <a:pt x="25214" y="4030"/>
                </a:cubicBezTo>
                <a:cubicBezTo>
                  <a:pt x="25140" y="3919"/>
                  <a:pt x="25029" y="3845"/>
                  <a:pt x="24918" y="3771"/>
                </a:cubicBezTo>
                <a:cubicBezTo>
                  <a:pt x="24770" y="3365"/>
                  <a:pt x="24216" y="3328"/>
                  <a:pt x="24031" y="2995"/>
                </a:cubicBezTo>
                <a:cubicBezTo>
                  <a:pt x="23661" y="2773"/>
                  <a:pt x="23292" y="2551"/>
                  <a:pt x="22922" y="2367"/>
                </a:cubicBezTo>
                <a:lnTo>
                  <a:pt x="22441" y="2108"/>
                </a:lnTo>
                <a:lnTo>
                  <a:pt x="22072" y="1923"/>
                </a:lnTo>
                <a:cubicBezTo>
                  <a:pt x="21776" y="1553"/>
                  <a:pt x="21036" y="1368"/>
                  <a:pt x="20408" y="1146"/>
                </a:cubicBezTo>
                <a:cubicBezTo>
                  <a:pt x="20223" y="1110"/>
                  <a:pt x="20001" y="999"/>
                  <a:pt x="19816" y="962"/>
                </a:cubicBezTo>
                <a:lnTo>
                  <a:pt x="19668" y="925"/>
                </a:lnTo>
                <a:cubicBezTo>
                  <a:pt x="19262" y="777"/>
                  <a:pt x="18855" y="703"/>
                  <a:pt x="18448" y="592"/>
                </a:cubicBezTo>
                <a:cubicBezTo>
                  <a:pt x="18448" y="444"/>
                  <a:pt x="18264" y="444"/>
                  <a:pt x="18079" y="407"/>
                </a:cubicBezTo>
                <a:cubicBezTo>
                  <a:pt x="17820" y="370"/>
                  <a:pt x="17635" y="370"/>
                  <a:pt x="17413" y="333"/>
                </a:cubicBezTo>
                <a:lnTo>
                  <a:pt x="17265" y="333"/>
                </a:lnTo>
                <a:cubicBezTo>
                  <a:pt x="16711" y="222"/>
                  <a:pt x="16526" y="37"/>
                  <a:pt x="16119" y="222"/>
                </a:cubicBezTo>
                <a:cubicBezTo>
                  <a:pt x="15602" y="222"/>
                  <a:pt x="15380" y="0"/>
                  <a:pt x="14825" y="74"/>
                </a:cubicBezTo>
                <a:lnTo>
                  <a:pt x="14714" y="74"/>
                </a:lnTo>
                <a:cubicBezTo>
                  <a:pt x="14234" y="148"/>
                  <a:pt x="13864" y="74"/>
                  <a:pt x="13494" y="37"/>
                </a:cubicBezTo>
                <a:lnTo>
                  <a:pt x="13494" y="148"/>
                </a:lnTo>
                <a:cubicBezTo>
                  <a:pt x="13162" y="74"/>
                  <a:pt x="12903" y="37"/>
                  <a:pt x="12422" y="148"/>
                </a:cubicBezTo>
                <a:cubicBezTo>
                  <a:pt x="11979" y="148"/>
                  <a:pt x="11942" y="407"/>
                  <a:pt x="11646" y="259"/>
                </a:cubicBezTo>
                <a:lnTo>
                  <a:pt x="11498" y="333"/>
                </a:lnTo>
                <a:cubicBezTo>
                  <a:pt x="11091" y="407"/>
                  <a:pt x="10685" y="518"/>
                  <a:pt x="10241" y="629"/>
                </a:cubicBezTo>
                <a:cubicBezTo>
                  <a:pt x="10204" y="555"/>
                  <a:pt x="10130" y="555"/>
                  <a:pt x="9982" y="592"/>
                </a:cubicBezTo>
                <a:cubicBezTo>
                  <a:pt x="9243" y="814"/>
                  <a:pt x="8540" y="1073"/>
                  <a:pt x="8245" y="1110"/>
                </a:cubicBezTo>
                <a:cubicBezTo>
                  <a:pt x="7764" y="1331"/>
                  <a:pt x="7357" y="1479"/>
                  <a:pt x="6988" y="1553"/>
                </a:cubicBezTo>
                <a:lnTo>
                  <a:pt x="6618" y="1738"/>
                </a:lnTo>
                <a:cubicBezTo>
                  <a:pt x="6359" y="1886"/>
                  <a:pt x="6137" y="1997"/>
                  <a:pt x="5915" y="2108"/>
                </a:cubicBezTo>
                <a:cubicBezTo>
                  <a:pt x="5878" y="2071"/>
                  <a:pt x="5768" y="2071"/>
                  <a:pt x="5620" y="2182"/>
                </a:cubicBezTo>
                <a:cubicBezTo>
                  <a:pt x="4510" y="2847"/>
                  <a:pt x="3586" y="3291"/>
                  <a:pt x="2625" y="4141"/>
                </a:cubicBezTo>
                <a:cubicBezTo>
                  <a:pt x="2403" y="4215"/>
                  <a:pt x="1664" y="4585"/>
                  <a:pt x="1701" y="4770"/>
                </a:cubicBezTo>
                <a:lnTo>
                  <a:pt x="1627" y="4844"/>
                </a:lnTo>
                <a:lnTo>
                  <a:pt x="1331" y="5139"/>
                </a:lnTo>
                <a:cubicBezTo>
                  <a:pt x="961" y="5583"/>
                  <a:pt x="776" y="5213"/>
                  <a:pt x="629" y="5768"/>
                </a:cubicBezTo>
                <a:cubicBezTo>
                  <a:pt x="370" y="6101"/>
                  <a:pt x="74" y="6101"/>
                  <a:pt x="222" y="6470"/>
                </a:cubicBezTo>
                <a:cubicBezTo>
                  <a:pt x="37" y="6655"/>
                  <a:pt x="148" y="6803"/>
                  <a:pt x="0" y="6988"/>
                </a:cubicBezTo>
                <a:cubicBezTo>
                  <a:pt x="74" y="7579"/>
                  <a:pt x="222" y="7727"/>
                  <a:pt x="592" y="7653"/>
                </a:cubicBezTo>
                <a:cubicBezTo>
                  <a:pt x="518" y="7395"/>
                  <a:pt x="1738" y="7210"/>
                  <a:pt x="1664" y="6618"/>
                </a:cubicBezTo>
                <a:lnTo>
                  <a:pt x="1886" y="6322"/>
                </a:lnTo>
                <a:cubicBezTo>
                  <a:pt x="2255" y="6064"/>
                  <a:pt x="2625" y="5768"/>
                  <a:pt x="2995" y="5324"/>
                </a:cubicBezTo>
                <a:cubicBezTo>
                  <a:pt x="3180" y="5139"/>
                  <a:pt x="3401" y="4881"/>
                  <a:pt x="3660" y="4696"/>
                </a:cubicBezTo>
                <a:cubicBezTo>
                  <a:pt x="3993" y="4770"/>
                  <a:pt x="4400" y="4104"/>
                  <a:pt x="4806" y="3919"/>
                </a:cubicBezTo>
                <a:cubicBezTo>
                  <a:pt x="5213" y="3513"/>
                  <a:pt x="5509" y="3587"/>
                  <a:pt x="5915" y="3328"/>
                </a:cubicBezTo>
                <a:cubicBezTo>
                  <a:pt x="6322" y="3032"/>
                  <a:pt x="6655" y="3106"/>
                  <a:pt x="7172" y="2736"/>
                </a:cubicBezTo>
                <a:cubicBezTo>
                  <a:pt x="7505" y="2551"/>
                  <a:pt x="7801" y="2403"/>
                  <a:pt x="8171" y="2256"/>
                </a:cubicBezTo>
                <a:cubicBezTo>
                  <a:pt x="8282" y="2477"/>
                  <a:pt x="8688" y="2071"/>
                  <a:pt x="8910" y="2071"/>
                </a:cubicBezTo>
                <a:cubicBezTo>
                  <a:pt x="9575" y="1812"/>
                  <a:pt x="10167" y="1627"/>
                  <a:pt x="10722" y="1627"/>
                </a:cubicBezTo>
                <a:cubicBezTo>
                  <a:pt x="10869" y="1553"/>
                  <a:pt x="11054" y="1516"/>
                  <a:pt x="11202" y="1479"/>
                </a:cubicBezTo>
                <a:lnTo>
                  <a:pt x="11313" y="1442"/>
                </a:lnTo>
                <a:cubicBezTo>
                  <a:pt x="11498" y="1664"/>
                  <a:pt x="12126" y="1294"/>
                  <a:pt x="12422" y="1331"/>
                </a:cubicBezTo>
                <a:cubicBezTo>
                  <a:pt x="13162" y="1183"/>
                  <a:pt x="13642" y="1146"/>
                  <a:pt x="14382" y="1146"/>
                </a:cubicBezTo>
                <a:cubicBezTo>
                  <a:pt x="14640" y="1368"/>
                  <a:pt x="15380" y="1146"/>
                  <a:pt x="15861" y="1257"/>
                </a:cubicBezTo>
                <a:cubicBezTo>
                  <a:pt x="16304" y="1257"/>
                  <a:pt x="16748" y="1294"/>
                  <a:pt x="17191" y="1331"/>
                </a:cubicBezTo>
                <a:cubicBezTo>
                  <a:pt x="17154" y="1553"/>
                  <a:pt x="17598" y="1442"/>
                  <a:pt x="17783" y="1516"/>
                </a:cubicBezTo>
                <a:cubicBezTo>
                  <a:pt x="18411" y="1516"/>
                  <a:pt x="18448" y="1664"/>
                  <a:pt x="19077" y="1812"/>
                </a:cubicBezTo>
                <a:lnTo>
                  <a:pt x="19225" y="1849"/>
                </a:lnTo>
                <a:cubicBezTo>
                  <a:pt x="19558" y="2071"/>
                  <a:pt x="19890" y="1923"/>
                  <a:pt x="20371" y="2219"/>
                </a:cubicBezTo>
                <a:lnTo>
                  <a:pt x="20519" y="2256"/>
                </a:lnTo>
                <a:cubicBezTo>
                  <a:pt x="20889" y="2293"/>
                  <a:pt x="20778" y="2588"/>
                  <a:pt x="21184" y="2625"/>
                </a:cubicBezTo>
                <a:cubicBezTo>
                  <a:pt x="21480" y="2551"/>
                  <a:pt x="21850" y="2847"/>
                  <a:pt x="22035" y="3032"/>
                </a:cubicBezTo>
                <a:lnTo>
                  <a:pt x="22146" y="3106"/>
                </a:lnTo>
                <a:cubicBezTo>
                  <a:pt x="22478" y="3291"/>
                  <a:pt x="22774" y="3402"/>
                  <a:pt x="23107" y="3660"/>
                </a:cubicBezTo>
                <a:cubicBezTo>
                  <a:pt x="23144" y="3882"/>
                  <a:pt x="23587" y="4067"/>
                  <a:pt x="23846" y="4289"/>
                </a:cubicBezTo>
                <a:cubicBezTo>
                  <a:pt x="24179" y="4511"/>
                  <a:pt x="24512" y="4770"/>
                  <a:pt x="24807" y="5028"/>
                </a:cubicBezTo>
                <a:lnTo>
                  <a:pt x="25177" y="5361"/>
                </a:lnTo>
                <a:cubicBezTo>
                  <a:pt x="25214" y="5398"/>
                  <a:pt x="25325" y="5435"/>
                  <a:pt x="25362" y="5546"/>
                </a:cubicBezTo>
                <a:lnTo>
                  <a:pt x="25658" y="5768"/>
                </a:lnTo>
                <a:cubicBezTo>
                  <a:pt x="25843" y="6064"/>
                  <a:pt x="25954" y="6359"/>
                  <a:pt x="26323" y="6470"/>
                </a:cubicBezTo>
                <a:cubicBezTo>
                  <a:pt x="26323" y="6729"/>
                  <a:pt x="26767" y="7062"/>
                  <a:pt x="26952" y="7395"/>
                </a:cubicBezTo>
                <a:cubicBezTo>
                  <a:pt x="26915" y="7616"/>
                  <a:pt x="27211" y="7949"/>
                  <a:pt x="27395" y="8282"/>
                </a:cubicBezTo>
                <a:cubicBezTo>
                  <a:pt x="27432" y="8319"/>
                  <a:pt x="27506" y="8393"/>
                  <a:pt x="27543" y="8467"/>
                </a:cubicBezTo>
                <a:cubicBezTo>
                  <a:pt x="27950" y="8910"/>
                  <a:pt x="27950" y="9576"/>
                  <a:pt x="28283" y="9687"/>
                </a:cubicBezTo>
                <a:cubicBezTo>
                  <a:pt x="28283" y="9946"/>
                  <a:pt x="28320" y="10130"/>
                  <a:pt x="28431" y="10352"/>
                </a:cubicBezTo>
                <a:cubicBezTo>
                  <a:pt x="28504" y="10574"/>
                  <a:pt x="28615" y="10870"/>
                  <a:pt x="28689" y="11129"/>
                </a:cubicBezTo>
                <a:cubicBezTo>
                  <a:pt x="28874" y="11646"/>
                  <a:pt x="29059" y="12164"/>
                  <a:pt x="29059" y="12607"/>
                </a:cubicBezTo>
                <a:cubicBezTo>
                  <a:pt x="29096" y="12755"/>
                  <a:pt x="29170" y="12940"/>
                  <a:pt x="29207" y="13088"/>
                </a:cubicBezTo>
                <a:cubicBezTo>
                  <a:pt x="29244" y="13273"/>
                  <a:pt x="29281" y="13458"/>
                  <a:pt x="29355" y="13680"/>
                </a:cubicBezTo>
                <a:cubicBezTo>
                  <a:pt x="29244" y="14012"/>
                  <a:pt x="29761" y="14123"/>
                  <a:pt x="29281" y="14197"/>
                </a:cubicBezTo>
                <a:cubicBezTo>
                  <a:pt x="29281" y="14308"/>
                  <a:pt x="29392" y="14419"/>
                  <a:pt x="29429" y="14493"/>
                </a:cubicBezTo>
                <a:cubicBezTo>
                  <a:pt x="29281" y="14752"/>
                  <a:pt x="29429" y="15195"/>
                  <a:pt x="29392" y="15565"/>
                </a:cubicBezTo>
                <a:cubicBezTo>
                  <a:pt x="29429" y="16268"/>
                  <a:pt x="29392" y="16896"/>
                  <a:pt x="29281" y="17598"/>
                </a:cubicBezTo>
                <a:cubicBezTo>
                  <a:pt x="29022" y="17746"/>
                  <a:pt x="29170" y="18449"/>
                  <a:pt x="29022" y="18745"/>
                </a:cubicBezTo>
                <a:cubicBezTo>
                  <a:pt x="28911" y="19262"/>
                  <a:pt x="28726" y="19262"/>
                  <a:pt x="28800" y="19669"/>
                </a:cubicBezTo>
                <a:cubicBezTo>
                  <a:pt x="28504" y="19669"/>
                  <a:pt x="28541" y="20334"/>
                  <a:pt x="28431" y="20556"/>
                </a:cubicBezTo>
                <a:cubicBezTo>
                  <a:pt x="28283" y="20963"/>
                  <a:pt x="28098" y="21406"/>
                  <a:pt x="27950" y="21776"/>
                </a:cubicBezTo>
                <a:cubicBezTo>
                  <a:pt x="27691" y="21887"/>
                  <a:pt x="27543" y="22516"/>
                  <a:pt x="27247" y="22885"/>
                </a:cubicBezTo>
                <a:cubicBezTo>
                  <a:pt x="27174" y="23292"/>
                  <a:pt x="26989" y="23477"/>
                  <a:pt x="26804" y="23699"/>
                </a:cubicBezTo>
                <a:cubicBezTo>
                  <a:pt x="26656" y="23883"/>
                  <a:pt x="26508" y="24105"/>
                  <a:pt x="26434" y="24290"/>
                </a:cubicBezTo>
                <a:cubicBezTo>
                  <a:pt x="26286" y="24660"/>
                  <a:pt x="26064" y="24475"/>
                  <a:pt x="25917" y="24808"/>
                </a:cubicBezTo>
                <a:cubicBezTo>
                  <a:pt x="25843" y="25140"/>
                  <a:pt x="25695" y="25177"/>
                  <a:pt x="25325" y="25547"/>
                </a:cubicBezTo>
                <a:cubicBezTo>
                  <a:pt x="24992" y="26065"/>
                  <a:pt x="24623" y="26065"/>
                  <a:pt x="24253" y="26508"/>
                </a:cubicBezTo>
                <a:cubicBezTo>
                  <a:pt x="23920" y="26841"/>
                  <a:pt x="23550" y="27174"/>
                  <a:pt x="23181" y="27507"/>
                </a:cubicBezTo>
                <a:cubicBezTo>
                  <a:pt x="23107" y="27396"/>
                  <a:pt x="22996" y="27507"/>
                  <a:pt x="22885" y="27581"/>
                </a:cubicBezTo>
                <a:cubicBezTo>
                  <a:pt x="22737" y="27728"/>
                  <a:pt x="22589" y="27876"/>
                  <a:pt x="22515" y="27913"/>
                </a:cubicBezTo>
                <a:lnTo>
                  <a:pt x="22146" y="28172"/>
                </a:lnTo>
                <a:cubicBezTo>
                  <a:pt x="21702" y="28320"/>
                  <a:pt x="20704" y="28838"/>
                  <a:pt x="20482" y="29022"/>
                </a:cubicBezTo>
                <a:cubicBezTo>
                  <a:pt x="20297" y="28985"/>
                  <a:pt x="20149" y="29022"/>
                  <a:pt x="19927" y="29170"/>
                </a:cubicBezTo>
                <a:cubicBezTo>
                  <a:pt x="19595" y="29281"/>
                  <a:pt x="19262" y="29429"/>
                  <a:pt x="18966" y="29540"/>
                </a:cubicBezTo>
                <a:cubicBezTo>
                  <a:pt x="18485" y="29429"/>
                  <a:pt x="17746" y="29873"/>
                  <a:pt x="17154" y="29947"/>
                </a:cubicBezTo>
                <a:cubicBezTo>
                  <a:pt x="17118" y="29725"/>
                  <a:pt x="16748" y="29984"/>
                  <a:pt x="16563" y="29947"/>
                </a:cubicBezTo>
                <a:lnTo>
                  <a:pt x="16230" y="29984"/>
                </a:lnTo>
                <a:cubicBezTo>
                  <a:pt x="16045" y="30168"/>
                  <a:pt x="15528" y="29984"/>
                  <a:pt x="15084" y="30095"/>
                </a:cubicBezTo>
                <a:cubicBezTo>
                  <a:pt x="15084" y="29836"/>
                  <a:pt x="14640" y="30021"/>
                  <a:pt x="14456" y="29984"/>
                </a:cubicBezTo>
                <a:cubicBezTo>
                  <a:pt x="14012" y="30095"/>
                  <a:pt x="14049" y="29984"/>
                  <a:pt x="13531" y="29947"/>
                </a:cubicBezTo>
                <a:cubicBezTo>
                  <a:pt x="13605" y="29725"/>
                  <a:pt x="13125" y="29836"/>
                  <a:pt x="12977" y="29799"/>
                </a:cubicBezTo>
                <a:lnTo>
                  <a:pt x="12903" y="29799"/>
                </a:lnTo>
                <a:cubicBezTo>
                  <a:pt x="12311" y="29651"/>
                  <a:pt x="12126" y="29799"/>
                  <a:pt x="11646" y="29614"/>
                </a:cubicBezTo>
                <a:cubicBezTo>
                  <a:pt x="10869" y="29614"/>
                  <a:pt x="10352" y="28948"/>
                  <a:pt x="9797" y="29059"/>
                </a:cubicBezTo>
                <a:lnTo>
                  <a:pt x="9723" y="29022"/>
                </a:lnTo>
                <a:cubicBezTo>
                  <a:pt x="9575" y="28690"/>
                  <a:pt x="8836" y="28616"/>
                  <a:pt x="8503" y="28357"/>
                </a:cubicBezTo>
                <a:lnTo>
                  <a:pt x="8392" y="28320"/>
                </a:lnTo>
                <a:lnTo>
                  <a:pt x="7431" y="27765"/>
                </a:lnTo>
                <a:cubicBezTo>
                  <a:pt x="7172" y="27581"/>
                  <a:pt x="6914" y="27433"/>
                  <a:pt x="6692" y="27248"/>
                </a:cubicBezTo>
                <a:cubicBezTo>
                  <a:pt x="6544" y="27174"/>
                  <a:pt x="6359" y="26989"/>
                  <a:pt x="6285" y="27063"/>
                </a:cubicBezTo>
                <a:lnTo>
                  <a:pt x="6174" y="26989"/>
                </a:lnTo>
                <a:cubicBezTo>
                  <a:pt x="6137" y="26693"/>
                  <a:pt x="5398" y="26065"/>
                  <a:pt x="5176" y="26065"/>
                </a:cubicBezTo>
                <a:lnTo>
                  <a:pt x="5065" y="25954"/>
                </a:lnTo>
                <a:cubicBezTo>
                  <a:pt x="5176" y="25732"/>
                  <a:pt x="4658" y="25436"/>
                  <a:pt x="4510" y="25214"/>
                </a:cubicBezTo>
                <a:lnTo>
                  <a:pt x="4437" y="25140"/>
                </a:lnTo>
                <a:cubicBezTo>
                  <a:pt x="4289" y="24993"/>
                  <a:pt x="4215" y="24845"/>
                  <a:pt x="4067" y="24660"/>
                </a:cubicBezTo>
                <a:lnTo>
                  <a:pt x="3882" y="24438"/>
                </a:lnTo>
                <a:lnTo>
                  <a:pt x="3734" y="24253"/>
                </a:lnTo>
                <a:cubicBezTo>
                  <a:pt x="3586" y="24031"/>
                  <a:pt x="3475" y="23847"/>
                  <a:pt x="3327" y="23588"/>
                </a:cubicBezTo>
                <a:cubicBezTo>
                  <a:pt x="3217" y="23477"/>
                  <a:pt x="3180" y="23329"/>
                  <a:pt x="3143" y="23181"/>
                </a:cubicBezTo>
                <a:cubicBezTo>
                  <a:pt x="2921" y="22922"/>
                  <a:pt x="2921" y="22257"/>
                  <a:pt x="2588" y="22183"/>
                </a:cubicBezTo>
                <a:cubicBezTo>
                  <a:pt x="2625" y="22035"/>
                  <a:pt x="2551" y="21332"/>
                  <a:pt x="2292" y="21296"/>
                </a:cubicBezTo>
                <a:cubicBezTo>
                  <a:pt x="2033" y="20593"/>
                  <a:pt x="2070" y="19484"/>
                  <a:pt x="1812" y="18966"/>
                </a:cubicBezTo>
                <a:lnTo>
                  <a:pt x="1812" y="18855"/>
                </a:lnTo>
                <a:cubicBezTo>
                  <a:pt x="1996" y="18486"/>
                  <a:pt x="1738" y="17672"/>
                  <a:pt x="1996" y="17266"/>
                </a:cubicBezTo>
                <a:lnTo>
                  <a:pt x="1996" y="16896"/>
                </a:lnTo>
                <a:cubicBezTo>
                  <a:pt x="1996" y="16452"/>
                  <a:pt x="2033" y="16009"/>
                  <a:pt x="2070" y="15565"/>
                </a:cubicBezTo>
                <a:cubicBezTo>
                  <a:pt x="2107" y="15084"/>
                  <a:pt x="2181" y="14604"/>
                  <a:pt x="2255" y="14123"/>
                </a:cubicBezTo>
                <a:lnTo>
                  <a:pt x="2292" y="13901"/>
                </a:lnTo>
                <a:cubicBezTo>
                  <a:pt x="2440" y="12792"/>
                  <a:pt x="2921" y="11646"/>
                  <a:pt x="3143" y="10833"/>
                </a:cubicBezTo>
                <a:cubicBezTo>
                  <a:pt x="3327" y="10352"/>
                  <a:pt x="3512" y="9872"/>
                  <a:pt x="3734" y="9428"/>
                </a:cubicBezTo>
                <a:cubicBezTo>
                  <a:pt x="3882" y="8910"/>
                  <a:pt x="4474" y="8319"/>
                  <a:pt x="4474" y="7875"/>
                </a:cubicBezTo>
                <a:cubicBezTo>
                  <a:pt x="4658" y="7653"/>
                  <a:pt x="4695" y="7468"/>
                  <a:pt x="4695" y="7321"/>
                </a:cubicBezTo>
                <a:cubicBezTo>
                  <a:pt x="4954" y="7395"/>
                  <a:pt x="5139" y="6840"/>
                  <a:pt x="5398" y="6655"/>
                </a:cubicBezTo>
                <a:lnTo>
                  <a:pt x="5509" y="6544"/>
                </a:lnTo>
                <a:cubicBezTo>
                  <a:pt x="5804" y="6174"/>
                  <a:pt x="6137" y="5842"/>
                  <a:pt x="6507" y="5583"/>
                </a:cubicBezTo>
                <a:cubicBezTo>
                  <a:pt x="6618" y="5065"/>
                  <a:pt x="7209" y="5546"/>
                  <a:pt x="7246" y="5213"/>
                </a:cubicBezTo>
                <a:cubicBezTo>
                  <a:pt x="7579" y="4917"/>
                  <a:pt x="7468" y="4991"/>
                  <a:pt x="7912" y="4733"/>
                </a:cubicBezTo>
                <a:lnTo>
                  <a:pt x="7690" y="4511"/>
                </a:lnTo>
                <a:lnTo>
                  <a:pt x="7801" y="4474"/>
                </a:lnTo>
                <a:cubicBezTo>
                  <a:pt x="8134" y="3993"/>
                  <a:pt x="7431" y="3697"/>
                  <a:pt x="6840" y="3956"/>
                </a:cubicBezTo>
                <a:cubicBezTo>
                  <a:pt x="6618" y="4067"/>
                  <a:pt x="6470" y="4178"/>
                  <a:pt x="6433" y="4326"/>
                </a:cubicBezTo>
                <a:cubicBezTo>
                  <a:pt x="5841" y="4326"/>
                  <a:pt x="5509" y="4991"/>
                  <a:pt x="4806" y="5546"/>
                </a:cubicBezTo>
                <a:lnTo>
                  <a:pt x="4695" y="5620"/>
                </a:lnTo>
                <a:cubicBezTo>
                  <a:pt x="4326" y="6101"/>
                  <a:pt x="3660" y="6692"/>
                  <a:pt x="3660" y="7136"/>
                </a:cubicBezTo>
                <a:cubicBezTo>
                  <a:pt x="3327" y="7616"/>
                  <a:pt x="3032" y="8134"/>
                  <a:pt x="2810" y="8578"/>
                </a:cubicBezTo>
                <a:lnTo>
                  <a:pt x="2736" y="8799"/>
                </a:lnTo>
                <a:cubicBezTo>
                  <a:pt x="2403" y="9317"/>
                  <a:pt x="2033" y="10648"/>
                  <a:pt x="1738" y="11313"/>
                </a:cubicBezTo>
                <a:cubicBezTo>
                  <a:pt x="1664" y="11535"/>
                  <a:pt x="1627" y="11831"/>
                  <a:pt x="1516" y="12053"/>
                </a:cubicBezTo>
                <a:lnTo>
                  <a:pt x="1368" y="12570"/>
                </a:lnTo>
                <a:cubicBezTo>
                  <a:pt x="1294" y="12903"/>
                  <a:pt x="1257" y="13199"/>
                  <a:pt x="1146" y="13569"/>
                </a:cubicBezTo>
                <a:cubicBezTo>
                  <a:pt x="1109" y="13827"/>
                  <a:pt x="1072" y="14086"/>
                  <a:pt x="998" y="14308"/>
                </a:cubicBezTo>
                <a:cubicBezTo>
                  <a:pt x="924" y="14863"/>
                  <a:pt x="887" y="15417"/>
                  <a:pt x="813" y="15935"/>
                </a:cubicBezTo>
                <a:lnTo>
                  <a:pt x="776" y="16304"/>
                </a:lnTo>
                <a:cubicBezTo>
                  <a:pt x="776" y="16526"/>
                  <a:pt x="776" y="16822"/>
                  <a:pt x="739" y="17044"/>
                </a:cubicBezTo>
                <a:lnTo>
                  <a:pt x="739" y="17192"/>
                </a:lnTo>
                <a:lnTo>
                  <a:pt x="739" y="18190"/>
                </a:lnTo>
                <a:cubicBezTo>
                  <a:pt x="555" y="18116"/>
                  <a:pt x="592" y="18818"/>
                  <a:pt x="776" y="18708"/>
                </a:cubicBezTo>
                <a:cubicBezTo>
                  <a:pt x="924" y="20149"/>
                  <a:pt x="998" y="20926"/>
                  <a:pt x="1442" y="22183"/>
                </a:cubicBezTo>
                <a:cubicBezTo>
                  <a:pt x="1331" y="22220"/>
                  <a:pt x="1368" y="22442"/>
                  <a:pt x="1516" y="22405"/>
                </a:cubicBezTo>
                <a:cubicBezTo>
                  <a:pt x="1812" y="23255"/>
                  <a:pt x="2218" y="24031"/>
                  <a:pt x="2662" y="24771"/>
                </a:cubicBezTo>
                <a:cubicBezTo>
                  <a:pt x="3180" y="25436"/>
                  <a:pt x="3734" y="26139"/>
                  <a:pt x="4400" y="26730"/>
                </a:cubicBezTo>
                <a:cubicBezTo>
                  <a:pt x="4621" y="26989"/>
                  <a:pt x="4843" y="27211"/>
                  <a:pt x="5139" y="27396"/>
                </a:cubicBezTo>
                <a:cubicBezTo>
                  <a:pt x="5398" y="27618"/>
                  <a:pt x="5694" y="27876"/>
                  <a:pt x="5989" y="28098"/>
                </a:cubicBezTo>
                <a:cubicBezTo>
                  <a:pt x="5952" y="28246"/>
                  <a:pt x="6100" y="28246"/>
                  <a:pt x="6174" y="28246"/>
                </a:cubicBezTo>
                <a:cubicBezTo>
                  <a:pt x="6433" y="28431"/>
                  <a:pt x="6655" y="28542"/>
                  <a:pt x="6914" y="28690"/>
                </a:cubicBezTo>
                <a:lnTo>
                  <a:pt x="7025" y="28727"/>
                </a:lnTo>
                <a:cubicBezTo>
                  <a:pt x="7542" y="29022"/>
                  <a:pt x="8060" y="29281"/>
                  <a:pt x="8540" y="29540"/>
                </a:cubicBezTo>
                <a:cubicBezTo>
                  <a:pt x="8392" y="29651"/>
                  <a:pt x="9021" y="29947"/>
                  <a:pt x="9021" y="29725"/>
                </a:cubicBezTo>
                <a:lnTo>
                  <a:pt x="9686" y="29984"/>
                </a:lnTo>
                <a:cubicBezTo>
                  <a:pt x="9834" y="30316"/>
                  <a:pt x="10574" y="30316"/>
                  <a:pt x="10943" y="30501"/>
                </a:cubicBezTo>
                <a:cubicBezTo>
                  <a:pt x="11091" y="30538"/>
                  <a:pt x="11276" y="30575"/>
                  <a:pt x="11424" y="30575"/>
                </a:cubicBezTo>
                <a:cubicBezTo>
                  <a:pt x="12016" y="30575"/>
                  <a:pt x="12459" y="31019"/>
                  <a:pt x="12866" y="30797"/>
                </a:cubicBezTo>
                <a:cubicBezTo>
                  <a:pt x="13273" y="31093"/>
                  <a:pt x="14234" y="30908"/>
                  <a:pt x="14714" y="31093"/>
                </a:cubicBezTo>
                <a:cubicBezTo>
                  <a:pt x="15380" y="31093"/>
                  <a:pt x="16082" y="30982"/>
                  <a:pt x="16785" y="30871"/>
                </a:cubicBezTo>
                <a:cubicBezTo>
                  <a:pt x="16785" y="30908"/>
                  <a:pt x="16822" y="30982"/>
                  <a:pt x="16896" y="30945"/>
                </a:cubicBezTo>
                <a:cubicBezTo>
                  <a:pt x="17081" y="30908"/>
                  <a:pt x="17339" y="30871"/>
                  <a:pt x="17524" y="30797"/>
                </a:cubicBezTo>
                <a:cubicBezTo>
                  <a:pt x="17820" y="30723"/>
                  <a:pt x="18153" y="30686"/>
                  <a:pt x="18485" y="30538"/>
                </a:cubicBezTo>
                <a:cubicBezTo>
                  <a:pt x="18707" y="30686"/>
                  <a:pt x="19668" y="30279"/>
                  <a:pt x="19668" y="30205"/>
                </a:cubicBezTo>
                <a:lnTo>
                  <a:pt x="20001" y="30095"/>
                </a:lnTo>
                <a:cubicBezTo>
                  <a:pt x="20297" y="30279"/>
                  <a:pt x="20852" y="29762"/>
                  <a:pt x="21147" y="29614"/>
                </a:cubicBezTo>
                <a:cubicBezTo>
                  <a:pt x="21517" y="29281"/>
                  <a:pt x="21776" y="29429"/>
                  <a:pt x="22072" y="29207"/>
                </a:cubicBezTo>
                <a:lnTo>
                  <a:pt x="22035" y="29096"/>
                </a:lnTo>
                <a:cubicBezTo>
                  <a:pt x="22404" y="28911"/>
                  <a:pt x="22737" y="28875"/>
                  <a:pt x="23144" y="28505"/>
                </a:cubicBezTo>
                <a:cubicBezTo>
                  <a:pt x="23957" y="28172"/>
                  <a:pt x="24364" y="27470"/>
                  <a:pt x="25177" y="26989"/>
                </a:cubicBezTo>
                <a:cubicBezTo>
                  <a:pt x="25177" y="26693"/>
                  <a:pt x="25658" y="26656"/>
                  <a:pt x="25880" y="26250"/>
                </a:cubicBezTo>
                <a:cubicBezTo>
                  <a:pt x="26064" y="26065"/>
                  <a:pt x="26212" y="25880"/>
                  <a:pt x="26360" y="25658"/>
                </a:cubicBezTo>
                <a:cubicBezTo>
                  <a:pt x="26656" y="25658"/>
                  <a:pt x="26952" y="24919"/>
                  <a:pt x="27284" y="24586"/>
                </a:cubicBezTo>
                <a:cubicBezTo>
                  <a:pt x="27469" y="24364"/>
                  <a:pt x="27580" y="24068"/>
                  <a:pt x="27728" y="23847"/>
                </a:cubicBezTo>
                <a:lnTo>
                  <a:pt x="27765" y="23736"/>
                </a:lnTo>
                <a:cubicBezTo>
                  <a:pt x="27950" y="23440"/>
                  <a:pt x="28135" y="23107"/>
                  <a:pt x="28320" y="22737"/>
                </a:cubicBezTo>
                <a:cubicBezTo>
                  <a:pt x="28578" y="22774"/>
                  <a:pt x="28652" y="22183"/>
                  <a:pt x="28800" y="21998"/>
                </a:cubicBezTo>
                <a:lnTo>
                  <a:pt x="28874" y="21776"/>
                </a:lnTo>
                <a:cubicBezTo>
                  <a:pt x="29059" y="21296"/>
                  <a:pt x="29244" y="20778"/>
                  <a:pt x="29392" y="20334"/>
                </a:cubicBezTo>
                <a:cubicBezTo>
                  <a:pt x="29688" y="20297"/>
                  <a:pt x="29688" y="19595"/>
                  <a:pt x="29798" y="19262"/>
                </a:cubicBezTo>
                <a:lnTo>
                  <a:pt x="29909" y="18745"/>
                </a:lnTo>
                <a:cubicBezTo>
                  <a:pt x="29983" y="18338"/>
                  <a:pt x="30057" y="17931"/>
                  <a:pt x="30094" y="17525"/>
                </a:cubicBezTo>
                <a:cubicBezTo>
                  <a:pt x="30538" y="17192"/>
                  <a:pt x="30353" y="16304"/>
                  <a:pt x="30427" y="1578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797;p109"/>
          <p:cNvSpPr/>
          <p:nvPr/>
        </p:nvSpPr>
        <p:spPr>
          <a:xfrm>
            <a:off x="4933633" y="713809"/>
            <a:ext cx="951912" cy="948771"/>
          </a:xfrm>
          <a:custGeom>
            <a:avLst/>
            <a:gdLst/>
            <a:ahLst/>
            <a:cxnLst/>
            <a:rect l="l" t="t" r="r" b="b"/>
            <a:pathLst>
              <a:path w="31093" h="30317" extrusionOk="0">
                <a:moveTo>
                  <a:pt x="30945" y="18005"/>
                </a:moveTo>
                <a:cubicBezTo>
                  <a:pt x="30982" y="17450"/>
                  <a:pt x="31093" y="16896"/>
                  <a:pt x="31056" y="16452"/>
                </a:cubicBezTo>
                <a:lnTo>
                  <a:pt x="31056" y="16267"/>
                </a:lnTo>
                <a:lnTo>
                  <a:pt x="31056" y="16046"/>
                </a:lnTo>
                <a:lnTo>
                  <a:pt x="31056" y="15343"/>
                </a:lnTo>
                <a:lnTo>
                  <a:pt x="31056" y="14789"/>
                </a:lnTo>
                <a:cubicBezTo>
                  <a:pt x="30908" y="14678"/>
                  <a:pt x="30982" y="14419"/>
                  <a:pt x="30945" y="14234"/>
                </a:cubicBezTo>
                <a:cubicBezTo>
                  <a:pt x="30908" y="14086"/>
                  <a:pt x="30982" y="13753"/>
                  <a:pt x="30797" y="13716"/>
                </a:cubicBezTo>
                <a:cubicBezTo>
                  <a:pt x="30760" y="13458"/>
                  <a:pt x="30723" y="13125"/>
                  <a:pt x="30686" y="12829"/>
                </a:cubicBezTo>
                <a:lnTo>
                  <a:pt x="30575" y="12459"/>
                </a:lnTo>
                <a:cubicBezTo>
                  <a:pt x="30538" y="12201"/>
                  <a:pt x="30427" y="11868"/>
                  <a:pt x="30390" y="11609"/>
                </a:cubicBezTo>
                <a:cubicBezTo>
                  <a:pt x="30316" y="11646"/>
                  <a:pt x="30242" y="11646"/>
                  <a:pt x="30205" y="11683"/>
                </a:cubicBezTo>
                <a:cubicBezTo>
                  <a:pt x="30205" y="11646"/>
                  <a:pt x="30205" y="11535"/>
                  <a:pt x="30316" y="11535"/>
                </a:cubicBezTo>
                <a:lnTo>
                  <a:pt x="30168" y="11128"/>
                </a:lnTo>
                <a:cubicBezTo>
                  <a:pt x="30058" y="10796"/>
                  <a:pt x="30021" y="10796"/>
                  <a:pt x="29984" y="10537"/>
                </a:cubicBezTo>
                <a:cubicBezTo>
                  <a:pt x="29947" y="10389"/>
                  <a:pt x="29873" y="10167"/>
                  <a:pt x="29762" y="10093"/>
                </a:cubicBezTo>
                <a:cubicBezTo>
                  <a:pt x="29651" y="9871"/>
                  <a:pt x="29577" y="9613"/>
                  <a:pt x="29466" y="9354"/>
                </a:cubicBezTo>
                <a:cubicBezTo>
                  <a:pt x="29392" y="9095"/>
                  <a:pt x="29244" y="8873"/>
                  <a:pt x="29133" y="8578"/>
                </a:cubicBezTo>
                <a:cubicBezTo>
                  <a:pt x="29022" y="8578"/>
                  <a:pt x="28764" y="8799"/>
                  <a:pt x="28764" y="8725"/>
                </a:cubicBezTo>
                <a:cubicBezTo>
                  <a:pt x="28764" y="8688"/>
                  <a:pt x="28690" y="8578"/>
                  <a:pt x="28764" y="8541"/>
                </a:cubicBezTo>
                <a:cubicBezTo>
                  <a:pt x="28837" y="8614"/>
                  <a:pt x="28874" y="8725"/>
                  <a:pt x="29022" y="8614"/>
                </a:cubicBezTo>
                <a:cubicBezTo>
                  <a:pt x="29133" y="8393"/>
                  <a:pt x="29022" y="8319"/>
                  <a:pt x="28874" y="8171"/>
                </a:cubicBezTo>
                <a:cubicBezTo>
                  <a:pt x="28764" y="7949"/>
                  <a:pt x="28653" y="7764"/>
                  <a:pt x="28542" y="7505"/>
                </a:cubicBezTo>
                <a:lnTo>
                  <a:pt x="28394" y="7284"/>
                </a:lnTo>
                <a:lnTo>
                  <a:pt x="28320" y="7099"/>
                </a:lnTo>
                <a:cubicBezTo>
                  <a:pt x="28172" y="6877"/>
                  <a:pt x="28024" y="6655"/>
                  <a:pt x="27913" y="6470"/>
                </a:cubicBezTo>
                <a:lnTo>
                  <a:pt x="27617" y="6027"/>
                </a:lnTo>
                <a:cubicBezTo>
                  <a:pt x="27470" y="5916"/>
                  <a:pt x="27396" y="5546"/>
                  <a:pt x="27211" y="5583"/>
                </a:cubicBezTo>
                <a:cubicBezTo>
                  <a:pt x="27174" y="5361"/>
                  <a:pt x="26989" y="5435"/>
                  <a:pt x="27026" y="5176"/>
                </a:cubicBezTo>
                <a:lnTo>
                  <a:pt x="26915" y="5213"/>
                </a:lnTo>
                <a:cubicBezTo>
                  <a:pt x="26804" y="5028"/>
                  <a:pt x="26619" y="4843"/>
                  <a:pt x="26471" y="4659"/>
                </a:cubicBezTo>
                <a:lnTo>
                  <a:pt x="26360" y="4548"/>
                </a:lnTo>
                <a:cubicBezTo>
                  <a:pt x="26286" y="4474"/>
                  <a:pt x="26139" y="4252"/>
                  <a:pt x="25991" y="4289"/>
                </a:cubicBezTo>
                <a:cubicBezTo>
                  <a:pt x="25991" y="3993"/>
                  <a:pt x="25695" y="3919"/>
                  <a:pt x="25584" y="3882"/>
                </a:cubicBezTo>
                <a:cubicBezTo>
                  <a:pt x="25436" y="3734"/>
                  <a:pt x="25325" y="3623"/>
                  <a:pt x="25177" y="3513"/>
                </a:cubicBezTo>
                <a:cubicBezTo>
                  <a:pt x="24771" y="3217"/>
                  <a:pt x="24327" y="2662"/>
                  <a:pt x="23883" y="2625"/>
                </a:cubicBezTo>
                <a:cubicBezTo>
                  <a:pt x="23699" y="2514"/>
                  <a:pt x="23477" y="2403"/>
                  <a:pt x="23292" y="2256"/>
                </a:cubicBezTo>
                <a:lnTo>
                  <a:pt x="22737" y="1960"/>
                </a:lnTo>
                <a:cubicBezTo>
                  <a:pt x="22479" y="1886"/>
                  <a:pt x="22220" y="1590"/>
                  <a:pt x="21998" y="1738"/>
                </a:cubicBezTo>
                <a:cubicBezTo>
                  <a:pt x="22072" y="1553"/>
                  <a:pt x="21850" y="1590"/>
                  <a:pt x="21739" y="1553"/>
                </a:cubicBezTo>
                <a:lnTo>
                  <a:pt x="21554" y="1479"/>
                </a:lnTo>
                <a:lnTo>
                  <a:pt x="21369" y="1368"/>
                </a:lnTo>
                <a:cubicBezTo>
                  <a:pt x="21074" y="1183"/>
                  <a:pt x="20593" y="1146"/>
                  <a:pt x="20408" y="999"/>
                </a:cubicBezTo>
                <a:cubicBezTo>
                  <a:pt x="20186" y="925"/>
                  <a:pt x="19965" y="851"/>
                  <a:pt x="19706" y="777"/>
                </a:cubicBezTo>
                <a:cubicBezTo>
                  <a:pt x="19225" y="629"/>
                  <a:pt x="18707" y="481"/>
                  <a:pt x="18153" y="407"/>
                </a:cubicBezTo>
                <a:lnTo>
                  <a:pt x="18153" y="296"/>
                </a:lnTo>
                <a:cubicBezTo>
                  <a:pt x="18042" y="296"/>
                  <a:pt x="17968" y="222"/>
                  <a:pt x="17931" y="370"/>
                </a:cubicBezTo>
                <a:cubicBezTo>
                  <a:pt x="17635" y="296"/>
                  <a:pt x="17414" y="259"/>
                  <a:pt x="17118" y="259"/>
                </a:cubicBezTo>
                <a:cubicBezTo>
                  <a:pt x="17081" y="37"/>
                  <a:pt x="16748" y="185"/>
                  <a:pt x="16563" y="111"/>
                </a:cubicBezTo>
                <a:lnTo>
                  <a:pt x="16526" y="111"/>
                </a:lnTo>
                <a:cubicBezTo>
                  <a:pt x="15158" y="74"/>
                  <a:pt x="14049" y="0"/>
                  <a:pt x="12755" y="111"/>
                </a:cubicBezTo>
                <a:lnTo>
                  <a:pt x="12681" y="111"/>
                </a:lnTo>
                <a:cubicBezTo>
                  <a:pt x="11535" y="370"/>
                  <a:pt x="10204" y="481"/>
                  <a:pt x="9280" y="1146"/>
                </a:cubicBezTo>
                <a:cubicBezTo>
                  <a:pt x="9280" y="1220"/>
                  <a:pt x="9280" y="1294"/>
                  <a:pt x="9243" y="1294"/>
                </a:cubicBezTo>
                <a:cubicBezTo>
                  <a:pt x="9243" y="1035"/>
                  <a:pt x="9169" y="1035"/>
                  <a:pt x="9058" y="1146"/>
                </a:cubicBezTo>
                <a:cubicBezTo>
                  <a:pt x="8799" y="1220"/>
                  <a:pt x="8541" y="1368"/>
                  <a:pt x="8319" y="1479"/>
                </a:cubicBezTo>
                <a:lnTo>
                  <a:pt x="8245" y="1516"/>
                </a:lnTo>
                <a:lnTo>
                  <a:pt x="8208" y="1553"/>
                </a:lnTo>
                <a:lnTo>
                  <a:pt x="8171" y="1590"/>
                </a:lnTo>
                <a:cubicBezTo>
                  <a:pt x="7986" y="1701"/>
                  <a:pt x="7838" y="1775"/>
                  <a:pt x="7653" y="1886"/>
                </a:cubicBezTo>
                <a:lnTo>
                  <a:pt x="7505" y="1960"/>
                </a:lnTo>
                <a:lnTo>
                  <a:pt x="7321" y="2071"/>
                </a:lnTo>
                <a:cubicBezTo>
                  <a:pt x="7136" y="2071"/>
                  <a:pt x="7284" y="2256"/>
                  <a:pt x="7136" y="2292"/>
                </a:cubicBezTo>
                <a:cubicBezTo>
                  <a:pt x="6729" y="2292"/>
                  <a:pt x="6692" y="2625"/>
                  <a:pt x="6285" y="2699"/>
                </a:cubicBezTo>
                <a:lnTo>
                  <a:pt x="6211" y="2773"/>
                </a:lnTo>
                <a:lnTo>
                  <a:pt x="6137" y="2810"/>
                </a:lnTo>
                <a:cubicBezTo>
                  <a:pt x="5953" y="3069"/>
                  <a:pt x="5620" y="3032"/>
                  <a:pt x="5583" y="3365"/>
                </a:cubicBezTo>
                <a:cubicBezTo>
                  <a:pt x="5546" y="3402"/>
                  <a:pt x="5435" y="3328"/>
                  <a:pt x="5398" y="3402"/>
                </a:cubicBezTo>
                <a:cubicBezTo>
                  <a:pt x="5213" y="3513"/>
                  <a:pt x="5361" y="3697"/>
                  <a:pt x="5176" y="3734"/>
                </a:cubicBezTo>
                <a:cubicBezTo>
                  <a:pt x="4917" y="3586"/>
                  <a:pt x="4843" y="3956"/>
                  <a:pt x="4659" y="4067"/>
                </a:cubicBezTo>
                <a:lnTo>
                  <a:pt x="4622" y="4104"/>
                </a:lnTo>
                <a:lnTo>
                  <a:pt x="4178" y="4511"/>
                </a:lnTo>
                <a:cubicBezTo>
                  <a:pt x="4141" y="4622"/>
                  <a:pt x="4067" y="4659"/>
                  <a:pt x="3993" y="4733"/>
                </a:cubicBezTo>
                <a:cubicBezTo>
                  <a:pt x="3771" y="4991"/>
                  <a:pt x="3697" y="5213"/>
                  <a:pt x="3623" y="5361"/>
                </a:cubicBezTo>
                <a:cubicBezTo>
                  <a:pt x="3365" y="5657"/>
                  <a:pt x="3143" y="6027"/>
                  <a:pt x="2884" y="6359"/>
                </a:cubicBezTo>
                <a:lnTo>
                  <a:pt x="2847" y="6396"/>
                </a:lnTo>
                <a:lnTo>
                  <a:pt x="2810" y="6470"/>
                </a:lnTo>
                <a:cubicBezTo>
                  <a:pt x="2662" y="6692"/>
                  <a:pt x="2514" y="6877"/>
                  <a:pt x="2440" y="7099"/>
                </a:cubicBezTo>
                <a:cubicBezTo>
                  <a:pt x="2514" y="7284"/>
                  <a:pt x="2699" y="7136"/>
                  <a:pt x="2699" y="7321"/>
                </a:cubicBezTo>
                <a:cubicBezTo>
                  <a:pt x="2662" y="7468"/>
                  <a:pt x="2588" y="7505"/>
                  <a:pt x="2403" y="7431"/>
                </a:cubicBezTo>
                <a:cubicBezTo>
                  <a:pt x="2477" y="7431"/>
                  <a:pt x="2699" y="7394"/>
                  <a:pt x="2403" y="7247"/>
                </a:cubicBezTo>
                <a:cubicBezTo>
                  <a:pt x="2145" y="7653"/>
                  <a:pt x="2219" y="7801"/>
                  <a:pt x="1960" y="8245"/>
                </a:cubicBezTo>
                <a:cubicBezTo>
                  <a:pt x="1738" y="8614"/>
                  <a:pt x="1479" y="8947"/>
                  <a:pt x="1331" y="9428"/>
                </a:cubicBezTo>
                <a:cubicBezTo>
                  <a:pt x="1405" y="9465"/>
                  <a:pt x="1516" y="9502"/>
                  <a:pt x="1516" y="9539"/>
                </a:cubicBezTo>
                <a:cubicBezTo>
                  <a:pt x="1368" y="9502"/>
                  <a:pt x="1368" y="9613"/>
                  <a:pt x="1331" y="9687"/>
                </a:cubicBezTo>
                <a:cubicBezTo>
                  <a:pt x="1294" y="9687"/>
                  <a:pt x="1183" y="9687"/>
                  <a:pt x="1331" y="9724"/>
                </a:cubicBezTo>
                <a:cubicBezTo>
                  <a:pt x="1183" y="9835"/>
                  <a:pt x="1146" y="9908"/>
                  <a:pt x="1331" y="10093"/>
                </a:cubicBezTo>
                <a:cubicBezTo>
                  <a:pt x="1368" y="10019"/>
                  <a:pt x="1479" y="9982"/>
                  <a:pt x="1590" y="9982"/>
                </a:cubicBezTo>
                <a:cubicBezTo>
                  <a:pt x="1590" y="10019"/>
                  <a:pt x="1664" y="10056"/>
                  <a:pt x="1664" y="10093"/>
                </a:cubicBezTo>
                <a:lnTo>
                  <a:pt x="1590" y="10204"/>
                </a:lnTo>
                <a:cubicBezTo>
                  <a:pt x="1220" y="10204"/>
                  <a:pt x="1220" y="10093"/>
                  <a:pt x="999" y="10241"/>
                </a:cubicBezTo>
                <a:lnTo>
                  <a:pt x="1109" y="10278"/>
                </a:lnTo>
                <a:cubicBezTo>
                  <a:pt x="1109" y="10574"/>
                  <a:pt x="814" y="10648"/>
                  <a:pt x="925" y="10833"/>
                </a:cubicBezTo>
                <a:cubicBezTo>
                  <a:pt x="777" y="10796"/>
                  <a:pt x="777" y="10944"/>
                  <a:pt x="740" y="11018"/>
                </a:cubicBezTo>
                <a:lnTo>
                  <a:pt x="629" y="11498"/>
                </a:lnTo>
                <a:cubicBezTo>
                  <a:pt x="592" y="11757"/>
                  <a:pt x="481" y="12016"/>
                  <a:pt x="444" y="12275"/>
                </a:cubicBezTo>
                <a:lnTo>
                  <a:pt x="444" y="12385"/>
                </a:lnTo>
                <a:lnTo>
                  <a:pt x="407" y="12644"/>
                </a:lnTo>
                <a:cubicBezTo>
                  <a:pt x="370" y="12829"/>
                  <a:pt x="370" y="12977"/>
                  <a:pt x="296" y="13162"/>
                </a:cubicBezTo>
                <a:cubicBezTo>
                  <a:pt x="370" y="13384"/>
                  <a:pt x="37" y="13864"/>
                  <a:pt x="444" y="13938"/>
                </a:cubicBezTo>
                <a:cubicBezTo>
                  <a:pt x="666" y="13975"/>
                  <a:pt x="555" y="14271"/>
                  <a:pt x="296" y="14234"/>
                </a:cubicBezTo>
                <a:cubicBezTo>
                  <a:pt x="370" y="13679"/>
                  <a:pt x="111" y="14160"/>
                  <a:pt x="185" y="14456"/>
                </a:cubicBezTo>
                <a:cubicBezTo>
                  <a:pt x="370" y="14863"/>
                  <a:pt x="0" y="15158"/>
                  <a:pt x="259" y="15602"/>
                </a:cubicBezTo>
                <a:cubicBezTo>
                  <a:pt x="111" y="15602"/>
                  <a:pt x="111" y="15787"/>
                  <a:pt x="259" y="15787"/>
                </a:cubicBezTo>
                <a:cubicBezTo>
                  <a:pt x="111" y="15898"/>
                  <a:pt x="185" y="16083"/>
                  <a:pt x="185" y="16193"/>
                </a:cubicBezTo>
                <a:cubicBezTo>
                  <a:pt x="111" y="16452"/>
                  <a:pt x="296" y="16526"/>
                  <a:pt x="296" y="16711"/>
                </a:cubicBezTo>
                <a:cubicBezTo>
                  <a:pt x="259" y="16859"/>
                  <a:pt x="111" y="17081"/>
                  <a:pt x="370" y="17192"/>
                </a:cubicBezTo>
                <a:cubicBezTo>
                  <a:pt x="74" y="17229"/>
                  <a:pt x="481" y="17266"/>
                  <a:pt x="407" y="17414"/>
                </a:cubicBezTo>
                <a:cubicBezTo>
                  <a:pt x="222" y="17450"/>
                  <a:pt x="296" y="17857"/>
                  <a:pt x="481" y="17857"/>
                </a:cubicBezTo>
                <a:cubicBezTo>
                  <a:pt x="407" y="18005"/>
                  <a:pt x="629" y="18338"/>
                  <a:pt x="629" y="18597"/>
                </a:cubicBezTo>
                <a:cubicBezTo>
                  <a:pt x="481" y="18671"/>
                  <a:pt x="555" y="18781"/>
                  <a:pt x="666" y="18781"/>
                </a:cubicBezTo>
                <a:lnTo>
                  <a:pt x="740" y="18892"/>
                </a:lnTo>
                <a:cubicBezTo>
                  <a:pt x="777" y="19151"/>
                  <a:pt x="851" y="19410"/>
                  <a:pt x="962" y="19669"/>
                </a:cubicBezTo>
                <a:cubicBezTo>
                  <a:pt x="1183" y="20408"/>
                  <a:pt x="1479" y="21111"/>
                  <a:pt x="1775" y="21813"/>
                </a:cubicBezTo>
                <a:lnTo>
                  <a:pt x="1849" y="21887"/>
                </a:lnTo>
                <a:lnTo>
                  <a:pt x="2071" y="22294"/>
                </a:lnTo>
                <a:cubicBezTo>
                  <a:pt x="1960" y="22663"/>
                  <a:pt x="2440" y="23033"/>
                  <a:pt x="2588" y="23366"/>
                </a:cubicBezTo>
                <a:lnTo>
                  <a:pt x="2625" y="23403"/>
                </a:lnTo>
                <a:cubicBezTo>
                  <a:pt x="2773" y="23477"/>
                  <a:pt x="2810" y="23846"/>
                  <a:pt x="3032" y="24031"/>
                </a:cubicBezTo>
                <a:lnTo>
                  <a:pt x="3069" y="24105"/>
                </a:lnTo>
                <a:lnTo>
                  <a:pt x="3328" y="24401"/>
                </a:lnTo>
                <a:lnTo>
                  <a:pt x="3513" y="24660"/>
                </a:lnTo>
                <a:lnTo>
                  <a:pt x="3734" y="24956"/>
                </a:lnTo>
                <a:cubicBezTo>
                  <a:pt x="3882" y="25066"/>
                  <a:pt x="3993" y="25251"/>
                  <a:pt x="4141" y="25436"/>
                </a:cubicBezTo>
                <a:cubicBezTo>
                  <a:pt x="4289" y="25584"/>
                  <a:pt x="4437" y="25806"/>
                  <a:pt x="4548" y="25769"/>
                </a:cubicBezTo>
                <a:cubicBezTo>
                  <a:pt x="4474" y="25954"/>
                  <a:pt x="4843" y="26102"/>
                  <a:pt x="4917" y="26250"/>
                </a:cubicBezTo>
                <a:cubicBezTo>
                  <a:pt x="5028" y="26323"/>
                  <a:pt x="5102" y="26434"/>
                  <a:pt x="5213" y="26471"/>
                </a:cubicBezTo>
                <a:cubicBezTo>
                  <a:pt x="5398" y="26619"/>
                  <a:pt x="5583" y="26804"/>
                  <a:pt x="5768" y="26915"/>
                </a:cubicBezTo>
                <a:cubicBezTo>
                  <a:pt x="5657" y="27063"/>
                  <a:pt x="5953" y="26915"/>
                  <a:pt x="5990" y="27100"/>
                </a:cubicBezTo>
                <a:lnTo>
                  <a:pt x="6027" y="27063"/>
                </a:lnTo>
                <a:cubicBezTo>
                  <a:pt x="6211" y="27063"/>
                  <a:pt x="5990" y="27433"/>
                  <a:pt x="6174" y="27285"/>
                </a:cubicBezTo>
                <a:lnTo>
                  <a:pt x="6211" y="27359"/>
                </a:lnTo>
                <a:cubicBezTo>
                  <a:pt x="6322" y="27654"/>
                  <a:pt x="6840" y="27802"/>
                  <a:pt x="7062" y="28024"/>
                </a:cubicBezTo>
                <a:lnTo>
                  <a:pt x="7136" y="28098"/>
                </a:lnTo>
                <a:cubicBezTo>
                  <a:pt x="7431" y="28172"/>
                  <a:pt x="7468" y="28394"/>
                  <a:pt x="7764" y="28505"/>
                </a:cubicBezTo>
                <a:lnTo>
                  <a:pt x="7801" y="28394"/>
                </a:lnTo>
                <a:cubicBezTo>
                  <a:pt x="7838" y="28579"/>
                  <a:pt x="8134" y="28653"/>
                  <a:pt x="8245" y="28653"/>
                </a:cubicBezTo>
                <a:cubicBezTo>
                  <a:pt x="8208" y="28727"/>
                  <a:pt x="8319" y="28764"/>
                  <a:pt x="8393" y="28764"/>
                </a:cubicBezTo>
                <a:cubicBezTo>
                  <a:pt x="8725" y="28911"/>
                  <a:pt x="9058" y="29059"/>
                  <a:pt x="9317" y="29207"/>
                </a:cubicBezTo>
                <a:lnTo>
                  <a:pt x="9354" y="29207"/>
                </a:lnTo>
                <a:cubicBezTo>
                  <a:pt x="9465" y="29429"/>
                  <a:pt x="9982" y="29429"/>
                  <a:pt x="10204" y="29577"/>
                </a:cubicBezTo>
                <a:lnTo>
                  <a:pt x="10241" y="29577"/>
                </a:lnTo>
                <a:cubicBezTo>
                  <a:pt x="10389" y="29614"/>
                  <a:pt x="10537" y="29651"/>
                  <a:pt x="10648" y="29651"/>
                </a:cubicBezTo>
                <a:lnTo>
                  <a:pt x="10722" y="29651"/>
                </a:lnTo>
                <a:cubicBezTo>
                  <a:pt x="10833" y="29688"/>
                  <a:pt x="10981" y="29762"/>
                  <a:pt x="11129" y="29762"/>
                </a:cubicBezTo>
                <a:lnTo>
                  <a:pt x="11165" y="29762"/>
                </a:lnTo>
                <a:cubicBezTo>
                  <a:pt x="11535" y="29984"/>
                  <a:pt x="12238" y="30057"/>
                  <a:pt x="12644" y="30021"/>
                </a:cubicBezTo>
                <a:cubicBezTo>
                  <a:pt x="12681" y="30205"/>
                  <a:pt x="13051" y="30131"/>
                  <a:pt x="13236" y="30168"/>
                </a:cubicBezTo>
                <a:lnTo>
                  <a:pt x="13236" y="30131"/>
                </a:lnTo>
                <a:lnTo>
                  <a:pt x="13310" y="30131"/>
                </a:lnTo>
                <a:lnTo>
                  <a:pt x="13901" y="30168"/>
                </a:lnTo>
                <a:cubicBezTo>
                  <a:pt x="13975" y="30242"/>
                  <a:pt x="14123" y="30168"/>
                  <a:pt x="14308" y="30242"/>
                </a:cubicBezTo>
                <a:lnTo>
                  <a:pt x="14308" y="30205"/>
                </a:lnTo>
                <a:cubicBezTo>
                  <a:pt x="14715" y="30205"/>
                  <a:pt x="15084" y="30205"/>
                  <a:pt x="15528" y="30168"/>
                </a:cubicBezTo>
                <a:cubicBezTo>
                  <a:pt x="15602" y="30316"/>
                  <a:pt x="15972" y="30168"/>
                  <a:pt x="16157" y="30168"/>
                </a:cubicBezTo>
                <a:cubicBezTo>
                  <a:pt x="16452" y="30057"/>
                  <a:pt x="16452" y="30131"/>
                  <a:pt x="16748" y="30057"/>
                </a:cubicBezTo>
                <a:lnTo>
                  <a:pt x="16748" y="30021"/>
                </a:lnTo>
                <a:lnTo>
                  <a:pt x="17598" y="29873"/>
                </a:lnTo>
                <a:cubicBezTo>
                  <a:pt x="17820" y="29873"/>
                  <a:pt x="17931" y="29762"/>
                  <a:pt x="18116" y="29688"/>
                </a:cubicBezTo>
                <a:cubicBezTo>
                  <a:pt x="18190" y="29651"/>
                  <a:pt x="18486" y="29651"/>
                  <a:pt x="18486" y="29577"/>
                </a:cubicBezTo>
                <a:cubicBezTo>
                  <a:pt x="18707" y="29577"/>
                  <a:pt x="18781" y="29503"/>
                  <a:pt x="18929" y="29429"/>
                </a:cubicBezTo>
                <a:cubicBezTo>
                  <a:pt x="19336" y="29281"/>
                  <a:pt x="19817" y="29133"/>
                  <a:pt x="20223" y="29022"/>
                </a:cubicBezTo>
                <a:lnTo>
                  <a:pt x="20334" y="28948"/>
                </a:lnTo>
                <a:cubicBezTo>
                  <a:pt x="20519" y="28874"/>
                  <a:pt x="20815" y="28837"/>
                  <a:pt x="20926" y="28690"/>
                </a:cubicBezTo>
                <a:cubicBezTo>
                  <a:pt x="21074" y="28653"/>
                  <a:pt x="21148" y="28579"/>
                  <a:pt x="21295" y="28505"/>
                </a:cubicBezTo>
                <a:cubicBezTo>
                  <a:pt x="21554" y="28357"/>
                  <a:pt x="21887" y="28209"/>
                  <a:pt x="22183" y="28024"/>
                </a:cubicBezTo>
                <a:cubicBezTo>
                  <a:pt x="22183" y="28098"/>
                  <a:pt x="22257" y="28024"/>
                  <a:pt x="22257" y="27987"/>
                </a:cubicBezTo>
                <a:cubicBezTo>
                  <a:pt x="22442" y="27950"/>
                  <a:pt x="22774" y="27728"/>
                  <a:pt x="22996" y="27580"/>
                </a:cubicBezTo>
                <a:cubicBezTo>
                  <a:pt x="23144" y="27433"/>
                  <a:pt x="23218" y="27359"/>
                  <a:pt x="23403" y="27248"/>
                </a:cubicBezTo>
                <a:cubicBezTo>
                  <a:pt x="23477" y="27211"/>
                  <a:pt x="23551" y="27174"/>
                  <a:pt x="23551" y="27100"/>
                </a:cubicBezTo>
                <a:cubicBezTo>
                  <a:pt x="23920" y="26841"/>
                  <a:pt x="24586" y="26286"/>
                  <a:pt x="24993" y="25806"/>
                </a:cubicBezTo>
                <a:cubicBezTo>
                  <a:pt x="25140" y="25621"/>
                  <a:pt x="25325" y="25510"/>
                  <a:pt x="25436" y="25325"/>
                </a:cubicBezTo>
                <a:lnTo>
                  <a:pt x="25547" y="25177"/>
                </a:lnTo>
                <a:cubicBezTo>
                  <a:pt x="25732" y="24956"/>
                  <a:pt x="25769" y="24808"/>
                  <a:pt x="25954" y="24586"/>
                </a:cubicBezTo>
                <a:cubicBezTo>
                  <a:pt x="26176" y="24253"/>
                  <a:pt x="26286" y="24068"/>
                  <a:pt x="26471" y="23735"/>
                </a:cubicBezTo>
                <a:lnTo>
                  <a:pt x="26508" y="23662"/>
                </a:lnTo>
                <a:lnTo>
                  <a:pt x="26693" y="23218"/>
                </a:lnTo>
                <a:lnTo>
                  <a:pt x="26693" y="23181"/>
                </a:lnTo>
                <a:cubicBezTo>
                  <a:pt x="26804" y="22959"/>
                  <a:pt x="26915" y="22663"/>
                  <a:pt x="27026" y="22368"/>
                </a:cubicBezTo>
                <a:cubicBezTo>
                  <a:pt x="27100" y="22072"/>
                  <a:pt x="27211" y="21739"/>
                  <a:pt x="27248" y="21554"/>
                </a:cubicBezTo>
                <a:cubicBezTo>
                  <a:pt x="27248" y="21628"/>
                  <a:pt x="27285" y="21332"/>
                  <a:pt x="27285" y="21369"/>
                </a:cubicBezTo>
                <a:cubicBezTo>
                  <a:pt x="27211" y="21702"/>
                  <a:pt x="27063" y="22035"/>
                  <a:pt x="26915" y="22442"/>
                </a:cubicBezTo>
                <a:cubicBezTo>
                  <a:pt x="26878" y="22552"/>
                  <a:pt x="26804" y="22737"/>
                  <a:pt x="26841" y="22737"/>
                </a:cubicBezTo>
                <a:cubicBezTo>
                  <a:pt x="26804" y="22811"/>
                  <a:pt x="26730" y="22922"/>
                  <a:pt x="26693" y="23033"/>
                </a:cubicBezTo>
                <a:lnTo>
                  <a:pt x="26656" y="23144"/>
                </a:lnTo>
                <a:cubicBezTo>
                  <a:pt x="26434" y="23588"/>
                  <a:pt x="26323" y="23699"/>
                  <a:pt x="26065" y="24142"/>
                </a:cubicBezTo>
                <a:lnTo>
                  <a:pt x="25991" y="24216"/>
                </a:lnTo>
                <a:cubicBezTo>
                  <a:pt x="25806" y="24475"/>
                  <a:pt x="25695" y="24623"/>
                  <a:pt x="25399" y="24993"/>
                </a:cubicBezTo>
                <a:lnTo>
                  <a:pt x="25362" y="25029"/>
                </a:lnTo>
                <a:cubicBezTo>
                  <a:pt x="25177" y="25251"/>
                  <a:pt x="24993" y="25436"/>
                  <a:pt x="24660" y="25732"/>
                </a:cubicBezTo>
                <a:lnTo>
                  <a:pt x="24438" y="25917"/>
                </a:lnTo>
                <a:lnTo>
                  <a:pt x="24253" y="26102"/>
                </a:lnTo>
                <a:cubicBezTo>
                  <a:pt x="23920" y="26360"/>
                  <a:pt x="23588" y="26619"/>
                  <a:pt x="23292" y="26841"/>
                </a:cubicBezTo>
                <a:lnTo>
                  <a:pt x="23218" y="26878"/>
                </a:lnTo>
                <a:cubicBezTo>
                  <a:pt x="22922" y="27100"/>
                  <a:pt x="22589" y="27285"/>
                  <a:pt x="22257" y="27470"/>
                </a:cubicBezTo>
                <a:lnTo>
                  <a:pt x="22183" y="27543"/>
                </a:lnTo>
                <a:cubicBezTo>
                  <a:pt x="22072" y="27580"/>
                  <a:pt x="21924" y="27654"/>
                  <a:pt x="21813" y="27728"/>
                </a:cubicBezTo>
                <a:lnTo>
                  <a:pt x="21739" y="27765"/>
                </a:lnTo>
                <a:cubicBezTo>
                  <a:pt x="21517" y="27839"/>
                  <a:pt x="21295" y="27987"/>
                  <a:pt x="21111" y="28098"/>
                </a:cubicBezTo>
                <a:lnTo>
                  <a:pt x="21074" y="28098"/>
                </a:lnTo>
                <a:cubicBezTo>
                  <a:pt x="20926" y="28135"/>
                  <a:pt x="20815" y="28172"/>
                  <a:pt x="20704" y="28209"/>
                </a:cubicBezTo>
                <a:cubicBezTo>
                  <a:pt x="20556" y="28283"/>
                  <a:pt x="20371" y="28357"/>
                  <a:pt x="20223" y="28394"/>
                </a:cubicBezTo>
                <a:cubicBezTo>
                  <a:pt x="20038" y="28468"/>
                  <a:pt x="19854" y="28542"/>
                  <a:pt x="19669" y="28579"/>
                </a:cubicBezTo>
                <a:cubicBezTo>
                  <a:pt x="19521" y="28690"/>
                  <a:pt x="19410" y="28727"/>
                  <a:pt x="19077" y="28837"/>
                </a:cubicBezTo>
                <a:cubicBezTo>
                  <a:pt x="18929" y="28874"/>
                  <a:pt x="18781" y="28911"/>
                  <a:pt x="18671" y="28911"/>
                </a:cubicBezTo>
                <a:cubicBezTo>
                  <a:pt x="18597" y="28911"/>
                  <a:pt x="18523" y="28948"/>
                  <a:pt x="18523" y="29022"/>
                </a:cubicBezTo>
                <a:cubicBezTo>
                  <a:pt x="18301" y="29022"/>
                  <a:pt x="18338" y="29022"/>
                  <a:pt x="18153" y="29096"/>
                </a:cubicBezTo>
                <a:cubicBezTo>
                  <a:pt x="17968" y="29096"/>
                  <a:pt x="18005" y="29207"/>
                  <a:pt x="17857" y="29207"/>
                </a:cubicBezTo>
                <a:cubicBezTo>
                  <a:pt x="17672" y="29207"/>
                  <a:pt x="17118" y="29318"/>
                  <a:pt x="16748" y="29392"/>
                </a:cubicBezTo>
                <a:cubicBezTo>
                  <a:pt x="16711" y="29392"/>
                  <a:pt x="16674" y="29392"/>
                  <a:pt x="16674" y="29466"/>
                </a:cubicBezTo>
                <a:cubicBezTo>
                  <a:pt x="16489" y="29429"/>
                  <a:pt x="16489" y="29466"/>
                  <a:pt x="16193" y="29466"/>
                </a:cubicBezTo>
                <a:lnTo>
                  <a:pt x="16120" y="29466"/>
                </a:lnTo>
                <a:cubicBezTo>
                  <a:pt x="15602" y="29503"/>
                  <a:pt x="15380" y="29503"/>
                  <a:pt x="14826" y="29503"/>
                </a:cubicBezTo>
                <a:lnTo>
                  <a:pt x="14419" y="29503"/>
                </a:lnTo>
                <a:cubicBezTo>
                  <a:pt x="14123" y="29614"/>
                  <a:pt x="13864" y="29392"/>
                  <a:pt x="13569" y="29503"/>
                </a:cubicBezTo>
                <a:cubicBezTo>
                  <a:pt x="13532" y="29318"/>
                  <a:pt x="13236" y="29466"/>
                  <a:pt x="13125" y="29466"/>
                </a:cubicBezTo>
                <a:cubicBezTo>
                  <a:pt x="13014" y="29244"/>
                  <a:pt x="12644" y="29503"/>
                  <a:pt x="12570" y="29318"/>
                </a:cubicBezTo>
                <a:cubicBezTo>
                  <a:pt x="12459" y="29281"/>
                  <a:pt x="12386" y="29318"/>
                  <a:pt x="12312" y="29392"/>
                </a:cubicBezTo>
                <a:cubicBezTo>
                  <a:pt x="12127" y="29392"/>
                  <a:pt x="12127" y="29207"/>
                  <a:pt x="11942" y="29244"/>
                </a:cubicBezTo>
                <a:lnTo>
                  <a:pt x="11942" y="29318"/>
                </a:lnTo>
                <a:cubicBezTo>
                  <a:pt x="11868" y="29244"/>
                  <a:pt x="11572" y="29318"/>
                  <a:pt x="11498" y="29133"/>
                </a:cubicBezTo>
                <a:lnTo>
                  <a:pt x="11202" y="29059"/>
                </a:lnTo>
                <a:lnTo>
                  <a:pt x="11018" y="29022"/>
                </a:lnTo>
                <a:lnTo>
                  <a:pt x="10611" y="28874"/>
                </a:lnTo>
                <a:cubicBezTo>
                  <a:pt x="10574" y="28690"/>
                  <a:pt x="10204" y="28690"/>
                  <a:pt x="10056" y="28579"/>
                </a:cubicBezTo>
                <a:lnTo>
                  <a:pt x="10019" y="28579"/>
                </a:lnTo>
                <a:cubicBezTo>
                  <a:pt x="9871" y="28542"/>
                  <a:pt x="9687" y="28394"/>
                  <a:pt x="9539" y="28505"/>
                </a:cubicBezTo>
                <a:cubicBezTo>
                  <a:pt x="9539" y="28320"/>
                  <a:pt x="9243" y="28320"/>
                  <a:pt x="9095" y="28172"/>
                </a:cubicBezTo>
                <a:lnTo>
                  <a:pt x="9058" y="28135"/>
                </a:lnTo>
                <a:cubicBezTo>
                  <a:pt x="8356" y="27765"/>
                  <a:pt x="8060" y="27543"/>
                  <a:pt x="7431" y="27063"/>
                </a:cubicBezTo>
                <a:cubicBezTo>
                  <a:pt x="7394" y="26915"/>
                  <a:pt x="7062" y="26619"/>
                  <a:pt x="6877" y="26693"/>
                </a:cubicBezTo>
                <a:cubicBezTo>
                  <a:pt x="6655" y="26508"/>
                  <a:pt x="6544" y="26250"/>
                  <a:pt x="6285" y="26065"/>
                </a:cubicBezTo>
                <a:cubicBezTo>
                  <a:pt x="6027" y="25880"/>
                  <a:pt x="5842" y="25621"/>
                  <a:pt x="5620" y="25436"/>
                </a:cubicBezTo>
                <a:cubicBezTo>
                  <a:pt x="5546" y="25399"/>
                  <a:pt x="5620" y="25251"/>
                  <a:pt x="5546" y="25325"/>
                </a:cubicBezTo>
                <a:cubicBezTo>
                  <a:pt x="5213" y="25029"/>
                  <a:pt x="5213" y="24697"/>
                  <a:pt x="4843" y="24512"/>
                </a:cubicBezTo>
                <a:cubicBezTo>
                  <a:pt x="4696" y="24290"/>
                  <a:pt x="4326" y="23735"/>
                  <a:pt x="3993" y="23551"/>
                </a:cubicBezTo>
                <a:cubicBezTo>
                  <a:pt x="3956" y="23514"/>
                  <a:pt x="4067" y="23477"/>
                  <a:pt x="3993" y="23403"/>
                </a:cubicBezTo>
                <a:lnTo>
                  <a:pt x="3956" y="23366"/>
                </a:lnTo>
                <a:cubicBezTo>
                  <a:pt x="3882" y="23181"/>
                  <a:pt x="3734" y="23033"/>
                  <a:pt x="3623" y="22848"/>
                </a:cubicBezTo>
                <a:cubicBezTo>
                  <a:pt x="3771" y="22478"/>
                  <a:pt x="3254" y="22405"/>
                  <a:pt x="3328" y="22109"/>
                </a:cubicBezTo>
                <a:lnTo>
                  <a:pt x="3217" y="22183"/>
                </a:lnTo>
                <a:cubicBezTo>
                  <a:pt x="3069" y="22072"/>
                  <a:pt x="3328" y="21924"/>
                  <a:pt x="3180" y="21850"/>
                </a:cubicBezTo>
                <a:lnTo>
                  <a:pt x="3069" y="21628"/>
                </a:lnTo>
                <a:cubicBezTo>
                  <a:pt x="2995" y="21443"/>
                  <a:pt x="2958" y="21295"/>
                  <a:pt x="2847" y="21111"/>
                </a:cubicBezTo>
                <a:lnTo>
                  <a:pt x="2699" y="20704"/>
                </a:lnTo>
                <a:lnTo>
                  <a:pt x="2514" y="20186"/>
                </a:lnTo>
                <a:cubicBezTo>
                  <a:pt x="2440" y="20075"/>
                  <a:pt x="2514" y="19780"/>
                  <a:pt x="2293" y="19817"/>
                </a:cubicBezTo>
                <a:cubicBezTo>
                  <a:pt x="2440" y="19595"/>
                  <a:pt x="2219" y="19447"/>
                  <a:pt x="2145" y="19262"/>
                </a:cubicBezTo>
                <a:cubicBezTo>
                  <a:pt x="2293" y="19225"/>
                  <a:pt x="2256" y="19077"/>
                  <a:pt x="2108" y="19114"/>
                </a:cubicBezTo>
                <a:cubicBezTo>
                  <a:pt x="2256" y="18929"/>
                  <a:pt x="1960" y="18892"/>
                  <a:pt x="2108" y="18597"/>
                </a:cubicBezTo>
                <a:cubicBezTo>
                  <a:pt x="1960" y="18486"/>
                  <a:pt x="2108" y="18301"/>
                  <a:pt x="2034" y="18042"/>
                </a:cubicBezTo>
                <a:cubicBezTo>
                  <a:pt x="2034" y="18005"/>
                  <a:pt x="1886" y="18005"/>
                  <a:pt x="1886" y="17931"/>
                </a:cubicBezTo>
                <a:lnTo>
                  <a:pt x="1886" y="17857"/>
                </a:lnTo>
                <a:cubicBezTo>
                  <a:pt x="1849" y="17635"/>
                  <a:pt x="1701" y="17635"/>
                  <a:pt x="1923" y="17414"/>
                </a:cubicBezTo>
                <a:lnTo>
                  <a:pt x="1849" y="17414"/>
                </a:lnTo>
                <a:lnTo>
                  <a:pt x="1775" y="16859"/>
                </a:lnTo>
                <a:lnTo>
                  <a:pt x="1775" y="16637"/>
                </a:lnTo>
                <a:lnTo>
                  <a:pt x="1775" y="16304"/>
                </a:lnTo>
                <a:lnTo>
                  <a:pt x="1775" y="15454"/>
                </a:lnTo>
                <a:cubicBezTo>
                  <a:pt x="1590" y="15269"/>
                  <a:pt x="1886" y="15195"/>
                  <a:pt x="1775" y="14899"/>
                </a:cubicBezTo>
                <a:cubicBezTo>
                  <a:pt x="1738" y="14789"/>
                  <a:pt x="1923" y="14530"/>
                  <a:pt x="1701" y="14493"/>
                </a:cubicBezTo>
                <a:cubicBezTo>
                  <a:pt x="1923" y="14419"/>
                  <a:pt x="1664" y="14345"/>
                  <a:pt x="1738" y="14160"/>
                </a:cubicBezTo>
                <a:cubicBezTo>
                  <a:pt x="2071" y="14123"/>
                  <a:pt x="1701" y="13975"/>
                  <a:pt x="1664" y="13938"/>
                </a:cubicBezTo>
                <a:cubicBezTo>
                  <a:pt x="2034" y="13938"/>
                  <a:pt x="1886" y="13606"/>
                  <a:pt x="1849" y="13495"/>
                </a:cubicBezTo>
                <a:cubicBezTo>
                  <a:pt x="1960" y="13495"/>
                  <a:pt x="1960" y="13347"/>
                  <a:pt x="1960" y="13310"/>
                </a:cubicBezTo>
                <a:lnTo>
                  <a:pt x="1960" y="13199"/>
                </a:lnTo>
                <a:cubicBezTo>
                  <a:pt x="2071" y="12829"/>
                  <a:pt x="2034" y="12459"/>
                  <a:pt x="2145" y="12238"/>
                </a:cubicBezTo>
                <a:lnTo>
                  <a:pt x="2145" y="12201"/>
                </a:lnTo>
                <a:lnTo>
                  <a:pt x="2293" y="11646"/>
                </a:lnTo>
                <a:lnTo>
                  <a:pt x="2293" y="11572"/>
                </a:lnTo>
                <a:cubicBezTo>
                  <a:pt x="2329" y="11276"/>
                  <a:pt x="2403" y="11165"/>
                  <a:pt x="2514" y="10833"/>
                </a:cubicBezTo>
                <a:lnTo>
                  <a:pt x="2514" y="10796"/>
                </a:lnTo>
                <a:cubicBezTo>
                  <a:pt x="2625" y="10537"/>
                  <a:pt x="2699" y="10278"/>
                  <a:pt x="2810" y="10019"/>
                </a:cubicBezTo>
                <a:lnTo>
                  <a:pt x="2847" y="9908"/>
                </a:lnTo>
                <a:lnTo>
                  <a:pt x="2958" y="9687"/>
                </a:lnTo>
                <a:lnTo>
                  <a:pt x="3032" y="9465"/>
                </a:lnTo>
                <a:lnTo>
                  <a:pt x="3180" y="9169"/>
                </a:lnTo>
                <a:cubicBezTo>
                  <a:pt x="3328" y="9132"/>
                  <a:pt x="3365" y="8688"/>
                  <a:pt x="3550" y="8430"/>
                </a:cubicBezTo>
                <a:lnTo>
                  <a:pt x="3586" y="8356"/>
                </a:lnTo>
                <a:lnTo>
                  <a:pt x="3697" y="8171"/>
                </a:lnTo>
                <a:lnTo>
                  <a:pt x="3734" y="8134"/>
                </a:lnTo>
                <a:cubicBezTo>
                  <a:pt x="3734" y="8023"/>
                  <a:pt x="3771" y="7875"/>
                  <a:pt x="3882" y="7801"/>
                </a:cubicBezTo>
                <a:cubicBezTo>
                  <a:pt x="3919" y="7764"/>
                  <a:pt x="3956" y="7653"/>
                  <a:pt x="3882" y="7653"/>
                </a:cubicBezTo>
                <a:cubicBezTo>
                  <a:pt x="3808" y="7505"/>
                  <a:pt x="4178" y="7505"/>
                  <a:pt x="4104" y="7321"/>
                </a:cubicBezTo>
                <a:lnTo>
                  <a:pt x="4141" y="7284"/>
                </a:lnTo>
                <a:cubicBezTo>
                  <a:pt x="4363" y="7284"/>
                  <a:pt x="4622" y="6914"/>
                  <a:pt x="4548" y="6729"/>
                </a:cubicBezTo>
                <a:cubicBezTo>
                  <a:pt x="4843" y="6581"/>
                  <a:pt x="4843" y="6322"/>
                  <a:pt x="5102" y="6027"/>
                </a:cubicBezTo>
                <a:cubicBezTo>
                  <a:pt x="5102" y="5990"/>
                  <a:pt x="5176" y="5953"/>
                  <a:pt x="5102" y="5916"/>
                </a:cubicBezTo>
                <a:cubicBezTo>
                  <a:pt x="5435" y="5916"/>
                  <a:pt x="5065" y="5620"/>
                  <a:pt x="5287" y="5546"/>
                </a:cubicBezTo>
                <a:cubicBezTo>
                  <a:pt x="5398" y="5620"/>
                  <a:pt x="5361" y="5657"/>
                  <a:pt x="5435" y="5731"/>
                </a:cubicBezTo>
                <a:lnTo>
                  <a:pt x="5620" y="5546"/>
                </a:lnTo>
                <a:lnTo>
                  <a:pt x="5953" y="5213"/>
                </a:lnTo>
                <a:lnTo>
                  <a:pt x="5990" y="5176"/>
                </a:lnTo>
                <a:cubicBezTo>
                  <a:pt x="6137" y="5065"/>
                  <a:pt x="6285" y="4917"/>
                  <a:pt x="6359" y="4843"/>
                </a:cubicBezTo>
                <a:lnTo>
                  <a:pt x="6544" y="4659"/>
                </a:lnTo>
                <a:lnTo>
                  <a:pt x="6729" y="4511"/>
                </a:lnTo>
                <a:cubicBezTo>
                  <a:pt x="6840" y="4511"/>
                  <a:pt x="7210" y="4141"/>
                  <a:pt x="7505" y="3919"/>
                </a:cubicBezTo>
                <a:cubicBezTo>
                  <a:pt x="7801" y="3697"/>
                  <a:pt x="7986" y="3513"/>
                  <a:pt x="7468" y="3734"/>
                </a:cubicBezTo>
                <a:lnTo>
                  <a:pt x="7321" y="3549"/>
                </a:lnTo>
                <a:cubicBezTo>
                  <a:pt x="7468" y="3402"/>
                  <a:pt x="7764" y="3402"/>
                  <a:pt x="7764" y="3180"/>
                </a:cubicBezTo>
                <a:cubicBezTo>
                  <a:pt x="7838" y="3069"/>
                  <a:pt x="7949" y="3254"/>
                  <a:pt x="8023" y="3143"/>
                </a:cubicBezTo>
                <a:lnTo>
                  <a:pt x="7986" y="3032"/>
                </a:lnTo>
                <a:cubicBezTo>
                  <a:pt x="8023" y="3032"/>
                  <a:pt x="8134" y="3069"/>
                  <a:pt x="8171" y="3180"/>
                </a:cubicBezTo>
                <a:cubicBezTo>
                  <a:pt x="8060" y="3217"/>
                  <a:pt x="8023" y="3254"/>
                  <a:pt x="8023" y="3365"/>
                </a:cubicBezTo>
                <a:cubicBezTo>
                  <a:pt x="7653" y="3771"/>
                  <a:pt x="8541" y="3402"/>
                  <a:pt x="8725" y="3217"/>
                </a:cubicBezTo>
                <a:cubicBezTo>
                  <a:pt x="8984" y="3180"/>
                  <a:pt x="9058" y="2884"/>
                  <a:pt x="9280" y="2847"/>
                </a:cubicBezTo>
                <a:cubicBezTo>
                  <a:pt x="9354" y="3069"/>
                  <a:pt x="9502" y="2810"/>
                  <a:pt x="9613" y="2810"/>
                </a:cubicBezTo>
                <a:cubicBezTo>
                  <a:pt x="9613" y="2625"/>
                  <a:pt x="9835" y="2625"/>
                  <a:pt x="9982" y="2514"/>
                </a:cubicBezTo>
                <a:cubicBezTo>
                  <a:pt x="10019" y="2625"/>
                  <a:pt x="10093" y="2625"/>
                  <a:pt x="10167" y="2588"/>
                </a:cubicBezTo>
                <a:lnTo>
                  <a:pt x="10278" y="2514"/>
                </a:lnTo>
                <a:cubicBezTo>
                  <a:pt x="10352" y="2477"/>
                  <a:pt x="10426" y="2477"/>
                  <a:pt x="10389" y="2403"/>
                </a:cubicBezTo>
                <a:cubicBezTo>
                  <a:pt x="10574" y="2440"/>
                  <a:pt x="10796" y="2256"/>
                  <a:pt x="10907" y="2256"/>
                </a:cubicBezTo>
                <a:cubicBezTo>
                  <a:pt x="11387" y="2071"/>
                  <a:pt x="11942" y="1960"/>
                  <a:pt x="12496" y="1849"/>
                </a:cubicBezTo>
                <a:lnTo>
                  <a:pt x="12792" y="1775"/>
                </a:lnTo>
                <a:cubicBezTo>
                  <a:pt x="12829" y="2034"/>
                  <a:pt x="13014" y="1849"/>
                  <a:pt x="13051" y="1738"/>
                </a:cubicBezTo>
                <a:cubicBezTo>
                  <a:pt x="13162" y="2071"/>
                  <a:pt x="13162" y="1590"/>
                  <a:pt x="13236" y="1701"/>
                </a:cubicBezTo>
                <a:lnTo>
                  <a:pt x="13310" y="1701"/>
                </a:lnTo>
                <a:cubicBezTo>
                  <a:pt x="13421" y="1923"/>
                  <a:pt x="13753" y="1701"/>
                  <a:pt x="13975" y="1738"/>
                </a:cubicBezTo>
                <a:lnTo>
                  <a:pt x="14049" y="1738"/>
                </a:lnTo>
                <a:lnTo>
                  <a:pt x="14086" y="1738"/>
                </a:lnTo>
                <a:cubicBezTo>
                  <a:pt x="14345" y="1738"/>
                  <a:pt x="14604" y="1701"/>
                  <a:pt x="14863" y="1701"/>
                </a:cubicBezTo>
                <a:lnTo>
                  <a:pt x="14900" y="1701"/>
                </a:lnTo>
                <a:cubicBezTo>
                  <a:pt x="15380" y="1664"/>
                  <a:pt x="15565" y="1701"/>
                  <a:pt x="16009" y="1701"/>
                </a:cubicBezTo>
                <a:lnTo>
                  <a:pt x="16452" y="1701"/>
                </a:lnTo>
                <a:cubicBezTo>
                  <a:pt x="16711" y="1701"/>
                  <a:pt x="16896" y="1738"/>
                  <a:pt x="17081" y="1886"/>
                </a:cubicBezTo>
                <a:cubicBezTo>
                  <a:pt x="17229" y="1886"/>
                  <a:pt x="17303" y="1738"/>
                  <a:pt x="17450" y="1849"/>
                </a:cubicBezTo>
                <a:cubicBezTo>
                  <a:pt x="17968" y="2108"/>
                  <a:pt x="18523" y="2071"/>
                  <a:pt x="19225" y="2256"/>
                </a:cubicBezTo>
                <a:lnTo>
                  <a:pt x="19299" y="2292"/>
                </a:lnTo>
                <a:cubicBezTo>
                  <a:pt x="19484" y="2329"/>
                  <a:pt x="19669" y="2403"/>
                  <a:pt x="19891" y="2477"/>
                </a:cubicBezTo>
                <a:cubicBezTo>
                  <a:pt x="20186" y="2662"/>
                  <a:pt x="20519" y="2625"/>
                  <a:pt x="20926" y="2810"/>
                </a:cubicBezTo>
                <a:lnTo>
                  <a:pt x="21628" y="3069"/>
                </a:lnTo>
                <a:lnTo>
                  <a:pt x="21702" y="3143"/>
                </a:lnTo>
                <a:lnTo>
                  <a:pt x="22035" y="3254"/>
                </a:lnTo>
                <a:cubicBezTo>
                  <a:pt x="22220" y="3365"/>
                  <a:pt x="22368" y="3402"/>
                  <a:pt x="22552" y="3513"/>
                </a:cubicBezTo>
                <a:cubicBezTo>
                  <a:pt x="22737" y="3586"/>
                  <a:pt x="22811" y="3623"/>
                  <a:pt x="23033" y="3771"/>
                </a:cubicBezTo>
                <a:cubicBezTo>
                  <a:pt x="23329" y="3919"/>
                  <a:pt x="23588" y="3919"/>
                  <a:pt x="23846" y="4178"/>
                </a:cubicBezTo>
                <a:cubicBezTo>
                  <a:pt x="24031" y="4252"/>
                  <a:pt x="24142" y="4548"/>
                  <a:pt x="24327" y="4474"/>
                </a:cubicBezTo>
                <a:lnTo>
                  <a:pt x="24401" y="4511"/>
                </a:lnTo>
                <a:cubicBezTo>
                  <a:pt x="24327" y="4622"/>
                  <a:pt x="24401" y="4659"/>
                  <a:pt x="24438" y="4696"/>
                </a:cubicBezTo>
                <a:cubicBezTo>
                  <a:pt x="24660" y="4659"/>
                  <a:pt x="24808" y="5065"/>
                  <a:pt x="25029" y="4991"/>
                </a:cubicBezTo>
                <a:cubicBezTo>
                  <a:pt x="24993" y="5102"/>
                  <a:pt x="25066" y="5176"/>
                  <a:pt x="25177" y="5250"/>
                </a:cubicBezTo>
                <a:cubicBezTo>
                  <a:pt x="25251" y="5361"/>
                  <a:pt x="25140" y="5435"/>
                  <a:pt x="25325" y="5398"/>
                </a:cubicBezTo>
                <a:lnTo>
                  <a:pt x="25547" y="5620"/>
                </a:lnTo>
                <a:cubicBezTo>
                  <a:pt x="25584" y="5731"/>
                  <a:pt x="25695" y="5620"/>
                  <a:pt x="25732" y="5731"/>
                </a:cubicBezTo>
                <a:lnTo>
                  <a:pt x="26065" y="6100"/>
                </a:lnTo>
                <a:lnTo>
                  <a:pt x="26102" y="6137"/>
                </a:lnTo>
                <a:cubicBezTo>
                  <a:pt x="26250" y="6285"/>
                  <a:pt x="26176" y="6655"/>
                  <a:pt x="26508" y="6507"/>
                </a:cubicBezTo>
                <a:cubicBezTo>
                  <a:pt x="26508" y="6581"/>
                  <a:pt x="26508" y="6692"/>
                  <a:pt x="26619" y="6766"/>
                </a:cubicBezTo>
                <a:cubicBezTo>
                  <a:pt x="26730" y="6914"/>
                  <a:pt x="26841" y="7247"/>
                  <a:pt x="27026" y="7247"/>
                </a:cubicBezTo>
                <a:cubicBezTo>
                  <a:pt x="27100" y="7653"/>
                  <a:pt x="27396" y="7949"/>
                  <a:pt x="27580" y="8060"/>
                </a:cubicBezTo>
                <a:cubicBezTo>
                  <a:pt x="27654" y="8208"/>
                  <a:pt x="27765" y="8319"/>
                  <a:pt x="27654" y="8430"/>
                </a:cubicBezTo>
                <a:cubicBezTo>
                  <a:pt x="27765" y="8578"/>
                  <a:pt x="27802" y="8725"/>
                  <a:pt x="27913" y="8725"/>
                </a:cubicBezTo>
                <a:cubicBezTo>
                  <a:pt x="27765" y="8910"/>
                  <a:pt x="28098" y="9132"/>
                  <a:pt x="28135" y="9132"/>
                </a:cubicBezTo>
                <a:cubicBezTo>
                  <a:pt x="28357" y="9613"/>
                  <a:pt x="28542" y="10056"/>
                  <a:pt x="28764" y="10352"/>
                </a:cubicBezTo>
                <a:cubicBezTo>
                  <a:pt x="28837" y="10426"/>
                  <a:pt x="28727" y="10463"/>
                  <a:pt x="28764" y="10574"/>
                </a:cubicBezTo>
                <a:lnTo>
                  <a:pt x="28874" y="10537"/>
                </a:lnTo>
                <a:lnTo>
                  <a:pt x="29133" y="11202"/>
                </a:lnTo>
                <a:cubicBezTo>
                  <a:pt x="29244" y="11498"/>
                  <a:pt x="29281" y="11831"/>
                  <a:pt x="29466" y="12016"/>
                </a:cubicBezTo>
                <a:cubicBezTo>
                  <a:pt x="29577" y="12238"/>
                  <a:pt x="29614" y="12496"/>
                  <a:pt x="29651" y="12792"/>
                </a:cubicBezTo>
                <a:lnTo>
                  <a:pt x="29688" y="12940"/>
                </a:lnTo>
                <a:cubicBezTo>
                  <a:pt x="29799" y="13199"/>
                  <a:pt x="29762" y="13606"/>
                  <a:pt x="29947" y="13790"/>
                </a:cubicBezTo>
                <a:lnTo>
                  <a:pt x="29984" y="14160"/>
                </a:lnTo>
                <a:cubicBezTo>
                  <a:pt x="30058" y="14345"/>
                  <a:pt x="29984" y="14715"/>
                  <a:pt x="30131" y="14863"/>
                </a:cubicBezTo>
                <a:lnTo>
                  <a:pt x="30168" y="15343"/>
                </a:lnTo>
                <a:cubicBezTo>
                  <a:pt x="30205" y="15454"/>
                  <a:pt x="30131" y="15787"/>
                  <a:pt x="30242" y="15824"/>
                </a:cubicBezTo>
                <a:cubicBezTo>
                  <a:pt x="30168" y="16083"/>
                  <a:pt x="30316" y="16489"/>
                  <a:pt x="30242" y="16859"/>
                </a:cubicBezTo>
                <a:cubicBezTo>
                  <a:pt x="30316" y="16933"/>
                  <a:pt x="30168" y="17118"/>
                  <a:pt x="30316" y="17118"/>
                </a:cubicBezTo>
                <a:lnTo>
                  <a:pt x="30242" y="17487"/>
                </a:lnTo>
                <a:cubicBezTo>
                  <a:pt x="30242" y="17561"/>
                  <a:pt x="30242" y="17598"/>
                  <a:pt x="30316" y="17598"/>
                </a:cubicBezTo>
                <a:cubicBezTo>
                  <a:pt x="30168" y="17672"/>
                  <a:pt x="30353" y="17931"/>
                  <a:pt x="30242" y="18153"/>
                </a:cubicBezTo>
                <a:cubicBezTo>
                  <a:pt x="30168" y="18523"/>
                  <a:pt x="30353" y="18523"/>
                  <a:pt x="30205" y="18781"/>
                </a:cubicBezTo>
                <a:cubicBezTo>
                  <a:pt x="30168" y="19151"/>
                  <a:pt x="30058" y="19595"/>
                  <a:pt x="30021" y="20038"/>
                </a:cubicBezTo>
                <a:lnTo>
                  <a:pt x="29947" y="20334"/>
                </a:lnTo>
                <a:cubicBezTo>
                  <a:pt x="29836" y="20556"/>
                  <a:pt x="29799" y="20778"/>
                  <a:pt x="29762" y="21000"/>
                </a:cubicBezTo>
                <a:cubicBezTo>
                  <a:pt x="29688" y="21258"/>
                  <a:pt x="29503" y="21517"/>
                  <a:pt x="29503" y="21702"/>
                </a:cubicBezTo>
                <a:cubicBezTo>
                  <a:pt x="29466" y="21887"/>
                  <a:pt x="29281" y="22109"/>
                  <a:pt x="29318" y="22220"/>
                </a:cubicBezTo>
                <a:cubicBezTo>
                  <a:pt x="28874" y="23107"/>
                  <a:pt x="28394" y="23883"/>
                  <a:pt x="27802" y="24660"/>
                </a:cubicBezTo>
                <a:lnTo>
                  <a:pt x="27765" y="24697"/>
                </a:lnTo>
                <a:cubicBezTo>
                  <a:pt x="27396" y="25214"/>
                  <a:pt x="26989" y="25695"/>
                  <a:pt x="26508" y="26139"/>
                </a:cubicBezTo>
                <a:lnTo>
                  <a:pt x="26471" y="26176"/>
                </a:lnTo>
                <a:cubicBezTo>
                  <a:pt x="26139" y="26508"/>
                  <a:pt x="25806" y="26841"/>
                  <a:pt x="25510" y="27100"/>
                </a:cubicBezTo>
                <a:cubicBezTo>
                  <a:pt x="25436" y="27211"/>
                  <a:pt x="25325" y="27285"/>
                  <a:pt x="25214" y="27396"/>
                </a:cubicBezTo>
                <a:lnTo>
                  <a:pt x="24105" y="28320"/>
                </a:lnTo>
                <a:lnTo>
                  <a:pt x="23883" y="28505"/>
                </a:lnTo>
                <a:lnTo>
                  <a:pt x="23883" y="28505"/>
                </a:lnTo>
                <a:cubicBezTo>
                  <a:pt x="23846" y="28542"/>
                  <a:pt x="23772" y="28542"/>
                  <a:pt x="23772" y="28542"/>
                </a:cubicBezTo>
                <a:lnTo>
                  <a:pt x="23846" y="28505"/>
                </a:lnTo>
                <a:lnTo>
                  <a:pt x="23846" y="28505"/>
                </a:lnTo>
                <a:lnTo>
                  <a:pt x="23883" y="28468"/>
                </a:lnTo>
                <a:lnTo>
                  <a:pt x="23920" y="28394"/>
                </a:lnTo>
                <a:cubicBezTo>
                  <a:pt x="23957" y="28357"/>
                  <a:pt x="24031" y="28357"/>
                  <a:pt x="24068" y="28320"/>
                </a:cubicBezTo>
                <a:lnTo>
                  <a:pt x="24105" y="28283"/>
                </a:lnTo>
                <a:cubicBezTo>
                  <a:pt x="24771" y="27802"/>
                  <a:pt x="25325" y="27433"/>
                  <a:pt x="25991" y="26841"/>
                </a:cubicBezTo>
                <a:lnTo>
                  <a:pt x="26065" y="26804"/>
                </a:lnTo>
                <a:cubicBezTo>
                  <a:pt x="26360" y="26508"/>
                  <a:pt x="26730" y="26139"/>
                  <a:pt x="26915" y="25991"/>
                </a:cubicBezTo>
                <a:lnTo>
                  <a:pt x="27026" y="25917"/>
                </a:lnTo>
                <a:lnTo>
                  <a:pt x="27396" y="25547"/>
                </a:lnTo>
                <a:cubicBezTo>
                  <a:pt x="28098" y="24808"/>
                  <a:pt x="28542" y="24105"/>
                  <a:pt x="29133" y="23292"/>
                </a:cubicBezTo>
                <a:lnTo>
                  <a:pt x="29207" y="23218"/>
                </a:lnTo>
                <a:lnTo>
                  <a:pt x="29466" y="22811"/>
                </a:lnTo>
                <a:lnTo>
                  <a:pt x="29577" y="22663"/>
                </a:lnTo>
                <a:cubicBezTo>
                  <a:pt x="29614" y="22478"/>
                  <a:pt x="29614" y="22478"/>
                  <a:pt x="29762" y="22405"/>
                </a:cubicBezTo>
                <a:lnTo>
                  <a:pt x="29799" y="22294"/>
                </a:lnTo>
                <a:cubicBezTo>
                  <a:pt x="29873" y="21998"/>
                  <a:pt x="30131" y="21443"/>
                  <a:pt x="30242" y="21185"/>
                </a:cubicBezTo>
                <a:lnTo>
                  <a:pt x="30242" y="21148"/>
                </a:lnTo>
                <a:cubicBezTo>
                  <a:pt x="30242" y="20926"/>
                  <a:pt x="30427" y="20556"/>
                  <a:pt x="30538" y="20260"/>
                </a:cubicBezTo>
                <a:cubicBezTo>
                  <a:pt x="30538" y="20038"/>
                  <a:pt x="30760" y="19632"/>
                  <a:pt x="30723" y="19410"/>
                </a:cubicBezTo>
                <a:lnTo>
                  <a:pt x="30871" y="18892"/>
                </a:lnTo>
                <a:cubicBezTo>
                  <a:pt x="30797" y="18338"/>
                  <a:pt x="31056" y="18153"/>
                  <a:pt x="30945" y="1800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798;p109"/>
          <p:cNvSpPr/>
          <p:nvPr/>
        </p:nvSpPr>
        <p:spPr>
          <a:xfrm flipH="1">
            <a:off x="3237657" y="2002916"/>
            <a:ext cx="963031" cy="973211"/>
          </a:xfrm>
          <a:custGeom>
            <a:avLst/>
            <a:gdLst/>
            <a:ahLst/>
            <a:cxnLst/>
            <a:rect l="l" t="t" r="r" b="b"/>
            <a:pathLst>
              <a:path w="29873" h="29208" extrusionOk="0">
                <a:moveTo>
                  <a:pt x="29540" y="13606"/>
                </a:moveTo>
                <a:cubicBezTo>
                  <a:pt x="29873" y="13495"/>
                  <a:pt x="29392" y="13310"/>
                  <a:pt x="29577" y="13088"/>
                </a:cubicBezTo>
                <a:cubicBezTo>
                  <a:pt x="29540" y="12940"/>
                  <a:pt x="29725" y="12681"/>
                  <a:pt x="29503" y="12681"/>
                </a:cubicBezTo>
                <a:cubicBezTo>
                  <a:pt x="29503" y="12349"/>
                  <a:pt x="29540" y="12016"/>
                  <a:pt x="29355" y="11794"/>
                </a:cubicBezTo>
                <a:lnTo>
                  <a:pt x="29355" y="11757"/>
                </a:lnTo>
                <a:cubicBezTo>
                  <a:pt x="29355" y="11609"/>
                  <a:pt x="29355" y="11461"/>
                  <a:pt x="29318" y="11313"/>
                </a:cubicBezTo>
                <a:cubicBezTo>
                  <a:pt x="29207" y="11055"/>
                  <a:pt x="29355" y="10537"/>
                  <a:pt x="29060" y="10389"/>
                </a:cubicBezTo>
                <a:cubicBezTo>
                  <a:pt x="29023" y="10204"/>
                  <a:pt x="29023" y="10020"/>
                  <a:pt x="28986" y="9835"/>
                </a:cubicBezTo>
                <a:cubicBezTo>
                  <a:pt x="28986" y="9613"/>
                  <a:pt x="28838" y="9539"/>
                  <a:pt x="28764" y="9391"/>
                </a:cubicBezTo>
                <a:cubicBezTo>
                  <a:pt x="28875" y="9354"/>
                  <a:pt x="28838" y="9169"/>
                  <a:pt x="28690" y="9206"/>
                </a:cubicBezTo>
                <a:cubicBezTo>
                  <a:pt x="28690" y="9058"/>
                  <a:pt x="28616" y="8689"/>
                  <a:pt x="28505" y="8615"/>
                </a:cubicBezTo>
                <a:cubicBezTo>
                  <a:pt x="28505" y="8541"/>
                  <a:pt x="28468" y="8504"/>
                  <a:pt x="28394" y="8541"/>
                </a:cubicBezTo>
                <a:cubicBezTo>
                  <a:pt x="28320" y="8430"/>
                  <a:pt x="28431" y="8356"/>
                  <a:pt x="28579" y="8430"/>
                </a:cubicBezTo>
                <a:cubicBezTo>
                  <a:pt x="28505" y="8282"/>
                  <a:pt x="28320" y="8282"/>
                  <a:pt x="28320" y="8097"/>
                </a:cubicBezTo>
                <a:lnTo>
                  <a:pt x="28246" y="8134"/>
                </a:lnTo>
                <a:lnTo>
                  <a:pt x="28246" y="8097"/>
                </a:lnTo>
                <a:cubicBezTo>
                  <a:pt x="28394" y="8060"/>
                  <a:pt x="28320" y="7949"/>
                  <a:pt x="28283" y="7875"/>
                </a:cubicBezTo>
                <a:cubicBezTo>
                  <a:pt x="28135" y="7690"/>
                  <a:pt x="28209" y="7210"/>
                  <a:pt x="27913" y="7210"/>
                </a:cubicBezTo>
                <a:cubicBezTo>
                  <a:pt x="27729" y="6766"/>
                  <a:pt x="27655" y="6655"/>
                  <a:pt x="27359" y="6322"/>
                </a:cubicBezTo>
                <a:lnTo>
                  <a:pt x="27322" y="6285"/>
                </a:lnTo>
                <a:cubicBezTo>
                  <a:pt x="27285" y="6064"/>
                  <a:pt x="27137" y="6027"/>
                  <a:pt x="26989" y="5916"/>
                </a:cubicBezTo>
                <a:cubicBezTo>
                  <a:pt x="27026" y="5879"/>
                  <a:pt x="27100" y="5842"/>
                  <a:pt x="27026" y="5731"/>
                </a:cubicBezTo>
                <a:cubicBezTo>
                  <a:pt x="26915" y="5583"/>
                  <a:pt x="26841" y="5176"/>
                  <a:pt x="26620" y="5287"/>
                </a:cubicBezTo>
                <a:lnTo>
                  <a:pt x="26361" y="4844"/>
                </a:lnTo>
                <a:cubicBezTo>
                  <a:pt x="26102" y="4548"/>
                  <a:pt x="25880" y="4252"/>
                  <a:pt x="25621" y="3919"/>
                </a:cubicBezTo>
                <a:cubicBezTo>
                  <a:pt x="25547" y="3845"/>
                  <a:pt x="25436" y="3919"/>
                  <a:pt x="25363" y="3845"/>
                </a:cubicBezTo>
                <a:cubicBezTo>
                  <a:pt x="25252" y="3624"/>
                  <a:pt x="25178" y="3439"/>
                  <a:pt x="24919" y="3365"/>
                </a:cubicBezTo>
                <a:lnTo>
                  <a:pt x="24882" y="3328"/>
                </a:lnTo>
                <a:cubicBezTo>
                  <a:pt x="24734" y="3254"/>
                  <a:pt x="24623" y="3106"/>
                  <a:pt x="24512" y="2995"/>
                </a:cubicBezTo>
                <a:lnTo>
                  <a:pt x="24438" y="2958"/>
                </a:lnTo>
                <a:cubicBezTo>
                  <a:pt x="24253" y="2884"/>
                  <a:pt x="24069" y="2514"/>
                  <a:pt x="23847" y="2625"/>
                </a:cubicBezTo>
                <a:lnTo>
                  <a:pt x="23699" y="2551"/>
                </a:lnTo>
                <a:lnTo>
                  <a:pt x="23440" y="2293"/>
                </a:lnTo>
                <a:cubicBezTo>
                  <a:pt x="23144" y="2034"/>
                  <a:pt x="22183" y="1627"/>
                  <a:pt x="21924" y="1368"/>
                </a:cubicBezTo>
                <a:lnTo>
                  <a:pt x="21813" y="1331"/>
                </a:lnTo>
                <a:cubicBezTo>
                  <a:pt x="21444" y="1257"/>
                  <a:pt x="21000" y="814"/>
                  <a:pt x="20630" y="962"/>
                </a:cubicBezTo>
                <a:cubicBezTo>
                  <a:pt x="20482" y="962"/>
                  <a:pt x="20519" y="777"/>
                  <a:pt x="20445" y="777"/>
                </a:cubicBezTo>
                <a:cubicBezTo>
                  <a:pt x="20113" y="629"/>
                  <a:pt x="19743" y="555"/>
                  <a:pt x="19410" y="444"/>
                </a:cubicBezTo>
                <a:cubicBezTo>
                  <a:pt x="19077" y="296"/>
                  <a:pt x="18856" y="518"/>
                  <a:pt x="18523" y="370"/>
                </a:cubicBezTo>
                <a:lnTo>
                  <a:pt x="18227" y="333"/>
                </a:lnTo>
                <a:cubicBezTo>
                  <a:pt x="18042" y="259"/>
                  <a:pt x="17894" y="259"/>
                  <a:pt x="17710" y="222"/>
                </a:cubicBezTo>
                <a:cubicBezTo>
                  <a:pt x="17303" y="222"/>
                  <a:pt x="16748" y="0"/>
                  <a:pt x="16453" y="222"/>
                </a:cubicBezTo>
                <a:cubicBezTo>
                  <a:pt x="15676" y="74"/>
                  <a:pt x="14752" y="296"/>
                  <a:pt x="14049" y="444"/>
                </a:cubicBezTo>
                <a:cubicBezTo>
                  <a:pt x="13791" y="555"/>
                  <a:pt x="13273" y="407"/>
                  <a:pt x="13125" y="740"/>
                </a:cubicBezTo>
                <a:cubicBezTo>
                  <a:pt x="12792" y="555"/>
                  <a:pt x="12534" y="925"/>
                  <a:pt x="12312" y="851"/>
                </a:cubicBezTo>
                <a:cubicBezTo>
                  <a:pt x="12053" y="962"/>
                  <a:pt x="11609" y="888"/>
                  <a:pt x="11498" y="1147"/>
                </a:cubicBezTo>
                <a:cubicBezTo>
                  <a:pt x="11314" y="1294"/>
                  <a:pt x="11240" y="999"/>
                  <a:pt x="11203" y="1257"/>
                </a:cubicBezTo>
                <a:cubicBezTo>
                  <a:pt x="10500" y="1516"/>
                  <a:pt x="9650" y="1738"/>
                  <a:pt x="9169" y="2071"/>
                </a:cubicBezTo>
                <a:cubicBezTo>
                  <a:pt x="9058" y="2256"/>
                  <a:pt x="8800" y="2182"/>
                  <a:pt x="8504" y="2404"/>
                </a:cubicBezTo>
                <a:lnTo>
                  <a:pt x="8541" y="2514"/>
                </a:lnTo>
                <a:cubicBezTo>
                  <a:pt x="8282" y="2625"/>
                  <a:pt x="8060" y="2773"/>
                  <a:pt x="7764" y="2958"/>
                </a:cubicBezTo>
                <a:cubicBezTo>
                  <a:pt x="7025" y="3476"/>
                  <a:pt x="6692" y="3808"/>
                  <a:pt x="5879" y="4363"/>
                </a:cubicBezTo>
                <a:cubicBezTo>
                  <a:pt x="5657" y="4548"/>
                  <a:pt x="5472" y="4733"/>
                  <a:pt x="5213" y="4918"/>
                </a:cubicBezTo>
                <a:cubicBezTo>
                  <a:pt x="5103" y="5102"/>
                  <a:pt x="4733" y="5213"/>
                  <a:pt x="4770" y="5472"/>
                </a:cubicBezTo>
                <a:cubicBezTo>
                  <a:pt x="4585" y="5509"/>
                  <a:pt x="4437" y="5583"/>
                  <a:pt x="4363" y="5879"/>
                </a:cubicBezTo>
                <a:cubicBezTo>
                  <a:pt x="3846" y="5916"/>
                  <a:pt x="3809" y="6655"/>
                  <a:pt x="3365" y="6803"/>
                </a:cubicBezTo>
                <a:cubicBezTo>
                  <a:pt x="3291" y="6988"/>
                  <a:pt x="2921" y="7173"/>
                  <a:pt x="3069" y="7395"/>
                </a:cubicBezTo>
                <a:lnTo>
                  <a:pt x="2995" y="7432"/>
                </a:lnTo>
                <a:cubicBezTo>
                  <a:pt x="2736" y="7358"/>
                  <a:pt x="2699" y="7801"/>
                  <a:pt x="2552" y="7912"/>
                </a:cubicBezTo>
                <a:cubicBezTo>
                  <a:pt x="2441" y="8060"/>
                  <a:pt x="2589" y="8171"/>
                  <a:pt x="2404" y="8282"/>
                </a:cubicBezTo>
                <a:cubicBezTo>
                  <a:pt x="2256" y="8171"/>
                  <a:pt x="2219" y="8356"/>
                  <a:pt x="2182" y="8467"/>
                </a:cubicBezTo>
                <a:cubicBezTo>
                  <a:pt x="2182" y="8541"/>
                  <a:pt x="2145" y="8652"/>
                  <a:pt x="2034" y="8689"/>
                </a:cubicBezTo>
                <a:cubicBezTo>
                  <a:pt x="2367" y="7616"/>
                  <a:pt x="2626" y="6951"/>
                  <a:pt x="3069" y="6064"/>
                </a:cubicBezTo>
                <a:cubicBezTo>
                  <a:pt x="3291" y="5879"/>
                  <a:pt x="3106" y="5694"/>
                  <a:pt x="3254" y="5509"/>
                </a:cubicBezTo>
                <a:cubicBezTo>
                  <a:pt x="3365" y="5398"/>
                  <a:pt x="3328" y="5139"/>
                  <a:pt x="3661" y="4918"/>
                </a:cubicBezTo>
                <a:cubicBezTo>
                  <a:pt x="3735" y="4770"/>
                  <a:pt x="3883" y="4585"/>
                  <a:pt x="4030" y="4437"/>
                </a:cubicBezTo>
                <a:lnTo>
                  <a:pt x="4067" y="4400"/>
                </a:lnTo>
                <a:cubicBezTo>
                  <a:pt x="4104" y="4326"/>
                  <a:pt x="4067" y="4252"/>
                  <a:pt x="4067" y="4215"/>
                </a:cubicBezTo>
                <a:cubicBezTo>
                  <a:pt x="4178" y="4030"/>
                  <a:pt x="4548" y="3882"/>
                  <a:pt x="4437" y="3661"/>
                </a:cubicBezTo>
                <a:cubicBezTo>
                  <a:pt x="4733" y="3587"/>
                  <a:pt x="4659" y="3402"/>
                  <a:pt x="4844" y="3217"/>
                </a:cubicBezTo>
                <a:cubicBezTo>
                  <a:pt x="5103" y="2921"/>
                  <a:pt x="5694" y="2662"/>
                  <a:pt x="5768" y="2293"/>
                </a:cubicBezTo>
                <a:cubicBezTo>
                  <a:pt x="6027" y="2071"/>
                  <a:pt x="6507" y="1960"/>
                  <a:pt x="6581" y="1664"/>
                </a:cubicBezTo>
                <a:cubicBezTo>
                  <a:pt x="6951" y="1627"/>
                  <a:pt x="7506" y="1553"/>
                  <a:pt x="7617" y="1147"/>
                </a:cubicBezTo>
                <a:cubicBezTo>
                  <a:pt x="7691" y="1110"/>
                  <a:pt x="7617" y="962"/>
                  <a:pt x="7580" y="851"/>
                </a:cubicBezTo>
                <a:cubicBezTo>
                  <a:pt x="7691" y="777"/>
                  <a:pt x="7580" y="666"/>
                  <a:pt x="7617" y="555"/>
                </a:cubicBezTo>
                <a:lnTo>
                  <a:pt x="7691" y="555"/>
                </a:lnTo>
                <a:cubicBezTo>
                  <a:pt x="7617" y="333"/>
                  <a:pt x="7543" y="222"/>
                  <a:pt x="7432" y="148"/>
                </a:cubicBezTo>
                <a:cubicBezTo>
                  <a:pt x="7395" y="74"/>
                  <a:pt x="7358" y="74"/>
                  <a:pt x="7321" y="74"/>
                </a:cubicBezTo>
                <a:lnTo>
                  <a:pt x="7210" y="74"/>
                </a:lnTo>
                <a:cubicBezTo>
                  <a:pt x="7173" y="74"/>
                  <a:pt x="7136" y="148"/>
                  <a:pt x="7062" y="148"/>
                </a:cubicBezTo>
                <a:lnTo>
                  <a:pt x="6803" y="296"/>
                </a:lnTo>
                <a:cubicBezTo>
                  <a:pt x="6249" y="222"/>
                  <a:pt x="6323" y="740"/>
                  <a:pt x="5731" y="851"/>
                </a:cubicBezTo>
                <a:cubicBezTo>
                  <a:pt x="5176" y="1257"/>
                  <a:pt x="4918" y="1479"/>
                  <a:pt x="4400" y="1960"/>
                </a:cubicBezTo>
                <a:cubicBezTo>
                  <a:pt x="4252" y="2145"/>
                  <a:pt x="3809" y="2293"/>
                  <a:pt x="3919" y="2551"/>
                </a:cubicBezTo>
                <a:lnTo>
                  <a:pt x="3846" y="2662"/>
                </a:lnTo>
                <a:cubicBezTo>
                  <a:pt x="3698" y="2810"/>
                  <a:pt x="3550" y="2995"/>
                  <a:pt x="3365" y="3143"/>
                </a:cubicBezTo>
                <a:cubicBezTo>
                  <a:pt x="3254" y="3291"/>
                  <a:pt x="3180" y="3365"/>
                  <a:pt x="3180" y="3513"/>
                </a:cubicBezTo>
                <a:lnTo>
                  <a:pt x="3143" y="3550"/>
                </a:lnTo>
                <a:cubicBezTo>
                  <a:pt x="2958" y="3882"/>
                  <a:pt x="2515" y="4215"/>
                  <a:pt x="2589" y="4474"/>
                </a:cubicBezTo>
                <a:cubicBezTo>
                  <a:pt x="1997" y="5250"/>
                  <a:pt x="1849" y="5953"/>
                  <a:pt x="1405" y="6840"/>
                </a:cubicBezTo>
                <a:lnTo>
                  <a:pt x="1479" y="6877"/>
                </a:lnTo>
                <a:cubicBezTo>
                  <a:pt x="1442" y="7136"/>
                  <a:pt x="1110" y="7358"/>
                  <a:pt x="1295" y="7542"/>
                </a:cubicBezTo>
                <a:cubicBezTo>
                  <a:pt x="1036" y="7653"/>
                  <a:pt x="1036" y="8208"/>
                  <a:pt x="925" y="8393"/>
                </a:cubicBezTo>
                <a:lnTo>
                  <a:pt x="666" y="9243"/>
                </a:lnTo>
                <a:lnTo>
                  <a:pt x="740" y="9280"/>
                </a:lnTo>
                <a:lnTo>
                  <a:pt x="740" y="9391"/>
                </a:lnTo>
                <a:cubicBezTo>
                  <a:pt x="407" y="9391"/>
                  <a:pt x="777" y="9761"/>
                  <a:pt x="555" y="9946"/>
                </a:cubicBezTo>
                <a:cubicBezTo>
                  <a:pt x="555" y="10056"/>
                  <a:pt x="296" y="10352"/>
                  <a:pt x="518" y="10463"/>
                </a:cubicBezTo>
                <a:cubicBezTo>
                  <a:pt x="407" y="10759"/>
                  <a:pt x="296" y="11203"/>
                  <a:pt x="370" y="11461"/>
                </a:cubicBezTo>
                <a:lnTo>
                  <a:pt x="370" y="11572"/>
                </a:lnTo>
                <a:lnTo>
                  <a:pt x="296" y="12053"/>
                </a:lnTo>
                <a:cubicBezTo>
                  <a:pt x="296" y="12386"/>
                  <a:pt x="1" y="12903"/>
                  <a:pt x="222" y="13125"/>
                </a:cubicBezTo>
                <a:cubicBezTo>
                  <a:pt x="185" y="13347"/>
                  <a:pt x="185" y="13532"/>
                  <a:pt x="148" y="13791"/>
                </a:cubicBezTo>
                <a:cubicBezTo>
                  <a:pt x="38" y="14012"/>
                  <a:pt x="148" y="14197"/>
                  <a:pt x="185" y="14382"/>
                </a:cubicBezTo>
                <a:cubicBezTo>
                  <a:pt x="38" y="14382"/>
                  <a:pt x="38" y="14567"/>
                  <a:pt x="185" y="14604"/>
                </a:cubicBezTo>
                <a:cubicBezTo>
                  <a:pt x="148" y="14752"/>
                  <a:pt x="112" y="15195"/>
                  <a:pt x="148" y="15306"/>
                </a:cubicBezTo>
                <a:cubicBezTo>
                  <a:pt x="148" y="15343"/>
                  <a:pt x="148" y="15380"/>
                  <a:pt x="222" y="15380"/>
                </a:cubicBezTo>
                <a:cubicBezTo>
                  <a:pt x="222" y="15528"/>
                  <a:pt x="148" y="15528"/>
                  <a:pt x="1" y="15491"/>
                </a:cubicBezTo>
                <a:cubicBezTo>
                  <a:pt x="1" y="15676"/>
                  <a:pt x="185" y="15713"/>
                  <a:pt x="112" y="15898"/>
                </a:cubicBezTo>
                <a:lnTo>
                  <a:pt x="185" y="15898"/>
                </a:lnTo>
                <a:lnTo>
                  <a:pt x="185" y="16009"/>
                </a:lnTo>
                <a:cubicBezTo>
                  <a:pt x="38" y="16009"/>
                  <a:pt x="38" y="16120"/>
                  <a:pt x="112" y="16231"/>
                </a:cubicBezTo>
                <a:cubicBezTo>
                  <a:pt x="185" y="16489"/>
                  <a:pt x="1" y="16970"/>
                  <a:pt x="222" y="17044"/>
                </a:cubicBezTo>
                <a:cubicBezTo>
                  <a:pt x="296" y="17672"/>
                  <a:pt x="333" y="17783"/>
                  <a:pt x="518" y="18264"/>
                </a:cubicBezTo>
                <a:lnTo>
                  <a:pt x="518" y="18338"/>
                </a:lnTo>
                <a:cubicBezTo>
                  <a:pt x="518" y="18597"/>
                  <a:pt x="592" y="18708"/>
                  <a:pt x="740" y="18892"/>
                </a:cubicBezTo>
                <a:cubicBezTo>
                  <a:pt x="666" y="18966"/>
                  <a:pt x="666" y="19003"/>
                  <a:pt x="666" y="19077"/>
                </a:cubicBezTo>
                <a:cubicBezTo>
                  <a:pt x="740" y="19262"/>
                  <a:pt x="666" y="19743"/>
                  <a:pt x="925" y="19743"/>
                </a:cubicBezTo>
                <a:cubicBezTo>
                  <a:pt x="962" y="19928"/>
                  <a:pt x="1036" y="20113"/>
                  <a:pt x="1110" y="20297"/>
                </a:cubicBezTo>
                <a:cubicBezTo>
                  <a:pt x="1258" y="20704"/>
                  <a:pt x="1442" y="21185"/>
                  <a:pt x="1627" y="21591"/>
                </a:cubicBezTo>
                <a:cubicBezTo>
                  <a:pt x="1664" y="21739"/>
                  <a:pt x="1812" y="21665"/>
                  <a:pt x="1849" y="21813"/>
                </a:cubicBezTo>
                <a:cubicBezTo>
                  <a:pt x="1960" y="22146"/>
                  <a:pt x="1960" y="22331"/>
                  <a:pt x="2219" y="22516"/>
                </a:cubicBezTo>
                <a:lnTo>
                  <a:pt x="2256" y="22553"/>
                </a:lnTo>
                <a:cubicBezTo>
                  <a:pt x="2367" y="22737"/>
                  <a:pt x="2441" y="22885"/>
                  <a:pt x="2589" y="23070"/>
                </a:cubicBezTo>
                <a:lnTo>
                  <a:pt x="2626" y="23107"/>
                </a:lnTo>
                <a:cubicBezTo>
                  <a:pt x="2810" y="23255"/>
                  <a:pt x="2921" y="23699"/>
                  <a:pt x="3180" y="23662"/>
                </a:cubicBezTo>
                <a:lnTo>
                  <a:pt x="3328" y="23847"/>
                </a:lnTo>
                <a:lnTo>
                  <a:pt x="3624" y="24179"/>
                </a:lnTo>
                <a:cubicBezTo>
                  <a:pt x="3846" y="24549"/>
                  <a:pt x="4733" y="25325"/>
                  <a:pt x="4992" y="25621"/>
                </a:cubicBezTo>
                <a:lnTo>
                  <a:pt x="5103" y="25695"/>
                </a:lnTo>
                <a:cubicBezTo>
                  <a:pt x="5472" y="25917"/>
                  <a:pt x="5842" y="26471"/>
                  <a:pt x="6249" y="26471"/>
                </a:cubicBezTo>
                <a:cubicBezTo>
                  <a:pt x="6397" y="26545"/>
                  <a:pt x="6286" y="26656"/>
                  <a:pt x="6397" y="26730"/>
                </a:cubicBezTo>
                <a:cubicBezTo>
                  <a:pt x="6692" y="26952"/>
                  <a:pt x="7025" y="27174"/>
                  <a:pt x="7358" y="27359"/>
                </a:cubicBezTo>
                <a:cubicBezTo>
                  <a:pt x="7691" y="27655"/>
                  <a:pt x="7949" y="27507"/>
                  <a:pt x="8282" y="27728"/>
                </a:cubicBezTo>
                <a:lnTo>
                  <a:pt x="8615" y="27876"/>
                </a:lnTo>
                <a:cubicBezTo>
                  <a:pt x="8800" y="27950"/>
                  <a:pt x="8911" y="28024"/>
                  <a:pt x="9095" y="28098"/>
                </a:cubicBezTo>
                <a:cubicBezTo>
                  <a:pt x="9539" y="28209"/>
                  <a:pt x="10020" y="28616"/>
                  <a:pt x="10463" y="28468"/>
                </a:cubicBezTo>
                <a:cubicBezTo>
                  <a:pt x="11240" y="28838"/>
                  <a:pt x="12238" y="28949"/>
                  <a:pt x="12977" y="28949"/>
                </a:cubicBezTo>
                <a:cubicBezTo>
                  <a:pt x="13310" y="28875"/>
                  <a:pt x="13791" y="29170"/>
                  <a:pt x="14012" y="28949"/>
                </a:cubicBezTo>
                <a:cubicBezTo>
                  <a:pt x="14271" y="29207"/>
                  <a:pt x="14641" y="28949"/>
                  <a:pt x="14900" y="29059"/>
                </a:cubicBezTo>
                <a:cubicBezTo>
                  <a:pt x="15159" y="29022"/>
                  <a:pt x="15639" y="29207"/>
                  <a:pt x="15750" y="28949"/>
                </a:cubicBezTo>
                <a:cubicBezTo>
                  <a:pt x="16009" y="28838"/>
                  <a:pt x="16009" y="29133"/>
                  <a:pt x="16083" y="28949"/>
                </a:cubicBezTo>
                <a:cubicBezTo>
                  <a:pt x="16859" y="28838"/>
                  <a:pt x="17784" y="28764"/>
                  <a:pt x="18338" y="28579"/>
                </a:cubicBezTo>
                <a:cubicBezTo>
                  <a:pt x="18486" y="28394"/>
                  <a:pt x="18782" y="28505"/>
                  <a:pt x="19077" y="28394"/>
                </a:cubicBezTo>
                <a:lnTo>
                  <a:pt x="19041" y="28283"/>
                </a:lnTo>
                <a:cubicBezTo>
                  <a:pt x="19336" y="28209"/>
                  <a:pt x="19632" y="28098"/>
                  <a:pt x="19928" y="28024"/>
                </a:cubicBezTo>
                <a:cubicBezTo>
                  <a:pt x="20741" y="27655"/>
                  <a:pt x="21185" y="27396"/>
                  <a:pt x="22109" y="26989"/>
                </a:cubicBezTo>
                <a:cubicBezTo>
                  <a:pt x="22331" y="26841"/>
                  <a:pt x="22590" y="26730"/>
                  <a:pt x="22848" y="26545"/>
                </a:cubicBezTo>
                <a:cubicBezTo>
                  <a:pt x="23033" y="26361"/>
                  <a:pt x="23403" y="26287"/>
                  <a:pt x="23403" y="26028"/>
                </a:cubicBezTo>
                <a:cubicBezTo>
                  <a:pt x="23588" y="25991"/>
                  <a:pt x="23773" y="25917"/>
                  <a:pt x="23847" y="25658"/>
                </a:cubicBezTo>
                <a:cubicBezTo>
                  <a:pt x="24364" y="25695"/>
                  <a:pt x="24549" y="24919"/>
                  <a:pt x="24956" y="24882"/>
                </a:cubicBezTo>
                <a:cubicBezTo>
                  <a:pt x="25067" y="24697"/>
                  <a:pt x="25473" y="24586"/>
                  <a:pt x="25363" y="24327"/>
                </a:cubicBezTo>
                <a:lnTo>
                  <a:pt x="25436" y="24253"/>
                </a:lnTo>
                <a:cubicBezTo>
                  <a:pt x="25658" y="24364"/>
                  <a:pt x="25806" y="23957"/>
                  <a:pt x="25991" y="23847"/>
                </a:cubicBezTo>
                <a:cubicBezTo>
                  <a:pt x="26065" y="23773"/>
                  <a:pt x="25991" y="23588"/>
                  <a:pt x="26176" y="23477"/>
                </a:cubicBezTo>
                <a:cubicBezTo>
                  <a:pt x="26287" y="23588"/>
                  <a:pt x="26361" y="23440"/>
                  <a:pt x="26435" y="23329"/>
                </a:cubicBezTo>
                <a:cubicBezTo>
                  <a:pt x="26583" y="22959"/>
                  <a:pt x="26841" y="23107"/>
                  <a:pt x="27026" y="22959"/>
                </a:cubicBezTo>
                <a:lnTo>
                  <a:pt x="26952" y="22922"/>
                </a:lnTo>
                <a:cubicBezTo>
                  <a:pt x="27100" y="22700"/>
                  <a:pt x="27137" y="22664"/>
                  <a:pt x="27100" y="22553"/>
                </a:cubicBezTo>
                <a:lnTo>
                  <a:pt x="27137" y="22516"/>
                </a:lnTo>
                <a:cubicBezTo>
                  <a:pt x="27359" y="22368"/>
                  <a:pt x="27137" y="22183"/>
                  <a:pt x="26915" y="21998"/>
                </a:cubicBezTo>
                <a:cubicBezTo>
                  <a:pt x="26952" y="21850"/>
                  <a:pt x="26952" y="21665"/>
                  <a:pt x="27174" y="21591"/>
                </a:cubicBezTo>
                <a:cubicBezTo>
                  <a:pt x="27396" y="21111"/>
                  <a:pt x="27581" y="20889"/>
                  <a:pt x="27840" y="20482"/>
                </a:cubicBezTo>
                <a:cubicBezTo>
                  <a:pt x="27877" y="20297"/>
                  <a:pt x="28246" y="20113"/>
                  <a:pt x="28061" y="19928"/>
                </a:cubicBezTo>
                <a:lnTo>
                  <a:pt x="28098" y="19817"/>
                </a:lnTo>
                <a:cubicBezTo>
                  <a:pt x="28209" y="19706"/>
                  <a:pt x="28283" y="19558"/>
                  <a:pt x="28320" y="19373"/>
                </a:cubicBezTo>
                <a:cubicBezTo>
                  <a:pt x="28431" y="19225"/>
                  <a:pt x="28431" y="19151"/>
                  <a:pt x="28394" y="19040"/>
                </a:cubicBezTo>
                <a:lnTo>
                  <a:pt x="28431" y="19003"/>
                </a:lnTo>
                <a:cubicBezTo>
                  <a:pt x="28468" y="18708"/>
                  <a:pt x="28875" y="18412"/>
                  <a:pt x="28690" y="18116"/>
                </a:cubicBezTo>
                <a:cubicBezTo>
                  <a:pt x="29060" y="17377"/>
                  <a:pt x="29060" y="16785"/>
                  <a:pt x="29355" y="16009"/>
                </a:cubicBezTo>
                <a:lnTo>
                  <a:pt x="29244" y="15935"/>
                </a:lnTo>
                <a:cubicBezTo>
                  <a:pt x="29244" y="15750"/>
                  <a:pt x="29540" y="15491"/>
                  <a:pt x="29318" y="15380"/>
                </a:cubicBezTo>
                <a:cubicBezTo>
                  <a:pt x="29540" y="15269"/>
                  <a:pt x="29429" y="14789"/>
                  <a:pt x="29429" y="14604"/>
                </a:cubicBezTo>
                <a:cubicBezTo>
                  <a:pt x="29503" y="14382"/>
                  <a:pt x="29540" y="14086"/>
                  <a:pt x="29540" y="13864"/>
                </a:cubicBezTo>
                <a:lnTo>
                  <a:pt x="29429" y="13864"/>
                </a:lnTo>
                <a:close/>
                <a:moveTo>
                  <a:pt x="24327" y="23699"/>
                </a:moveTo>
                <a:cubicBezTo>
                  <a:pt x="24032" y="23921"/>
                  <a:pt x="23810" y="24179"/>
                  <a:pt x="23514" y="24401"/>
                </a:cubicBezTo>
                <a:lnTo>
                  <a:pt x="23440" y="24512"/>
                </a:lnTo>
                <a:cubicBezTo>
                  <a:pt x="23255" y="24697"/>
                  <a:pt x="23070" y="24771"/>
                  <a:pt x="22848" y="24956"/>
                </a:cubicBezTo>
                <a:cubicBezTo>
                  <a:pt x="22664" y="25104"/>
                  <a:pt x="22405" y="25251"/>
                  <a:pt x="22368" y="25436"/>
                </a:cubicBezTo>
                <a:cubicBezTo>
                  <a:pt x="22146" y="25288"/>
                  <a:pt x="22183" y="25510"/>
                  <a:pt x="22035" y="25621"/>
                </a:cubicBezTo>
                <a:cubicBezTo>
                  <a:pt x="21998" y="25547"/>
                  <a:pt x="21961" y="25510"/>
                  <a:pt x="21998" y="25658"/>
                </a:cubicBezTo>
                <a:cubicBezTo>
                  <a:pt x="21628" y="25621"/>
                  <a:pt x="21591" y="25880"/>
                  <a:pt x="21222" y="25991"/>
                </a:cubicBezTo>
                <a:cubicBezTo>
                  <a:pt x="21074" y="26102"/>
                  <a:pt x="20667" y="26102"/>
                  <a:pt x="20667" y="26398"/>
                </a:cubicBezTo>
                <a:cubicBezTo>
                  <a:pt x="20482" y="26471"/>
                  <a:pt x="20298" y="26582"/>
                  <a:pt x="20113" y="26619"/>
                </a:cubicBezTo>
                <a:cubicBezTo>
                  <a:pt x="19780" y="26767"/>
                  <a:pt x="19447" y="26841"/>
                  <a:pt x="19151" y="26989"/>
                </a:cubicBezTo>
                <a:cubicBezTo>
                  <a:pt x="18967" y="27026"/>
                  <a:pt x="18708" y="27026"/>
                  <a:pt x="18671" y="27211"/>
                </a:cubicBezTo>
                <a:cubicBezTo>
                  <a:pt x="18597" y="26952"/>
                  <a:pt x="18634" y="27396"/>
                  <a:pt x="18449" y="27285"/>
                </a:cubicBezTo>
                <a:cubicBezTo>
                  <a:pt x="18153" y="27285"/>
                  <a:pt x="17747" y="27396"/>
                  <a:pt x="17229" y="27507"/>
                </a:cubicBezTo>
                <a:cubicBezTo>
                  <a:pt x="17044" y="27544"/>
                  <a:pt x="16933" y="27544"/>
                  <a:pt x="16748" y="27544"/>
                </a:cubicBezTo>
                <a:cubicBezTo>
                  <a:pt x="16009" y="27581"/>
                  <a:pt x="15713" y="27692"/>
                  <a:pt x="15306" y="27728"/>
                </a:cubicBezTo>
                <a:lnTo>
                  <a:pt x="14937" y="27728"/>
                </a:lnTo>
                <a:lnTo>
                  <a:pt x="14900" y="27728"/>
                </a:lnTo>
                <a:cubicBezTo>
                  <a:pt x="14641" y="27728"/>
                  <a:pt x="14382" y="27728"/>
                  <a:pt x="14160" y="27692"/>
                </a:cubicBezTo>
                <a:lnTo>
                  <a:pt x="14086" y="27692"/>
                </a:lnTo>
                <a:cubicBezTo>
                  <a:pt x="13902" y="27692"/>
                  <a:pt x="13717" y="27581"/>
                  <a:pt x="13643" y="27728"/>
                </a:cubicBezTo>
                <a:lnTo>
                  <a:pt x="13495" y="27728"/>
                </a:lnTo>
                <a:cubicBezTo>
                  <a:pt x="13347" y="27470"/>
                  <a:pt x="13162" y="27765"/>
                  <a:pt x="12940" y="27655"/>
                </a:cubicBezTo>
                <a:lnTo>
                  <a:pt x="12792" y="27655"/>
                </a:lnTo>
                <a:cubicBezTo>
                  <a:pt x="12349" y="27655"/>
                  <a:pt x="11831" y="27285"/>
                  <a:pt x="11425" y="27433"/>
                </a:cubicBezTo>
                <a:cubicBezTo>
                  <a:pt x="11388" y="27544"/>
                  <a:pt x="11425" y="27581"/>
                  <a:pt x="11425" y="27692"/>
                </a:cubicBezTo>
                <a:cubicBezTo>
                  <a:pt x="11277" y="27655"/>
                  <a:pt x="11425" y="27359"/>
                  <a:pt x="11240" y="27396"/>
                </a:cubicBezTo>
                <a:cubicBezTo>
                  <a:pt x="11055" y="27396"/>
                  <a:pt x="10833" y="27137"/>
                  <a:pt x="10648" y="27322"/>
                </a:cubicBezTo>
                <a:cubicBezTo>
                  <a:pt x="10537" y="27285"/>
                  <a:pt x="10574" y="27137"/>
                  <a:pt x="10500" y="27137"/>
                </a:cubicBezTo>
                <a:cubicBezTo>
                  <a:pt x="9946" y="26841"/>
                  <a:pt x="9539" y="26952"/>
                  <a:pt x="9095" y="26508"/>
                </a:cubicBezTo>
                <a:cubicBezTo>
                  <a:pt x="9058" y="26582"/>
                  <a:pt x="9058" y="26619"/>
                  <a:pt x="9021" y="26619"/>
                </a:cubicBezTo>
                <a:cubicBezTo>
                  <a:pt x="8874" y="26508"/>
                  <a:pt x="8689" y="26471"/>
                  <a:pt x="8541" y="26398"/>
                </a:cubicBezTo>
                <a:cubicBezTo>
                  <a:pt x="8615" y="26250"/>
                  <a:pt x="8504" y="26287"/>
                  <a:pt x="8467" y="26361"/>
                </a:cubicBezTo>
                <a:lnTo>
                  <a:pt x="8282" y="26250"/>
                </a:lnTo>
                <a:cubicBezTo>
                  <a:pt x="8282" y="25991"/>
                  <a:pt x="7801" y="25917"/>
                  <a:pt x="7617" y="25695"/>
                </a:cubicBezTo>
                <a:lnTo>
                  <a:pt x="7580" y="25806"/>
                </a:lnTo>
                <a:lnTo>
                  <a:pt x="7506" y="25695"/>
                </a:lnTo>
                <a:cubicBezTo>
                  <a:pt x="7321" y="25547"/>
                  <a:pt x="7136" y="25473"/>
                  <a:pt x="6988" y="25325"/>
                </a:cubicBezTo>
                <a:cubicBezTo>
                  <a:pt x="6692" y="25251"/>
                  <a:pt x="6507" y="24771"/>
                  <a:pt x="6212" y="24882"/>
                </a:cubicBezTo>
                <a:lnTo>
                  <a:pt x="6138" y="24808"/>
                </a:lnTo>
                <a:cubicBezTo>
                  <a:pt x="6101" y="24438"/>
                  <a:pt x="5509" y="24216"/>
                  <a:pt x="5287" y="23847"/>
                </a:cubicBezTo>
                <a:cubicBezTo>
                  <a:pt x="4807" y="23625"/>
                  <a:pt x="4844" y="22959"/>
                  <a:pt x="4252" y="23033"/>
                </a:cubicBezTo>
                <a:cubicBezTo>
                  <a:pt x="4252" y="23070"/>
                  <a:pt x="4363" y="23107"/>
                  <a:pt x="4252" y="23218"/>
                </a:cubicBezTo>
                <a:lnTo>
                  <a:pt x="4104" y="23070"/>
                </a:lnTo>
                <a:cubicBezTo>
                  <a:pt x="4178" y="23033"/>
                  <a:pt x="4289" y="22922"/>
                  <a:pt x="4252" y="22885"/>
                </a:cubicBezTo>
                <a:cubicBezTo>
                  <a:pt x="4104" y="22737"/>
                  <a:pt x="4030" y="22590"/>
                  <a:pt x="3919" y="22405"/>
                </a:cubicBezTo>
                <a:cubicBezTo>
                  <a:pt x="3883" y="22331"/>
                  <a:pt x="3846" y="22220"/>
                  <a:pt x="3735" y="22183"/>
                </a:cubicBezTo>
                <a:cubicBezTo>
                  <a:pt x="3698" y="22146"/>
                  <a:pt x="3624" y="22109"/>
                  <a:pt x="3550" y="22109"/>
                </a:cubicBezTo>
                <a:cubicBezTo>
                  <a:pt x="3550" y="21961"/>
                  <a:pt x="3550" y="21850"/>
                  <a:pt x="3365" y="21776"/>
                </a:cubicBezTo>
                <a:cubicBezTo>
                  <a:pt x="3365" y="21554"/>
                  <a:pt x="3365" y="21554"/>
                  <a:pt x="3180" y="21443"/>
                </a:cubicBezTo>
                <a:cubicBezTo>
                  <a:pt x="3291" y="21185"/>
                  <a:pt x="2958" y="21185"/>
                  <a:pt x="2884" y="20815"/>
                </a:cubicBezTo>
                <a:cubicBezTo>
                  <a:pt x="2699" y="20371"/>
                  <a:pt x="2552" y="19965"/>
                  <a:pt x="2404" y="19558"/>
                </a:cubicBezTo>
                <a:cubicBezTo>
                  <a:pt x="2367" y="19077"/>
                  <a:pt x="2071" y="18856"/>
                  <a:pt x="2034" y="18449"/>
                </a:cubicBezTo>
                <a:lnTo>
                  <a:pt x="2034" y="18375"/>
                </a:lnTo>
                <a:cubicBezTo>
                  <a:pt x="1849" y="18116"/>
                  <a:pt x="2034" y="18042"/>
                  <a:pt x="1849" y="17820"/>
                </a:cubicBezTo>
                <a:cubicBezTo>
                  <a:pt x="1775" y="17525"/>
                  <a:pt x="1775" y="17562"/>
                  <a:pt x="1775" y="17229"/>
                </a:cubicBezTo>
                <a:lnTo>
                  <a:pt x="1516" y="17229"/>
                </a:lnTo>
                <a:cubicBezTo>
                  <a:pt x="1516" y="17192"/>
                  <a:pt x="1627" y="17155"/>
                  <a:pt x="1775" y="17155"/>
                </a:cubicBezTo>
                <a:cubicBezTo>
                  <a:pt x="1775" y="17007"/>
                  <a:pt x="1627" y="17007"/>
                  <a:pt x="1627" y="16859"/>
                </a:cubicBezTo>
                <a:lnTo>
                  <a:pt x="1627" y="16526"/>
                </a:lnTo>
                <a:cubicBezTo>
                  <a:pt x="1627" y="16489"/>
                  <a:pt x="1516" y="16452"/>
                  <a:pt x="1479" y="16415"/>
                </a:cubicBezTo>
                <a:cubicBezTo>
                  <a:pt x="1664" y="16305"/>
                  <a:pt x="1664" y="15824"/>
                  <a:pt x="1479" y="15713"/>
                </a:cubicBezTo>
                <a:cubicBezTo>
                  <a:pt x="1516" y="15602"/>
                  <a:pt x="1627" y="15565"/>
                  <a:pt x="1590" y="15454"/>
                </a:cubicBezTo>
                <a:lnTo>
                  <a:pt x="1479" y="15454"/>
                </a:lnTo>
                <a:cubicBezTo>
                  <a:pt x="1627" y="15158"/>
                  <a:pt x="1516" y="15269"/>
                  <a:pt x="1479" y="14863"/>
                </a:cubicBezTo>
                <a:cubicBezTo>
                  <a:pt x="1479" y="14567"/>
                  <a:pt x="1516" y="14234"/>
                  <a:pt x="1516" y="13938"/>
                </a:cubicBezTo>
                <a:cubicBezTo>
                  <a:pt x="1479" y="13864"/>
                  <a:pt x="1701" y="13643"/>
                  <a:pt x="1442" y="13643"/>
                </a:cubicBezTo>
                <a:cubicBezTo>
                  <a:pt x="1479" y="13088"/>
                  <a:pt x="1627" y="12460"/>
                  <a:pt x="1516" y="12201"/>
                </a:cubicBezTo>
                <a:lnTo>
                  <a:pt x="1516" y="12164"/>
                </a:lnTo>
                <a:cubicBezTo>
                  <a:pt x="1479" y="11979"/>
                  <a:pt x="1775" y="11683"/>
                  <a:pt x="1516" y="11609"/>
                </a:cubicBezTo>
                <a:lnTo>
                  <a:pt x="1516" y="11535"/>
                </a:lnTo>
                <a:cubicBezTo>
                  <a:pt x="1479" y="11313"/>
                  <a:pt x="1775" y="11424"/>
                  <a:pt x="1701" y="11166"/>
                </a:cubicBezTo>
                <a:cubicBezTo>
                  <a:pt x="1627" y="10944"/>
                  <a:pt x="1812" y="10685"/>
                  <a:pt x="1664" y="10426"/>
                </a:cubicBezTo>
                <a:lnTo>
                  <a:pt x="1664" y="10389"/>
                </a:lnTo>
                <a:cubicBezTo>
                  <a:pt x="1886" y="10352"/>
                  <a:pt x="1775" y="10167"/>
                  <a:pt x="1812" y="9983"/>
                </a:cubicBezTo>
                <a:lnTo>
                  <a:pt x="1849" y="9798"/>
                </a:lnTo>
                <a:cubicBezTo>
                  <a:pt x="2034" y="9872"/>
                  <a:pt x="2219" y="10020"/>
                  <a:pt x="2256" y="10130"/>
                </a:cubicBezTo>
                <a:cubicBezTo>
                  <a:pt x="2367" y="9983"/>
                  <a:pt x="3069" y="10241"/>
                  <a:pt x="2921" y="10056"/>
                </a:cubicBezTo>
                <a:cubicBezTo>
                  <a:pt x="3698" y="9983"/>
                  <a:pt x="3365" y="9243"/>
                  <a:pt x="3550" y="8873"/>
                </a:cubicBezTo>
                <a:lnTo>
                  <a:pt x="3624" y="8836"/>
                </a:lnTo>
                <a:cubicBezTo>
                  <a:pt x="3883" y="8836"/>
                  <a:pt x="3698" y="8652"/>
                  <a:pt x="3919" y="8541"/>
                </a:cubicBezTo>
                <a:cubicBezTo>
                  <a:pt x="4030" y="8319"/>
                  <a:pt x="4437" y="8097"/>
                  <a:pt x="4289" y="7838"/>
                </a:cubicBezTo>
                <a:lnTo>
                  <a:pt x="4437" y="7653"/>
                </a:lnTo>
                <a:cubicBezTo>
                  <a:pt x="4659" y="7395"/>
                  <a:pt x="4918" y="7099"/>
                  <a:pt x="5140" y="6877"/>
                </a:cubicBezTo>
                <a:lnTo>
                  <a:pt x="5213" y="6803"/>
                </a:lnTo>
                <a:cubicBezTo>
                  <a:pt x="5472" y="6433"/>
                  <a:pt x="6064" y="6138"/>
                  <a:pt x="6138" y="5731"/>
                </a:cubicBezTo>
                <a:cubicBezTo>
                  <a:pt x="6397" y="5805"/>
                  <a:pt x="6323" y="5583"/>
                  <a:pt x="6434" y="5509"/>
                </a:cubicBezTo>
                <a:cubicBezTo>
                  <a:pt x="6470" y="5546"/>
                  <a:pt x="6581" y="5546"/>
                  <a:pt x="6470" y="5435"/>
                </a:cubicBezTo>
                <a:cubicBezTo>
                  <a:pt x="6840" y="5398"/>
                  <a:pt x="6840" y="5139"/>
                  <a:pt x="7210" y="4992"/>
                </a:cubicBezTo>
                <a:cubicBezTo>
                  <a:pt x="7358" y="4807"/>
                  <a:pt x="7764" y="4770"/>
                  <a:pt x="7691" y="4511"/>
                </a:cubicBezTo>
                <a:cubicBezTo>
                  <a:pt x="7875" y="4400"/>
                  <a:pt x="7986" y="4289"/>
                  <a:pt x="8171" y="4215"/>
                </a:cubicBezTo>
                <a:cubicBezTo>
                  <a:pt x="8467" y="4030"/>
                  <a:pt x="8726" y="3845"/>
                  <a:pt x="9058" y="3698"/>
                </a:cubicBezTo>
                <a:cubicBezTo>
                  <a:pt x="9206" y="3587"/>
                  <a:pt x="9428" y="3550"/>
                  <a:pt x="9428" y="3365"/>
                </a:cubicBezTo>
                <a:cubicBezTo>
                  <a:pt x="9576" y="3587"/>
                  <a:pt x="9428" y="3180"/>
                  <a:pt x="9650" y="3291"/>
                </a:cubicBezTo>
                <a:cubicBezTo>
                  <a:pt x="9946" y="3217"/>
                  <a:pt x="10278" y="2995"/>
                  <a:pt x="10759" y="2773"/>
                </a:cubicBezTo>
                <a:lnTo>
                  <a:pt x="11240" y="2588"/>
                </a:lnTo>
                <a:cubicBezTo>
                  <a:pt x="11868" y="2367"/>
                  <a:pt x="12127" y="2219"/>
                  <a:pt x="12497" y="2071"/>
                </a:cubicBezTo>
                <a:lnTo>
                  <a:pt x="12682" y="1960"/>
                </a:lnTo>
                <a:lnTo>
                  <a:pt x="12719" y="1960"/>
                </a:lnTo>
                <a:lnTo>
                  <a:pt x="13421" y="1812"/>
                </a:lnTo>
                <a:lnTo>
                  <a:pt x="13458" y="1812"/>
                </a:lnTo>
                <a:cubicBezTo>
                  <a:pt x="13606" y="1775"/>
                  <a:pt x="13754" y="1812"/>
                  <a:pt x="13828" y="1627"/>
                </a:cubicBezTo>
                <a:lnTo>
                  <a:pt x="13976" y="1627"/>
                </a:lnTo>
                <a:cubicBezTo>
                  <a:pt x="14160" y="1849"/>
                  <a:pt x="14234" y="1479"/>
                  <a:pt x="14456" y="1590"/>
                </a:cubicBezTo>
                <a:lnTo>
                  <a:pt x="14604" y="1590"/>
                </a:lnTo>
                <a:cubicBezTo>
                  <a:pt x="15011" y="1479"/>
                  <a:pt x="15565" y="1664"/>
                  <a:pt x="15898" y="1405"/>
                </a:cubicBezTo>
                <a:cubicBezTo>
                  <a:pt x="15898" y="1294"/>
                  <a:pt x="15861" y="1257"/>
                  <a:pt x="15861" y="1147"/>
                </a:cubicBezTo>
                <a:cubicBezTo>
                  <a:pt x="16009" y="1147"/>
                  <a:pt x="15935" y="1479"/>
                  <a:pt x="16083" y="1405"/>
                </a:cubicBezTo>
                <a:cubicBezTo>
                  <a:pt x="16231" y="1331"/>
                  <a:pt x="16563" y="1516"/>
                  <a:pt x="16600" y="1294"/>
                </a:cubicBezTo>
                <a:cubicBezTo>
                  <a:pt x="16674" y="1294"/>
                  <a:pt x="16674" y="1442"/>
                  <a:pt x="16785" y="1442"/>
                </a:cubicBezTo>
                <a:cubicBezTo>
                  <a:pt x="17340" y="1516"/>
                  <a:pt x="17673" y="1331"/>
                  <a:pt x="18153" y="1627"/>
                </a:cubicBezTo>
                <a:cubicBezTo>
                  <a:pt x="18153" y="1590"/>
                  <a:pt x="18227" y="1479"/>
                  <a:pt x="18264" y="1516"/>
                </a:cubicBezTo>
                <a:lnTo>
                  <a:pt x="18708" y="1627"/>
                </a:lnTo>
                <a:cubicBezTo>
                  <a:pt x="18708" y="1775"/>
                  <a:pt x="18782" y="1701"/>
                  <a:pt x="18819" y="1664"/>
                </a:cubicBezTo>
                <a:lnTo>
                  <a:pt x="19004" y="1701"/>
                </a:lnTo>
                <a:cubicBezTo>
                  <a:pt x="19077" y="1997"/>
                  <a:pt x="19521" y="1886"/>
                  <a:pt x="19706" y="2034"/>
                </a:cubicBezTo>
                <a:lnTo>
                  <a:pt x="19743" y="1960"/>
                </a:lnTo>
                <a:lnTo>
                  <a:pt x="19817" y="1997"/>
                </a:lnTo>
                <a:cubicBezTo>
                  <a:pt x="20002" y="2034"/>
                  <a:pt x="20187" y="2145"/>
                  <a:pt x="20371" y="2182"/>
                </a:cubicBezTo>
                <a:cubicBezTo>
                  <a:pt x="20667" y="2182"/>
                  <a:pt x="20926" y="2551"/>
                  <a:pt x="21148" y="2367"/>
                </a:cubicBezTo>
                <a:lnTo>
                  <a:pt x="21222" y="2404"/>
                </a:lnTo>
                <a:cubicBezTo>
                  <a:pt x="21370" y="2773"/>
                  <a:pt x="21887" y="2773"/>
                  <a:pt x="22146" y="3069"/>
                </a:cubicBezTo>
                <a:cubicBezTo>
                  <a:pt x="22590" y="3106"/>
                  <a:pt x="22701" y="3734"/>
                  <a:pt x="23218" y="3476"/>
                </a:cubicBezTo>
                <a:cubicBezTo>
                  <a:pt x="23218" y="3439"/>
                  <a:pt x="23107" y="3439"/>
                  <a:pt x="23144" y="3328"/>
                </a:cubicBezTo>
                <a:lnTo>
                  <a:pt x="23292" y="3439"/>
                </a:lnTo>
                <a:cubicBezTo>
                  <a:pt x="23255" y="3513"/>
                  <a:pt x="23144" y="3624"/>
                  <a:pt x="23218" y="3661"/>
                </a:cubicBezTo>
                <a:cubicBezTo>
                  <a:pt x="23477" y="3808"/>
                  <a:pt x="23662" y="4252"/>
                  <a:pt x="23995" y="4178"/>
                </a:cubicBezTo>
                <a:cubicBezTo>
                  <a:pt x="24032" y="4289"/>
                  <a:pt x="24032" y="4400"/>
                  <a:pt x="24216" y="4400"/>
                </a:cubicBezTo>
                <a:cubicBezTo>
                  <a:pt x="24253" y="4585"/>
                  <a:pt x="24253" y="4585"/>
                  <a:pt x="24438" y="4622"/>
                </a:cubicBezTo>
                <a:cubicBezTo>
                  <a:pt x="24438" y="4918"/>
                  <a:pt x="24734" y="4807"/>
                  <a:pt x="24882" y="5102"/>
                </a:cubicBezTo>
                <a:cubicBezTo>
                  <a:pt x="25104" y="5361"/>
                  <a:pt x="25363" y="5694"/>
                  <a:pt x="25547" y="6027"/>
                </a:cubicBezTo>
                <a:cubicBezTo>
                  <a:pt x="25695" y="6396"/>
                  <a:pt x="26028" y="6470"/>
                  <a:pt x="26176" y="6803"/>
                </a:cubicBezTo>
                <a:lnTo>
                  <a:pt x="26213" y="6840"/>
                </a:lnTo>
                <a:cubicBezTo>
                  <a:pt x="26435" y="7025"/>
                  <a:pt x="26287" y="7173"/>
                  <a:pt x="26546" y="7210"/>
                </a:cubicBezTo>
                <a:cubicBezTo>
                  <a:pt x="26730" y="7432"/>
                  <a:pt x="26656" y="7395"/>
                  <a:pt x="26767" y="7690"/>
                </a:cubicBezTo>
                <a:lnTo>
                  <a:pt x="26952" y="7579"/>
                </a:lnTo>
                <a:cubicBezTo>
                  <a:pt x="26952" y="7616"/>
                  <a:pt x="26915" y="7690"/>
                  <a:pt x="26767" y="7727"/>
                </a:cubicBezTo>
                <a:cubicBezTo>
                  <a:pt x="26767" y="7801"/>
                  <a:pt x="26915" y="7764"/>
                  <a:pt x="26952" y="7875"/>
                </a:cubicBezTo>
                <a:lnTo>
                  <a:pt x="27026" y="8134"/>
                </a:lnTo>
                <a:cubicBezTo>
                  <a:pt x="27026" y="8171"/>
                  <a:pt x="27137" y="8171"/>
                  <a:pt x="27174" y="8171"/>
                </a:cubicBezTo>
                <a:cubicBezTo>
                  <a:pt x="27026" y="8319"/>
                  <a:pt x="27174" y="8726"/>
                  <a:pt x="27359" y="8689"/>
                </a:cubicBezTo>
                <a:cubicBezTo>
                  <a:pt x="27359" y="8799"/>
                  <a:pt x="27285" y="8836"/>
                  <a:pt x="27322" y="8984"/>
                </a:cubicBezTo>
                <a:lnTo>
                  <a:pt x="27396" y="8910"/>
                </a:lnTo>
                <a:lnTo>
                  <a:pt x="27396" y="9021"/>
                </a:lnTo>
                <a:lnTo>
                  <a:pt x="27396" y="9058"/>
                </a:lnTo>
                <a:lnTo>
                  <a:pt x="27396" y="9095"/>
                </a:lnTo>
                <a:lnTo>
                  <a:pt x="27396" y="9206"/>
                </a:lnTo>
                <a:cubicBezTo>
                  <a:pt x="27396" y="9243"/>
                  <a:pt x="27470" y="9280"/>
                  <a:pt x="27544" y="9428"/>
                </a:cubicBezTo>
                <a:cubicBezTo>
                  <a:pt x="27655" y="9650"/>
                  <a:pt x="27692" y="9946"/>
                  <a:pt x="27729" y="10204"/>
                </a:cubicBezTo>
                <a:cubicBezTo>
                  <a:pt x="27840" y="10278"/>
                  <a:pt x="27655" y="10537"/>
                  <a:pt x="27913" y="10463"/>
                </a:cubicBezTo>
                <a:cubicBezTo>
                  <a:pt x="28024" y="10907"/>
                  <a:pt x="28024" y="11424"/>
                  <a:pt x="28209" y="11609"/>
                </a:cubicBezTo>
                <a:lnTo>
                  <a:pt x="28209" y="11646"/>
                </a:lnTo>
                <a:cubicBezTo>
                  <a:pt x="28283" y="11794"/>
                  <a:pt x="28098" y="12053"/>
                  <a:pt x="28320" y="12127"/>
                </a:cubicBezTo>
                <a:lnTo>
                  <a:pt x="28320" y="12164"/>
                </a:lnTo>
                <a:cubicBezTo>
                  <a:pt x="28431" y="12349"/>
                  <a:pt x="28135" y="12349"/>
                  <a:pt x="28246" y="12534"/>
                </a:cubicBezTo>
                <a:cubicBezTo>
                  <a:pt x="28394" y="12681"/>
                  <a:pt x="28246" y="12940"/>
                  <a:pt x="28431" y="13088"/>
                </a:cubicBezTo>
                <a:lnTo>
                  <a:pt x="28431" y="13125"/>
                </a:lnTo>
                <a:cubicBezTo>
                  <a:pt x="28209" y="13236"/>
                  <a:pt x="28394" y="13310"/>
                  <a:pt x="28394" y="13458"/>
                </a:cubicBezTo>
                <a:cubicBezTo>
                  <a:pt x="28394" y="13606"/>
                  <a:pt x="28320" y="13791"/>
                  <a:pt x="28320" y="13901"/>
                </a:cubicBezTo>
                <a:cubicBezTo>
                  <a:pt x="28246" y="14086"/>
                  <a:pt x="28320" y="14234"/>
                  <a:pt x="28394" y="14382"/>
                </a:cubicBezTo>
                <a:lnTo>
                  <a:pt x="28394" y="14419"/>
                </a:lnTo>
                <a:cubicBezTo>
                  <a:pt x="28283" y="15454"/>
                  <a:pt x="28209" y="16083"/>
                  <a:pt x="27913" y="16859"/>
                </a:cubicBezTo>
                <a:cubicBezTo>
                  <a:pt x="27766" y="17044"/>
                  <a:pt x="27950" y="17192"/>
                  <a:pt x="27840" y="17340"/>
                </a:cubicBezTo>
                <a:cubicBezTo>
                  <a:pt x="27692" y="17414"/>
                  <a:pt x="27840" y="17672"/>
                  <a:pt x="27581" y="17894"/>
                </a:cubicBezTo>
                <a:lnTo>
                  <a:pt x="27359" y="18301"/>
                </a:lnTo>
                <a:lnTo>
                  <a:pt x="27322" y="18338"/>
                </a:lnTo>
                <a:cubicBezTo>
                  <a:pt x="27285" y="18412"/>
                  <a:pt x="27359" y="18449"/>
                  <a:pt x="27359" y="18486"/>
                </a:cubicBezTo>
                <a:cubicBezTo>
                  <a:pt x="27359" y="18671"/>
                  <a:pt x="26989" y="18856"/>
                  <a:pt x="27211" y="19003"/>
                </a:cubicBezTo>
                <a:cubicBezTo>
                  <a:pt x="26989" y="19077"/>
                  <a:pt x="27026" y="19225"/>
                  <a:pt x="26989" y="19410"/>
                </a:cubicBezTo>
                <a:cubicBezTo>
                  <a:pt x="26915" y="19743"/>
                  <a:pt x="26435" y="20002"/>
                  <a:pt x="26546" y="20334"/>
                </a:cubicBezTo>
                <a:cubicBezTo>
                  <a:pt x="26435" y="20556"/>
                  <a:pt x="26065" y="20815"/>
                  <a:pt x="26176" y="21037"/>
                </a:cubicBezTo>
                <a:cubicBezTo>
                  <a:pt x="25917" y="21185"/>
                  <a:pt x="25510" y="21370"/>
                  <a:pt x="25621" y="21628"/>
                </a:cubicBezTo>
                <a:cubicBezTo>
                  <a:pt x="25363" y="21850"/>
                  <a:pt x="25473" y="22368"/>
                  <a:pt x="25289" y="22590"/>
                </a:cubicBezTo>
                <a:lnTo>
                  <a:pt x="25252" y="22664"/>
                </a:lnTo>
                <a:cubicBezTo>
                  <a:pt x="24956" y="22590"/>
                  <a:pt x="25141" y="22848"/>
                  <a:pt x="24882" y="22885"/>
                </a:cubicBezTo>
                <a:cubicBezTo>
                  <a:pt x="24734" y="23107"/>
                  <a:pt x="24327" y="23255"/>
                  <a:pt x="24401" y="2351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799;p109"/>
          <p:cNvSpPr txBox="1"/>
          <p:nvPr/>
        </p:nvSpPr>
        <p:spPr>
          <a:xfrm flipH="1">
            <a:off x="3218476" y="879557"/>
            <a:ext cx="85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accent1"/>
                </a:solidFill>
                <a:latin typeface="Gaegu"/>
                <a:ea typeface="Gaegu"/>
                <a:cs typeface="Gaegu"/>
                <a:sym typeface="Gaegu"/>
              </a:rPr>
              <a:t>01</a:t>
            </a:r>
            <a:endParaRPr sz="3200" b="1">
              <a:solidFill>
                <a:schemeClr val="accent1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25" name="Google Shape;3800;p109"/>
          <p:cNvSpPr txBox="1"/>
          <p:nvPr/>
        </p:nvSpPr>
        <p:spPr>
          <a:xfrm flipH="1">
            <a:off x="4981833" y="941902"/>
            <a:ext cx="85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02</a:t>
            </a:r>
            <a:endParaRPr sz="3200" b="1">
              <a:solidFill>
                <a:schemeClr val="accent3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26" name="Google Shape;3801;p109"/>
          <p:cNvSpPr txBox="1"/>
          <p:nvPr/>
        </p:nvSpPr>
        <p:spPr>
          <a:xfrm flipH="1">
            <a:off x="3291305" y="2243216"/>
            <a:ext cx="85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accent4"/>
                </a:solidFill>
                <a:latin typeface="Gaegu"/>
                <a:ea typeface="Gaegu"/>
                <a:cs typeface="Gaegu"/>
                <a:sym typeface="Gaegu"/>
              </a:rPr>
              <a:t>03</a:t>
            </a:r>
            <a:endParaRPr sz="3200" b="1">
              <a:solidFill>
                <a:schemeClr val="accent4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27" name="Google Shape;3802;p109"/>
          <p:cNvSpPr/>
          <p:nvPr/>
        </p:nvSpPr>
        <p:spPr>
          <a:xfrm>
            <a:off x="4954415" y="2002898"/>
            <a:ext cx="951912" cy="948771"/>
          </a:xfrm>
          <a:custGeom>
            <a:avLst/>
            <a:gdLst/>
            <a:ahLst/>
            <a:cxnLst/>
            <a:rect l="l" t="t" r="r" b="b"/>
            <a:pathLst>
              <a:path w="31093" h="30317" extrusionOk="0">
                <a:moveTo>
                  <a:pt x="30945" y="18005"/>
                </a:moveTo>
                <a:cubicBezTo>
                  <a:pt x="30982" y="17450"/>
                  <a:pt x="31093" y="16896"/>
                  <a:pt x="31056" y="16452"/>
                </a:cubicBezTo>
                <a:lnTo>
                  <a:pt x="31056" y="16267"/>
                </a:lnTo>
                <a:lnTo>
                  <a:pt x="31056" y="16046"/>
                </a:lnTo>
                <a:lnTo>
                  <a:pt x="31056" y="15343"/>
                </a:lnTo>
                <a:lnTo>
                  <a:pt x="31056" y="14789"/>
                </a:lnTo>
                <a:cubicBezTo>
                  <a:pt x="30908" y="14678"/>
                  <a:pt x="30982" y="14419"/>
                  <a:pt x="30945" y="14234"/>
                </a:cubicBezTo>
                <a:cubicBezTo>
                  <a:pt x="30908" y="14086"/>
                  <a:pt x="30982" y="13753"/>
                  <a:pt x="30797" y="13716"/>
                </a:cubicBezTo>
                <a:cubicBezTo>
                  <a:pt x="30760" y="13458"/>
                  <a:pt x="30723" y="13125"/>
                  <a:pt x="30686" y="12829"/>
                </a:cubicBezTo>
                <a:lnTo>
                  <a:pt x="30575" y="12459"/>
                </a:lnTo>
                <a:cubicBezTo>
                  <a:pt x="30538" y="12201"/>
                  <a:pt x="30427" y="11868"/>
                  <a:pt x="30390" y="11609"/>
                </a:cubicBezTo>
                <a:cubicBezTo>
                  <a:pt x="30316" y="11646"/>
                  <a:pt x="30242" y="11646"/>
                  <a:pt x="30205" y="11683"/>
                </a:cubicBezTo>
                <a:cubicBezTo>
                  <a:pt x="30205" y="11646"/>
                  <a:pt x="30205" y="11535"/>
                  <a:pt x="30316" y="11535"/>
                </a:cubicBezTo>
                <a:lnTo>
                  <a:pt x="30168" y="11128"/>
                </a:lnTo>
                <a:cubicBezTo>
                  <a:pt x="30058" y="10796"/>
                  <a:pt x="30021" y="10796"/>
                  <a:pt x="29984" y="10537"/>
                </a:cubicBezTo>
                <a:cubicBezTo>
                  <a:pt x="29947" y="10389"/>
                  <a:pt x="29873" y="10167"/>
                  <a:pt x="29762" y="10093"/>
                </a:cubicBezTo>
                <a:cubicBezTo>
                  <a:pt x="29651" y="9871"/>
                  <a:pt x="29577" y="9613"/>
                  <a:pt x="29466" y="9354"/>
                </a:cubicBezTo>
                <a:cubicBezTo>
                  <a:pt x="29392" y="9095"/>
                  <a:pt x="29244" y="8873"/>
                  <a:pt x="29133" y="8578"/>
                </a:cubicBezTo>
                <a:cubicBezTo>
                  <a:pt x="29022" y="8578"/>
                  <a:pt x="28764" y="8799"/>
                  <a:pt x="28764" y="8725"/>
                </a:cubicBezTo>
                <a:cubicBezTo>
                  <a:pt x="28764" y="8688"/>
                  <a:pt x="28690" y="8578"/>
                  <a:pt x="28764" y="8541"/>
                </a:cubicBezTo>
                <a:cubicBezTo>
                  <a:pt x="28837" y="8614"/>
                  <a:pt x="28874" y="8725"/>
                  <a:pt x="29022" y="8614"/>
                </a:cubicBezTo>
                <a:cubicBezTo>
                  <a:pt x="29133" y="8393"/>
                  <a:pt x="29022" y="8319"/>
                  <a:pt x="28874" y="8171"/>
                </a:cubicBezTo>
                <a:cubicBezTo>
                  <a:pt x="28764" y="7949"/>
                  <a:pt x="28653" y="7764"/>
                  <a:pt x="28542" y="7505"/>
                </a:cubicBezTo>
                <a:lnTo>
                  <a:pt x="28394" y="7284"/>
                </a:lnTo>
                <a:lnTo>
                  <a:pt x="28320" y="7099"/>
                </a:lnTo>
                <a:cubicBezTo>
                  <a:pt x="28172" y="6877"/>
                  <a:pt x="28024" y="6655"/>
                  <a:pt x="27913" y="6470"/>
                </a:cubicBezTo>
                <a:lnTo>
                  <a:pt x="27617" y="6027"/>
                </a:lnTo>
                <a:cubicBezTo>
                  <a:pt x="27470" y="5916"/>
                  <a:pt x="27396" y="5546"/>
                  <a:pt x="27211" y="5583"/>
                </a:cubicBezTo>
                <a:cubicBezTo>
                  <a:pt x="27174" y="5361"/>
                  <a:pt x="26989" y="5435"/>
                  <a:pt x="27026" y="5176"/>
                </a:cubicBezTo>
                <a:lnTo>
                  <a:pt x="26915" y="5213"/>
                </a:lnTo>
                <a:cubicBezTo>
                  <a:pt x="26804" y="5028"/>
                  <a:pt x="26619" y="4843"/>
                  <a:pt x="26471" y="4659"/>
                </a:cubicBezTo>
                <a:lnTo>
                  <a:pt x="26360" y="4548"/>
                </a:lnTo>
                <a:cubicBezTo>
                  <a:pt x="26286" y="4474"/>
                  <a:pt x="26139" y="4252"/>
                  <a:pt x="25991" y="4289"/>
                </a:cubicBezTo>
                <a:cubicBezTo>
                  <a:pt x="25991" y="3993"/>
                  <a:pt x="25695" y="3919"/>
                  <a:pt x="25584" y="3882"/>
                </a:cubicBezTo>
                <a:cubicBezTo>
                  <a:pt x="25436" y="3734"/>
                  <a:pt x="25325" y="3623"/>
                  <a:pt x="25177" y="3513"/>
                </a:cubicBezTo>
                <a:cubicBezTo>
                  <a:pt x="24771" y="3217"/>
                  <a:pt x="24327" y="2662"/>
                  <a:pt x="23883" y="2625"/>
                </a:cubicBezTo>
                <a:cubicBezTo>
                  <a:pt x="23699" y="2514"/>
                  <a:pt x="23477" y="2403"/>
                  <a:pt x="23292" y="2256"/>
                </a:cubicBezTo>
                <a:lnTo>
                  <a:pt x="22737" y="1960"/>
                </a:lnTo>
                <a:cubicBezTo>
                  <a:pt x="22479" y="1886"/>
                  <a:pt x="22220" y="1590"/>
                  <a:pt x="21998" y="1738"/>
                </a:cubicBezTo>
                <a:cubicBezTo>
                  <a:pt x="22072" y="1553"/>
                  <a:pt x="21850" y="1590"/>
                  <a:pt x="21739" y="1553"/>
                </a:cubicBezTo>
                <a:lnTo>
                  <a:pt x="21554" y="1479"/>
                </a:lnTo>
                <a:lnTo>
                  <a:pt x="21369" y="1368"/>
                </a:lnTo>
                <a:cubicBezTo>
                  <a:pt x="21074" y="1183"/>
                  <a:pt x="20593" y="1146"/>
                  <a:pt x="20408" y="999"/>
                </a:cubicBezTo>
                <a:cubicBezTo>
                  <a:pt x="20186" y="925"/>
                  <a:pt x="19965" y="851"/>
                  <a:pt x="19706" y="777"/>
                </a:cubicBezTo>
                <a:cubicBezTo>
                  <a:pt x="19225" y="629"/>
                  <a:pt x="18707" y="481"/>
                  <a:pt x="18153" y="407"/>
                </a:cubicBezTo>
                <a:lnTo>
                  <a:pt x="18153" y="296"/>
                </a:lnTo>
                <a:cubicBezTo>
                  <a:pt x="18042" y="296"/>
                  <a:pt x="17968" y="222"/>
                  <a:pt x="17931" y="370"/>
                </a:cubicBezTo>
                <a:cubicBezTo>
                  <a:pt x="17635" y="296"/>
                  <a:pt x="17414" y="259"/>
                  <a:pt x="17118" y="259"/>
                </a:cubicBezTo>
                <a:cubicBezTo>
                  <a:pt x="17081" y="37"/>
                  <a:pt x="16748" y="185"/>
                  <a:pt x="16563" y="111"/>
                </a:cubicBezTo>
                <a:lnTo>
                  <a:pt x="16526" y="111"/>
                </a:lnTo>
                <a:cubicBezTo>
                  <a:pt x="15158" y="74"/>
                  <a:pt x="14049" y="0"/>
                  <a:pt x="12755" y="111"/>
                </a:cubicBezTo>
                <a:lnTo>
                  <a:pt x="12681" y="111"/>
                </a:lnTo>
                <a:cubicBezTo>
                  <a:pt x="11535" y="370"/>
                  <a:pt x="10204" y="481"/>
                  <a:pt x="9280" y="1146"/>
                </a:cubicBezTo>
                <a:cubicBezTo>
                  <a:pt x="9280" y="1220"/>
                  <a:pt x="9280" y="1294"/>
                  <a:pt x="9243" y="1294"/>
                </a:cubicBezTo>
                <a:cubicBezTo>
                  <a:pt x="9243" y="1035"/>
                  <a:pt x="9169" y="1035"/>
                  <a:pt x="9058" y="1146"/>
                </a:cubicBezTo>
                <a:cubicBezTo>
                  <a:pt x="8799" y="1220"/>
                  <a:pt x="8541" y="1368"/>
                  <a:pt x="8319" y="1479"/>
                </a:cubicBezTo>
                <a:lnTo>
                  <a:pt x="8245" y="1516"/>
                </a:lnTo>
                <a:lnTo>
                  <a:pt x="8208" y="1553"/>
                </a:lnTo>
                <a:lnTo>
                  <a:pt x="8171" y="1590"/>
                </a:lnTo>
                <a:cubicBezTo>
                  <a:pt x="7986" y="1701"/>
                  <a:pt x="7838" y="1775"/>
                  <a:pt x="7653" y="1886"/>
                </a:cubicBezTo>
                <a:lnTo>
                  <a:pt x="7505" y="1960"/>
                </a:lnTo>
                <a:lnTo>
                  <a:pt x="7321" y="2071"/>
                </a:lnTo>
                <a:cubicBezTo>
                  <a:pt x="7136" y="2071"/>
                  <a:pt x="7284" y="2256"/>
                  <a:pt x="7136" y="2292"/>
                </a:cubicBezTo>
                <a:cubicBezTo>
                  <a:pt x="6729" y="2292"/>
                  <a:pt x="6692" y="2625"/>
                  <a:pt x="6285" y="2699"/>
                </a:cubicBezTo>
                <a:lnTo>
                  <a:pt x="6211" y="2773"/>
                </a:lnTo>
                <a:lnTo>
                  <a:pt x="6137" y="2810"/>
                </a:lnTo>
                <a:cubicBezTo>
                  <a:pt x="5953" y="3069"/>
                  <a:pt x="5620" y="3032"/>
                  <a:pt x="5583" y="3365"/>
                </a:cubicBezTo>
                <a:cubicBezTo>
                  <a:pt x="5546" y="3402"/>
                  <a:pt x="5435" y="3328"/>
                  <a:pt x="5398" y="3402"/>
                </a:cubicBezTo>
                <a:cubicBezTo>
                  <a:pt x="5213" y="3513"/>
                  <a:pt x="5361" y="3697"/>
                  <a:pt x="5176" y="3734"/>
                </a:cubicBezTo>
                <a:cubicBezTo>
                  <a:pt x="4917" y="3586"/>
                  <a:pt x="4843" y="3956"/>
                  <a:pt x="4659" y="4067"/>
                </a:cubicBezTo>
                <a:lnTo>
                  <a:pt x="4622" y="4104"/>
                </a:lnTo>
                <a:lnTo>
                  <a:pt x="4178" y="4511"/>
                </a:lnTo>
                <a:cubicBezTo>
                  <a:pt x="4141" y="4622"/>
                  <a:pt x="4067" y="4659"/>
                  <a:pt x="3993" y="4733"/>
                </a:cubicBezTo>
                <a:cubicBezTo>
                  <a:pt x="3771" y="4991"/>
                  <a:pt x="3697" y="5213"/>
                  <a:pt x="3623" y="5361"/>
                </a:cubicBezTo>
                <a:cubicBezTo>
                  <a:pt x="3365" y="5657"/>
                  <a:pt x="3143" y="6027"/>
                  <a:pt x="2884" y="6359"/>
                </a:cubicBezTo>
                <a:lnTo>
                  <a:pt x="2847" y="6396"/>
                </a:lnTo>
                <a:lnTo>
                  <a:pt x="2810" y="6470"/>
                </a:lnTo>
                <a:cubicBezTo>
                  <a:pt x="2662" y="6692"/>
                  <a:pt x="2514" y="6877"/>
                  <a:pt x="2440" y="7099"/>
                </a:cubicBezTo>
                <a:cubicBezTo>
                  <a:pt x="2514" y="7284"/>
                  <a:pt x="2699" y="7136"/>
                  <a:pt x="2699" y="7321"/>
                </a:cubicBezTo>
                <a:cubicBezTo>
                  <a:pt x="2662" y="7468"/>
                  <a:pt x="2588" y="7505"/>
                  <a:pt x="2403" y="7431"/>
                </a:cubicBezTo>
                <a:cubicBezTo>
                  <a:pt x="2477" y="7431"/>
                  <a:pt x="2699" y="7394"/>
                  <a:pt x="2403" y="7247"/>
                </a:cubicBezTo>
                <a:cubicBezTo>
                  <a:pt x="2145" y="7653"/>
                  <a:pt x="2219" y="7801"/>
                  <a:pt x="1960" y="8245"/>
                </a:cubicBezTo>
                <a:cubicBezTo>
                  <a:pt x="1738" y="8614"/>
                  <a:pt x="1479" y="8947"/>
                  <a:pt x="1331" y="9428"/>
                </a:cubicBezTo>
                <a:cubicBezTo>
                  <a:pt x="1405" y="9465"/>
                  <a:pt x="1516" y="9502"/>
                  <a:pt x="1516" y="9539"/>
                </a:cubicBezTo>
                <a:cubicBezTo>
                  <a:pt x="1368" y="9502"/>
                  <a:pt x="1368" y="9613"/>
                  <a:pt x="1331" y="9687"/>
                </a:cubicBezTo>
                <a:cubicBezTo>
                  <a:pt x="1294" y="9687"/>
                  <a:pt x="1183" y="9687"/>
                  <a:pt x="1331" y="9724"/>
                </a:cubicBezTo>
                <a:cubicBezTo>
                  <a:pt x="1183" y="9835"/>
                  <a:pt x="1146" y="9908"/>
                  <a:pt x="1331" y="10093"/>
                </a:cubicBezTo>
                <a:cubicBezTo>
                  <a:pt x="1368" y="10019"/>
                  <a:pt x="1479" y="9982"/>
                  <a:pt x="1590" y="9982"/>
                </a:cubicBezTo>
                <a:cubicBezTo>
                  <a:pt x="1590" y="10019"/>
                  <a:pt x="1664" y="10056"/>
                  <a:pt x="1664" y="10093"/>
                </a:cubicBezTo>
                <a:lnTo>
                  <a:pt x="1590" y="10204"/>
                </a:lnTo>
                <a:cubicBezTo>
                  <a:pt x="1220" y="10204"/>
                  <a:pt x="1220" y="10093"/>
                  <a:pt x="999" y="10241"/>
                </a:cubicBezTo>
                <a:lnTo>
                  <a:pt x="1109" y="10278"/>
                </a:lnTo>
                <a:cubicBezTo>
                  <a:pt x="1109" y="10574"/>
                  <a:pt x="814" y="10648"/>
                  <a:pt x="925" y="10833"/>
                </a:cubicBezTo>
                <a:cubicBezTo>
                  <a:pt x="777" y="10796"/>
                  <a:pt x="777" y="10944"/>
                  <a:pt x="740" y="11018"/>
                </a:cubicBezTo>
                <a:lnTo>
                  <a:pt x="629" y="11498"/>
                </a:lnTo>
                <a:cubicBezTo>
                  <a:pt x="592" y="11757"/>
                  <a:pt x="481" y="12016"/>
                  <a:pt x="444" y="12275"/>
                </a:cubicBezTo>
                <a:lnTo>
                  <a:pt x="444" y="12385"/>
                </a:lnTo>
                <a:lnTo>
                  <a:pt x="407" y="12644"/>
                </a:lnTo>
                <a:cubicBezTo>
                  <a:pt x="370" y="12829"/>
                  <a:pt x="370" y="12977"/>
                  <a:pt x="296" y="13162"/>
                </a:cubicBezTo>
                <a:cubicBezTo>
                  <a:pt x="370" y="13384"/>
                  <a:pt x="37" y="13864"/>
                  <a:pt x="444" y="13938"/>
                </a:cubicBezTo>
                <a:cubicBezTo>
                  <a:pt x="666" y="13975"/>
                  <a:pt x="555" y="14271"/>
                  <a:pt x="296" y="14234"/>
                </a:cubicBezTo>
                <a:cubicBezTo>
                  <a:pt x="370" y="13679"/>
                  <a:pt x="111" y="14160"/>
                  <a:pt x="185" y="14456"/>
                </a:cubicBezTo>
                <a:cubicBezTo>
                  <a:pt x="370" y="14863"/>
                  <a:pt x="0" y="15158"/>
                  <a:pt x="259" y="15602"/>
                </a:cubicBezTo>
                <a:cubicBezTo>
                  <a:pt x="111" y="15602"/>
                  <a:pt x="111" y="15787"/>
                  <a:pt x="259" y="15787"/>
                </a:cubicBezTo>
                <a:cubicBezTo>
                  <a:pt x="111" y="15898"/>
                  <a:pt x="185" y="16083"/>
                  <a:pt x="185" y="16193"/>
                </a:cubicBezTo>
                <a:cubicBezTo>
                  <a:pt x="111" y="16452"/>
                  <a:pt x="296" y="16526"/>
                  <a:pt x="296" y="16711"/>
                </a:cubicBezTo>
                <a:cubicBezTo>
                  <a:pt x="259" y="16859"/>
                  <a:pt x="111" y="17081"/>
                  <a:pt x="370" y="17192"/>
                </a:cubicBezTo>
                <a:cubicBezTo>
                  <a:pt x="74" y="17229"/>
                  <a:pt x="481" y="17266"/>
                  <a:pt x="407" y="17414"/>
                </a:cubicBezTo>
                <a:cubicBezTo>
                  <a:pt x="222" y="17450"/>
                  <a:pt x="296" y="17857"/>
                  <a:pt x="481" y="17857"/>
                </a:cubicBezTo>
                <a:cubicBezTo>
                  <a:pt x="407" y="18005"/>
                  <a:pt x="629" y="18338"/>
                  <a:pt x="629" y="18597"/>
                </a:cubicBezTo>
                <a:cubicBezTo>
                  <a:pt x="481" y="18671"/>
                  <a:pt x="555" y="18781"/>
                  <a:pt x="666" y="18781"/>
                </a:cubicBezTo>
                <a:lnTo>
                  <a:pt x="740" y="18892"/>
                </a:lnTo>
                <a:cubicBezTo>
                  <a:pt x="777" y="19151"/>
                  <a:pt x="851" y="19410"/>
                  <a:pt x="962" y="19669"/>
                </a:cubicBezTo>
                <a:cubicBezTo>
                  <a:pt x="1183" y="20408"/>
                  <a:pt x="1479" y="21111"/>
                  <a:pt x="1775" y="21813"/>
                </a:cubicBezTo>
                <a:lnTo>
                  <a:pt x="1849" y="21887"/>
                </a:lnTo>
                <a:lnTo>
                  <a:pt x="2071" y="22294"/>
                </a:lnTo>
                <a:cubicBezTo>
                  <a:pt x="1960" y="22663"/>
                  <a:pt x="2440" y="23033"/>
                  <a:pt x="2588" y="23366"/>
                </a:cubicBezTo>
                <a:lnTo>
                  <a:pt x="2625" y="23403"/>
                </a:lnTo>
                <a:cubicBezTo>
                  <a:pt x="2773" y="23477"/>
                  <a:pt x="2810" y="23846"/>
                  <a:pt x="3032" y="24031"/>
                </a:cubicBezTo>
                <a:lnTo>
                  <a:pt x="3069" y="24105"/>
                </a:lnTo>
                <a:lnTo>
                  <a:pt x="3328" y="24401"/>
                </a:lnTo>
                <a:lnTo>
                  <a:pt x="3513" y="24660"/>
                </a:lnTo>
                <a:lnTo>
                  <a:pt x="3734" y="24956"/>
                </a:lnTo>
                <a:cubicBezTo>
                  <a:pt x="3882" y="25066"/>
                  <a:pt x="3993" y="25251"/>
                  <a:pt x="4141" y="25436"/>
                </a:cubicBezTo>
                <a:cubicBezTo>
                  <a:pt x="4289" y="25584"/>
                  <a:pt x="4437" y="25806"/>
                  <a:pt x="4548" y="25769"/>
                </a:cubicBezTo>
                <a:cubicBezTo>
                  <a:pt x="4474" y="25954"/>
                  <a:pt x="4843" y="26102"/>
                  <a:pt x="4917" y="26250"/>
                </a:cubicBezTo>
                <a:cubicBezTo>
                  <a:pt x="5028" y="26323"/>
                  <a:pt x="5102" y="26434"/>
                  <a:pt x="5213" y="26471"/>
                </a:cubicBezTo>
                <a:cubicBezTo>
                  <a:pt x="5398" y="26619"/>
                  <a:pt x="5583" y="26804"/>
                  <a:pt x="5768" y="26915"/>
                </a:cubicBezTo>
                <a:cubicBezTo>
                  <a:pt x="5657" y="27063"/>
                  <a:pt x="5953" y="26915"/>
                  <a:pt x="5990" y="27100"/>
                </a:cubicBezTo>
                <a:lnTo>
                  <a:pt x="6027" y="27063"/>
                </a:lnTo>
                <a:cubicBezTo>
                  <a:pt x="6211" y="27063"/>
                  <a:pt x="5990" y="27433"/>
                  <a:pt x="6174" y="27285"/>
                </a:cubicBezTo>
                <a:lnTo>
                  <a:pt x="6211" y="27359"/>
                </a:lnTo>
                <a:cubicBezTo>
                  <a:pt x="6322" y="27654"/>
                  <a:pt x="6840" y="27802"/>
                  <a:pt x="7062" y="28024"/>
                </a:cubicBezTo>
                <a:lnTo>
                  <a:pt x="7136" y="28098"/>
                </a:lnTo>
                <a:cubicBezTo>
                  <a:pt x="7431" y="28172"/>
                  <a:pt x="7468" y="28394"/>
                  <a:pt x="7764" y="28505"/>
                </a:cubicBezTo>
                <a:lnTo>
                  <a:pt x="7801" y="28394"/>
                </a:lnTo>
                <a:cubicBezTo>
                  <a:pt x="7838" y="28579"/>
                  <a:pt x="8134" y="28653"/>
                  <a:pt x="8245" y="28653"/>
                </a:cubicBezTo>
                <a:cubicBezTo>
                  <a:pt x="8208" y="28727"/>
                  <a:pt x="8319" y="28764"/>
                  <a:pt x="8393" y="28764"/>
                </a:cubicBezTo>
                <a:cubicBezTo>
                  <a:pt x="8725" y="28911"/>
                  <a:pt x="9058" y="29059"/>
                  <a:pt x="9317" y="29207"/>
                </a:cubicBezTo>
                <a:lnTo>
                  <a:pt x="9354" y="29207"/>
                </a:lnTo>
                <a:cubicBezTo>
                  <a:pt x="9465" y="29429"/>
                  <a:pt x="9982" y="29429"/>
                  <a:pt x="10204" y="29577"/>
                </a:cubicBezTo>
                <a:lnTo>
                  <a:pt x="10241" y="29577"/>
                </a:lnTo>
                <a:cubicBezTo>
                  <a:pt x="10389" y="29614"/>
                  <a:pt x="10537" y="29651"/>
                  <a:pt x="10648" y="29651"/>
                </a:cubicBezTo>
                <a:lnTo>
                  <a:pt x="10722" y="29651"/>
                </a:lnTo>
                <a:cubicBezTo>
                  <a:pt x="10833" y="29688"/>
                  <a:pt x="10981" y="29762"/>
                  <a:pt x="11129" y="29762"/>
                </a:cubicBezTo>
                <a:lnTo>
                  <a:pt x="11165" y="29762"/>
                </a:lnTo>
                <a:cubicBezTo>
                  <a:pt x="11535" y="29984"/>
                  <a:pt x="12238" y="30057"/>
                  <a:pt x="12644" y="30021"/>
                </a:cubicBezTo>
                <a:cubicBezTo>
                  <a:pt x="12681" y="30205"/>
                  <a:pt x="13051" y="30131"/>
                  <a:pt x="13236" y="30168"/>
                </a:cubicBezTo>
                <a:lnTo>
                  <a:pt x="13236" y="30131"/>
                </a:lnTo>
                <a:lnTo>
                  <a:pt x="13310" y="30131"/>
                </a:lnTo>
                <a:lnTo>
                  <a:pt x="13901" y="30168"/>
                </a:lnTo>
                <a:cubicBezTo>
                  <a:pt x="13975" y="30242"/>
                  <a:pt x="14123" y="30168"/>
                  <a:pt x="14308" y="30242"/>
                </a:cubicBezTo>
                <a:lnTo>
                  <a:pt x="14308" y="30205"/>
                </a:lnTo>
                <a:cubicBezTo>
                  <a:pt x="14715" y="30205"/>
                  <a:pt x="15084" y="30205"/>
                  <a:pt x="15528" y="30168"/>
                </a:cubicBezTo>
                <a:cubicBezTo>
                  <a:pt x="15602" y="30316"/>
                  <a:pt x="15972" y="30168"/>
                  <a:pt x="16157" y="30168"/>
                </a:cubicBezTo>
                <a:cubicBezTo>
                  <a:pt x="16452" y="30057"/>
                  <a:pt x="16452" y="30131"/>
                  <a:pt x="16748" y="30057"/>
                </a:cubicBezTo>
                <a:lnTo>
                  <a:pt x="16748" y="30021"/>
                </a:lnTo>
                <a:lnTo>
                  <a:pt x="17598" y="29873"/>
                </a:lnTo>
                <a:cubicBezTo>
                  <a:pt x="17820" y="29873"/>
                  <a:pt x="17931" y="29762"/>
                  <a:pt x="18116" y="29688"/>
                </a:cubicBezTo>
                <a:cubicBezTo>
                  <a:pt x="18190" y="29651"/>
                  <a:pt x="18486" y="29651"/>
                  <a:pt x="18486" y="29577"/>
                </a:cubicBezTo>
                <a:cubicBezTo>
                  <a:pt x="18707" y="29577"/>
                  <a:pt x="18781" y="29503"/>
                  <a:pt x="18929" y="29429"/>
                </a:cubicBezTo>
                <a:cubicBezTo>
                  <a:pt x="19336" y="29281"/>
                  <a:pt x="19817" y="29133"/>
                  <a:pt x="20223" y="29022"/>
                </a:cubicBezTo>
                <a:lnTo>
                  <a:pt x="20334" y="28948"/>
                </a:lnTo>
                <a:cubicBezTo>
                  <a:pt x="20519" y="28874"/>
                  <a:pt x="20815" y="28837"/>
                  <a:pt x="20926" y="28690"/>
                </a:cubicBezTo>
                <a:cubicBezTo>
                  <a:pt x="21074" y="28653"/>
                  <a:pt x="21148" y="28579"/>
                  <a:pt x="21295" y="28505"/>
                </a:cubicBezTo>
                <a:cubicBezTo>
                  <a:pt x="21554" y="28357"/>
                  <a:pt x="21887" y="28209"/>
                  <a:pt x="22183" y="28024"/>
                </a:cubicBezTo>
                <a:cubicBezTo>
                  <a:pt x="22183" y="28098"/>
                  <a:pt x="22257" y="28024"/>
                  <a:pt x="22257" y="27987"/>
                </a:cubicBezTo>
                <a:cubicBezTo>
                  <a:pt x="22442" y="27950"/>
                  <a:pt x="22774" y="27728"/>
                  <a:pt x="22996" y="27580"/>
                </a:cubicBezTo>
                <a:cubicBezTo>
                  <a:pt x="23144" y="27433"/>
                  <a:pt x="23218" y="27359"/>
                  <a:pt x="23403" y="27248"/>
                </a:cubicBezTo>
                <a:cubicBezTo>
                  <a:pt x="23477" y="27211"/>
                  <a:pt x="23551" y="27174"/>
                  <a:pt x="23551" y="27100"/>
                </a:cubicBezTo>
                <a:cubicBezTo>
                  <a:pt x="23920" y="26841"/>
                  <a:pt x="24586" y="26286"/>
                  <a:pt x="24993" y="25806"/>
                </a:cubicBezTo>
                <a:cubicBezTo>
                  <a:pt x="25140" y="25621"/>
                  <a:pt x="25325" y="25510"/>
                  <a:pt x="25436" y="25325"/>
                </a:cubicBezTo>
                <a:lnTo>
                  <a:pt x="25547" y="25177"/>
                </a:lnTo>
                <a:cubicBezTo>
                  <a:pt x="25732" y="24956"/>
                  <a:pt x="25769" y="24808"/>
                  <a:pt x="25954" y="24586"/>
                </a:cubicBezTo>
                <a:cubicBezTo>
                  <a:pt x="26176" y="24253"/>
                  <a:pt x="26286" y="24068"/>
                  <a:pt x="26471" y="23735"/>
                </a:cubicBezTo>
                <a:lnTo>
                  <a:pt x="26508" y="23662"/>
                </a:lnTo>
                <a:lnTo>
                  <a:pt x="26693" y="23218"/>
                </a:lnTo>
                <a:lnTo>
                  <a:pt x="26693" y="23181"/>
                </a:lnTo>
                <a:cubicBezTo>
                  <a:pt x="26804" y="22959"/>
                  <a:pt x="26915" y="22663"/>
                  <a:pt x="27026" y="22368"/>
                </a:cubicBezTo>
                <a:cubicBezTo>
                  <a:pt x="27100" y="22072"/>
                  <a:pt x="27211" y="21739"/>
                  <a:pt x="27248" y="21554"/>
                </a:cubicBezTo>
                <a:cubicBezTo>
                  <a:pt x="27248" y="21628"/>
                  <a:pt x="27285" y="21332"/>
                  <a:pt x="27285" y="21369"/>
                </a:cubicBezTo>
                <a:cubicBezTo>
                  <a:pt x="27211" y="21702"/>
                  <a:pt x="27063" y="22035"/>
                  <a:pt x="26915" y="22442"/>
                </a:cubicBezTo>
                <a:cubicBezTo>
                  <a:pt x="26878" y="22552"/>
                  <a:pt x="26804" y="22737"/>
                  <a:pt x="26841" y="22737"/>
                </a:cubicBezTo>
                <a:cubicBezTo>
                  <a:pt x="26804" y="22811"/>
                  <a:pt x="26730" y="22922"/>
                  <a:pt x="26693" y="23033"/>
                </a:cubicBezTo>
                <a:lnTo>
                  <a:pt x="26656" y="23144"/>
                </a:lnTo>
                <a:cubicBezTo>
                  <a:pt x="26434" y="23588"/>
                  <a:pt x="26323" y="23699"/>
                  <a:pt x="26065" y="24142"/>
                </a:cubicBezTo>
                <a:lnTo>
                  <a:pt x="25991" y="24216"/>
                </a:lnTo>
                <a:cubicBezTo>
                  <a:pt x="25806" y="24475"/>
                  <a:pt x="25695" y="24623"/>
                  <a:pt x="25399" y="24993"/>
                </a:cubicBezTo>
                <a:lnTo>
                  <a:pt x="25362" y="25029"/>
                </a:lnTo>
                <a:cubicBezTo>
                  <a:pt x="25177" y="25251"/>
                  <a:pt x="24993" y="25436"/>
                  <a:pt x="24660" y="25732"/>
                </a:cubicBezTo>
                <a:lnTo>
                  <a:pt x="24438" y="25917"/>
                </a:lnTo>
                <a:lnTo>
                  <a:pt x="24253" y="26102"/>
                </a:lnTo>
                <a:cubicBezTo>
                  <a:pt x="23920" y="26360"/>
                  <a:pt x="23588" y="26619"/>
                  <a:pt x="23292" y="26841"/>
                </a:cubicBezTo>
                <a:lnTo>
                  <a:pt x="23218" y="26878"/>
                </a:lnTo>
                <a:cubicBezTo>
                  <a:pt x="22922" y="27100"/>
                  <a:pt x="22589" y="27285"/>
                  <a:pt x="22257" y="27470"/>
                </a:cubicBezTo>
                <a:lnTo>
                  <a:pt x="22183" y="27543"/>
                </a:lnTo>
                <a:cubicBezTo>
                  <a:pt x="22072" y="27580"/>
                  <a:pt x="21924" y="27654"/>
                  <a:pt x="21813" y="27728"/>
                </a:cubicBezTo>
                <a:lnTo>
                  <a:pt x="21739" y="27765"/>
                </a:lnTo>
                <a:cubicBezTo>
                  <a:pt x="21517" y="27839"/>
                  <a:pt x="21295" y="27987"/>
                  <a:pt x="21111" y="28098"/>
                </a:cubicBezTo>
                <a:lnTo>
                  <a:pt x="21074" y="28098"/>
                </a:lnTo>
                <a:cubicBezTo>
                  <a:pt x="20926" y="28135"/>
                  <a:pt x="20815" y="28172"/>
                  <a:pt x="20704" y="28209"/>
                </a:cubicBezTo>
                <a:cubicBezTo>
                  <a:pt x="20556" y="28283"/>
                  <a:pt x="20371" y="28357"/>
                  <a:pt x="20223" y="28394"/>
                </a:cubicBezTo>
                <a:cubicBezTo>
                  <a:pt x="20038" y="28468"/>
                  <a:pt x="19854" y="28542"/>
                  <a:pt x="19669" y="28579"/>
                </a:cubicBezTo>
                <a:cubicBezTo>
                  <a:pt x="19521" y="28690"/>
                  <a:pt x="19410" y="28727"/>
                  <a:pt x="19077" y="28837"/>
                </a:cubicBezTo>
                <a:cubicBezTo>
                  <a:pt x="18929" y="28874"/>
                  <a:pt x="18781" y="28911"/>
                  <a:pt x="18671" y="28911"/>
                </a:cubicBezTo>
                <a:cubicBezTo>
                  <a:pt x="18597" y="28911"/>
                  <a:pt x="18523" y="28948"/>
                  <a:pt x="18523" y="29022"/>
                </a:cubicBezTo>
                <a:cubicBezTo>
                  <a:pt x="18301" y="29022"/>
                  <a:pt x="18338" y="29022"/>
                  <a:pt x="18153" y="29096"/>
                </a:cubicBezTo>
                <a:cubicBezTo>
                  <a:pt x="17968" y="29096"/>
                  <a:pt x="18005" y="29207"/>
                  <a:pt x="17857" y="29207"/>
                </a:cubicBezTo>
                <a:cubicBezTo>
                  <a:pt x="17672" y="29207"/>
                  <a:pt x="17118" y="29318"/>
                  <a:pt x="16748" y="29392"/>
                </a:cubicBezTo>
                <a:cubicBezTo>
                  <a:pt x="16711" y="29392"/>
                  <a:pt x="16674" y="29392"/>
                  <a:pt x="16674" y="29466"/>
                </a:cubicBezTo>
                <a:cubicBezTo>
                  <a:pt x="16489" y="29429"/>
                  <a:pt x="16489" y="29466"/>
                  <a:pt x="16193" y="29466"/>
                </a:cubicBezTo>
                <a:lnTo>
                  <a:pt x="16120" y="29466"/>
                </a:lnTo>
                <a:cubicBezTo>
                  <a:pt x="15602" y="29503"/>
                  <a:pt x="15380" y="29503"/>
                  <a:pt x="14826" y="29503"/>
                </a:cubicBezTo>
                <a:lnTo>
                  <a:pt x="14419" y="29503"/>
                </a:lnTo>
                <a:cubicBezTo>
                  <a:pt x="14123" y="29614"/>
                  <a:pt x="13864" y="29392"/>
                  <a:pt x="13569" y="29503"/>
                </a:cubicBezTo>
                <a:cubicBezTo>
                  <a:pt x="13532" y="29318"/>
                  <a:pt x="13236" y="29466"/>
                  <a:pt x="13125" y="29466"/>
                </a:cubicBezTo>
                <a:cubicBezTo>
                  <a:pt x="13014" y="29244"/>
                  <a:pt x="12644" y="29503"/>
                  <a:pt x="12570" y="29318"/>
                </a:cubicBezTo>
                <a:cubicBezTo>
                  <a:pt x="12459" y="29281"/>
                  <a:pt x="12386" y="29318"/>
                  <a:pt x="12312" y="29392"/>
                </a:cubicBezTo>
                <a:cubicBezTo>
                  <a:pt x="12127" y="29392"/>
                  <a:pt x="12127" y="29207"/>
                  <a:pt x="11942" y="29244"/>
                </a:cubicBezTo>
                <a:lnTo>
                  <a:pt x="11942" y="29318"/>
                </a:lnTo>
                <a:cubicBezTo>
                  <a:pt x="11868" y="29244"/>
                  <a:pt x="11572" y="29318"/>
                  <a:pt x="11498" y="29133"/>
                </a:cubicBezTo>
                <a:lnTo>
                  <a:pt x="11202" y="29059"/>
                </a:lnTo>
                <a:lnTo>
                  <a:pt x="11018" y="29022"/>
                </a:lnTo>
                <a:lnTo>
                  <a:pt x="10611" y="28874"/>
                </a:lnTo>
                <a:cubicBezTo>
                  <a:pt x="10574" y="28690"/>
                  <a:pt x="10204" y="28690"/>
                  <a:pt x="10056" y="28579"/>
                </a:cubicBezTo>
                <a:lnTo>
                  <a:pt x="10019" y="28579"/>
                </a:lnTo>
                <a:cubicBezTo>
                  <a:pt x="9871" y="28542"/>
                  <a:pt x="9687" y="28394"/>
                  <a:pt x="9539" y="28505"/>
                </a:cubicBezTo>
                <a:cubicBezTo>
                  <a:pt x="9539" y="28320"/>
                  <a:pt x="9243" y="28320"/>
                  <a:pt x="9095" y="28172"/>
                </a:cubicBezTo>
                <a:lnTo>
                  <a:pt x="9058" y="28135"/>
                </a:lnTo>
                <a:cubicBezTo>
                  <a:pt x="8356" y="27765"/>
                  <a:pt x="8060" y="27543"/>
                  <a:pt x="7431" y="27063"/>
                </a:cubicBezTo>
                <a:cubicBezTo>
                  <a:pt x="7394" y="26915"/>
                  <a:pt x="7062" y="26619"/>
                  <a:pt x="6877" y="26693"/>
                </a:cubicBezTo>
                <a:cubicBezTo>
                  <a:pt x="6655" y="26508"/>
                  <a:pt x="6544" y="26250"/>
                  <a:pt x="6285" y="26065"/>
                </a:cubicBezTo>
                <a:cubicBezTo>
                  <a:pt x="6027" y="25880"/>
                  <a:pt x="5842" y="25621"/>
                  <a:pt x="5620" y="25436"/>
                </a:cubicBezTo>
                <a:cubicBezTo>
                  <a:pt x="5546" y="25399"/>
                  <a:pt x="5620" y="25251"/>
                  <a:pt x="5546" y="25325"/>
                </a:cubicBezTo>
                <a:cubicBezTo>
                  <a:pt x="5213" y="25029"/>
                  <a:pt x="5213" y="24697"/>
                  <a:pt x="4843" y="24512"/>
                </a:cubicBezTo>
                <a:cubicBezTo>
                  <a:pt x="4696" y="24290"/>
                  <a:pt x="4326" y="23735"/>
                  <a:pt x="3993" y="23551"/>
                </a:cubicBezTo>
                <a:cubicBezTo>
                  <a:pt x="3956" y="23514"/>
                  <a:pt x="4067" y="23477"/>
                  <a:pt x="3993" y="23403"/>
                </a:cubicBezTo>
                <a:lnTo>
                  <a:pt x="3956" y="23366"/>
                </a:lnTo>
                <a:cubicBezTo>
                  <a:pt x="3882" y="23181"/>
                  <a:pt x="3734" y="23033"/>
                  <a:pt x="3623" y="22848"/>
                </a:cubicBezTo>
                <a:cubicBezTo>
                  <a:pt x="3771" y="22478"/>
                  <a:pt x="3254" y="22405"/>
                  <a:pt x="3328" y="22109"/>
                </a:cubicBezTo>
                <a:lnTo>
                  <a:pt x="3217" y="22183"/>
                </a:lnTo>
                <a:cubicBezTo>
                  <a:pt x="3069" y="22072"/>
                  <a:pt x="3328" y="21924"/>
                  <a:pt x="3180" y="21850"/>
                </a:cubicBezTo>
                <a:lnTo>
                  <a:pt x="3069" y="21628"/>
                </a:lnTo>
                <a:cubicBezTo>
                  <a:pt x="2995" y="21443"/>
                  <a:pt x="2958" y="21295"/>
                  <a:pt x="2847" y="21111"/>
                </a:cubicBezTo>
                <a:lnTo>
                  <a:pt x="2699" y="20704"/>
                </a:lnTo>
                <a:lnTo>
                  <a:pt x="2514" y="20186"/>
                </a:lnTo>
                <a:cubicBezTo>
                  <a:pt x="2440" y="20075"/>
                  <a:pt x="2514" y="19780"/>
                  <a:pt x="2293" y="19817"/>
                </a:cubicBezTo>
                <a:cubicBezTo>
                  <a:pt x="2440" y="19595"/>
                  <a:pt x="2219" y="19447"/>
                  <a:pt x="2145" y="19262"/>
                </a:cubicBezTo>
                <a:cubicBezTo>
                  <a:pt x="2293" y="19225"/>
                  <a:pt x="2256" y="19077"/>
                  <a:pt x="2108" y="19114"/>
                </a:cubicBezTo>
                <a:cubicBezTo>
                  <a:pt x="2256" y="18929"/>
                  <a:pt x="1960" y="18892"/>
                  <a:pt x="2108" y="18597"/>
                </a:cubicBezTo>
                <a:cubicBezTo>
                  <a:pt x="1960" y="18486"/>
                  <a:pt x="2108" y="18301"/>
                  <a:pt x="2034" y="18042"/>
                </a:cubicBezTo>
                <a:cubicBezTo>
                  <a:pt x="2034" y="18005"/>
                  <a:pt x="1886" y="18005"/>
                  <a:pt x="1886" y="17931"/>
                </a:cubicBezTo>
                <a:lnTo>
                  <a:pt x="1886" y="17857"/>
                </a:lnTo>
                <a:cubicBezTo>
                  <a:pt x="1849" y="17635"/>
                  <a:pt x="1701" y="17635"/>
                  <a:pt x="1923" y="17414"/>
                </a:cubicBezTo>
                <a:lnTo>
                  <a:pt x="1849" y="17414"/>
                </a:lnTo>
                <a:lnTo>
                  <a:pt x="1775" y="16859"/>
                </a:lnTo>
                <a:lnTo>
                  <a:pt x="1775" y="16637"/>
                </a:lnTo>
                <a:lnTo>
                  <a:pt x="1775" y="16304"/>
                </a:lnTo>
                <a:lnTo>
                  <a:pt x="1775" y="15454"/>
                </a:lnTo>
                <a:cubicBezTo>
                  <a:pt x="1590" y="15269"/>
                  <a:pt x="1886" y="15195"/>
                  <a:pt x="1775" y="14899"/>
                </a:cubicBezTo>
                <a:cubicBezTo>
                  <a:pt x="1738" y="14789"/>
                  <a:pt x="1923" y="14530"/>
                  <a:pt x="1701" y="14493"/>
                </a:cubicBezTo>
                <a:cubicBezTo>
                  <a:pt x="1923" y="14419"/>
                  <a:pt x="1664" y="14345"/>
                  <a:pt x="1738" y="14160"/>
                </a:cubicBezTo>
                <a:cubicBezTo>
                  <a:pt x="2071" y="14123"/>
                  <a:pt x="1701" y="13975"/>
                  <a:pt x="1664" y="13938"/>
                </a:cubicBezTo>
                <a:cubicBezTo>
                  <a:pt x="2034" y="13938"/>
                  <a:pt x="1886" y="13606"/>
                  <a:pt x="1849" y="13495"/>
                </a:cubicBezTo>
                <a:cubicBezTo>
                  <a:pt x="1960" y="13495"/>
                  <a:pt x="1960" y="13347"/>
                  <a:pt x="1960" y="13310"/>
                </a:cubicBezTo>
                <a:lnTo>
                  <a:pt x="1960" y="13199"/>
                </a:lnTo>
                <a:cubicBezTo>
                  <a:pt x="2071" y="12829"/>
                  <a:pt x="2034" y="12459"/>
                  <a:pt x="2145" y="12238"/>
                </a:cubicBezTo>
                <a:lnTo>
                  <a:pt x="2145" y="12201"/>
                </a:lnTo>
                <a:lnTo>
                  <a:pt x="2293" y="11646"/>
                </a:lnTo>
                <a:lnTo>
                  <a:pt x="2293" y="11572"/>
                </a:lnTo>
                <a:cubicBezTo>
                  <a:pt x="2329" y="11276"/>
                  <a:pt x="2403" y="11165"/>
                  <a:pt x="2514" y="10833"/>
                </a:cubicBezTo>
                <a:lnTo>
                  <a:pt x="2514" y="10796"/>
                </a:lnTo>
                <a:cubicBezTo>
                  <a:pt x="2625" y="10537"/>
                  <a:pt x="2699" y="10278"/>
                  <a:pt x="2810" y="10019"/>
                </a:cubicBezTo>
                <a:lnTo>
                  <a:pt x="2847" y="9908"/>
                </a:lnTo>
                <a:lnTo>
                  <a:pt x="2958" y="9687"/>
                </a:lnTo>
                <a:lnTo>
                  <a:pt x="3032" y="9465"/>
                </a:lnTo>
                <a:lnTo>
                  <a:pt x="3180" y="9169"/>
                </a:lnTo>
                <a:cubicBezTo>
                  <a:pt x="3328" y="9132"/>
                  <a:pt x="3365" y="8688"/>
                  <a:pt x="3550" y="8430"/>
                </a:cubicBezTo>
                <a:lnTo>
                  <a:pt x="3586" y="8356"/>
                </a:lnTo>
                <a:lnTo>
                  <a:pt x="3697" y="8171"/>
                </a:lnTo>
                <a:lnTo>
                  <a:pt x="3734" y="8134"/>
                </a:lnTo>
                <a:cubicBezTo>
                  <a:pt x="3734" y="8023"/>
                  <a:pt x="3771" y="7875"/>
                  <a:pt x="3882" y="7801"/>
                </a:cubicBezTo>
                <a:cubicBezTo>
                  <a:pt x="3919" y="7764"/>
                  <a:pt x="3956" y="7653"/>
                  <a:pt x="3882" y="7653"/>
                </a:cubicBezTo>
                <a:cubicBezTo>
                  <a:pt x="3808" y="7505"/>
                  <a:pt x="4178" y="7505"/>
                  <a:pt x="4104" y="7321"/>
                </a:cubicBezTo>
                <a:lnTo>
                  <a:pt x="4141" y="7284"/>
                </a:lnTo>
                <a:cubicBezTo>
                  <a:pt x="4363" y="7284"/>
                  <a:pt x="4622" y="6914"/>
                  <a:pt x="4548" y="6729"/>
                </a:cubicBezTo>
                <a:cubicBezTo>
                  <a:pt x="4843" y="6581"/>
                  <a:pt x="4843" y="6322"/>
                  <a:pt x="5102" y="6027"/>
                </a:cubicBezTo>
                <a:cubicBezTo>
                  <a:pt x="5102" y="5990"/>
                  <a:pt x="5176" y="5953"/>
                  <a:pt x="5102" y="5916"/>
                </a:cubicBezTo>
                <a:cubicBezTo>
                  <a:pt x="5435" y="5916"/>
                  <a:pt x="5065" y="5620"/>
                  <a:pt x="5287" y="5546"/>
                </a:cubicBezTo>
                <a:cubicBezTo>
                  <a:pt x="5398" y="5620"/>
                  <a:pt x="5361" y="5657"/>
                  <a:pt x="5435" y="5731"/>
                </a:cubicBezTo>
                <a:lnTo>
                  <a:pt x="5620" y="5546"/>
                </a:lnTo>
                <a:lnTo>
                  <a:pt x="5953" y="5213"/>
                </a:lnTo>
                <a:lnTo>
                  <a:pt x="5990" y="5176"/>
                </a:lnTo>
                <a:cubicBezTo>
                  <a:pt x="6137" y="5065"/>
                  <a:pt x="6285" y="4917"/>
                  <a:pt x="6359" y="4843"/>
                </a:cubicBezTo>
                <a:lnTo>
                  <a:pt x="6544" y="4659"/>
                </a:lnTo>
                <a:lnTo>
                  <a:pt x="6729" y="4511"/>
                </a:lnTo>
                <a:cubicBezTo>
                  <a:pt x="6840" y="4511"/>
                  <a:pt x="7210" y="4141"/>
                  <a:pt x="7505" y="3919"/>
                </a:cubicBezTo>
                <a:cubicBezTo>
                  <a:pt x="7801" y="3697"/>
                  <a:pt x="7986" y="3513"/>
                  <a:pt x="7468" y="3734"/>
                </a:cubicBezTo>
                <a:lnTo>
                  <a:pt x="7321" y="3549"/>
                </a:lnTo>
                <a:cubicBezTo>
                  <a:pt x="7468" y="3402"/>
                  <a:pt x="7764" y="3402"/>
                  <a:pt x="7764" y="3180"/>
                </a:cubicBezTo>
                <a:cubicBezTo>
                  <a:pt x="7838" y="3069"/>
                  <a:pt x="7949" y="3254"/>
                  <a:pt x="8023" y="3143"/>
                </a:cubicBezTo>
                <a:lnTo>
                  <a:pt x="7986" y="3032"/>
                </a:lnTo>
                <a:cubicBezTo>
                  <a:pt x="8023" y="3032"/>
                  <a:pt x="8134" y="3069"/>
                  <a:pt x="8171" y="3180"/>
                </a:cubicBezTo>
                <a:cubicBezTo>
                  <a:pt x="8060" y="3217"/>
                  <a:pt x="8023" y="3254"/>
                  <a:pt x="8023" y="3365"/>
                </a:cubicBezTo>
                <a:cubicBezTo>
                  <a:pt x="7653" y="3771"/>
                  <a:pt x="8541" y="3402"/>
                  <a:pt x="8725" y="3217"/>
                </a:cubicBezTo>
                <a:cubicBezTo>
                  <a:pt x="8984" y="3180"/>
                  <a:pt x="9058" y="2884"/>
                  <a:pt x="9280" y="2847"/>
                </a:cubicBezTo>
                <a:cubicBezTo>
                  <a:pt x="9354" y="3069"/>
                  <a:pt x="9502" y="2810"/>
                  <a:pt x="9613" y="2810"/>
                </a:cubicBezTo>
                <a:cubicBezTo>
                  <a:pt x="9613" y="2625"/>
                  <a:pt x="9835" y="2625"/>
                  <a:pt x="9982" y="2514"/>
                </a:cubicBezTo>
                <a:cubicBezTo>
                  <a:pt x="10019" y="2625"/>
                  <a:pt x="10093" y="2625"/>
                  <a:pt x="10167" y="2588"/>
                </a:cubicBezTo>
                <a:lnTo>
                  <a:pt x="10278" y="2514"/>
                </a:lnTo>
                <a:cubicBezTo>
                  <a:pt x="10352" y="2477"/>
                  <a:pt x="10426" y="2477"/>
                  <a:pt x="10389" y="2403"/>
                </a:cubicBezTo>
                <a:cubicBezTo>
                  <a:pt x="10574" y="2440"/>
                  <a:pt x="10796" y="2256"/>
                  <a:pt x="10907" y="2256"/>
                </a:cubicBezTo>
                <a:cubicBezTo>
                  <a:pt x="11387" y="2071"/>
                  <a:pt x="11942" y="1960"/>
                  <a:pt x="12496" y="1849"/>
                </a:cubicBezTo>
                <a:lnTo>
                  <a:pt x="12792" y="1775"/>
                </a:lnTo>
                <a:cubicBezTo>
                  <a:pt x="12829" y="2034"/>
                  <a:pt x="13014" y="1849"/>
                  <a:pt x="13051" y="1738"/>
                </a:cubicBezTo>
                <a:cubicBezTo>
                  <a:pt x="13162" y="2071"/>
                  <a:pt x="13162" y="1590"/>
                  <a:pt x="13236" y="1701"/>
                </a:cubicBezTo>
                <a:lnTo>
                  <a:pt x="13310" y="1701"/>
                </a:lnTo>
                <a:cubicBezTo>
                  <a:pt x="13421" y="1923"/>
                  <a:pt x="13753" y="1701"/>
                  <a:pt x="13975" y="1738"/>
                </a:cubicBezTo>
                <a:lnTo>
                  <a:pt x="14049" y="1738"/>
                </a:lnTo>
                <a:lnTo>
                  <a:pt x="14086" y="1738"/>
                </a:lnTo>
                <a:cubicBezTo>
                  <a:pt x="14345" y="1738"/>
                  <a:pt x="14604" y="1701"/>
                  <a:pt x="14863" y="1701"/>
                </a:cubicBezTo>
                <a:lnTo>
                  <a:pt x="14900" y="1701"/>
                </a:lnTo>
                <a:cubicBezTo>
                  <a:pt x="15380" y="1664"/>
                  <a:pt x="15565" y="1701"/>
                  <a:pt x="16009" y="1701"/>
                </a:cubicBezTo>
                <a:lnTo>
                  <a:pt x="16452" y="1701"/>
                </a:lnTo>
                <a:cubicBezTo>
                  <a:pt x="16711" y="1701"/>
                  <a:pt x="16896" y="1738"/>
                  <a:pt x="17081" y="1886"/>
                </a:cubicBezTo>
                <a:cubicBezTo>
                  <a:pt x="17229" y="1886"/>
                  <a:pt x="17303" y="1738"/>
                  <a:pt x="17450" y="1849"/>
                </a:cubicBezTo>
                <a:cubicBezTo>
                  <a:pt x="17968" y="2108"/>
                  <a:pt x="18523" y="2071"/>
                  <a:pt x="19225" y="2256"/>
                </a:cubicBezTo>
                <a:lnTo>
                  <a:pt x="19299" y="2292"/>
                </a:lnTo>
                <a:cubicBezTo>
                  <a:pt x="19484" y="2329"/>
                  <a:pt x="19669" y="2403"/>
                  <a:pt x="19891" y="2477"/>
                </a:cubicBezTo>
                <a:cubicBezTo>
                  <a:pt x="20186" y="2662"/>
                  <a:pt x="20519" y="2625"/>
                  <a:pt x="20926" y="2810"/>
                </a:cubicBezTo>
                <a:lnTo>
                  <a:pt x="21628" y="3069"/>
                </a:lnTo>
                <a:lnTo>
                  <a:pt x="21702" y="3143"/>
                </a:lnTo>
                <a:lnTo>
                  <a:pt x="22035" y="3254"/>
                </a:lnTo>
                <a:cubicBezTo>
                  <a:pt x="22220" y="3365"/>
                  <a:pt x="22368" y="3402"/>
                  <a:pt x="22552" y="3513"/>
                </a:cubicBezTo>
                <a:cubicBezTo>
                  <a:pt x="22737" y="3586"/>
                  <a:pt x="22811" y="3623"/>
                  <a:pt x="23033" y="3771"/>
                </a:cubicBezTo>
                <a:cubicBezTo>
                  <a:pt x="23329" y="3919"/>
                  <a:pt x="23588" y="3919"/>
                  <a:pt x="23846" y="4178"/>
                </a:cubicBezTo>
                <a:cubicBezTo>
                  <a:pt x="24031" y="4252"/>
                  <a:pt x="24142" y="4548"/>
                  <a:pt x="24327" y="4474"/>
                </a:cubicBezTo>
                <a:lnTo>
                  <a:pt x="24401" y="4511"/>
                </a:lnTo>
                <a:cubicBezTo>
                  <a:pt x="24327" y="4622"/>
                  <a:pt x="24401" y="4659"/>
                  <a:pt x="24438" y="4696"/>
                </a:cubicBezTo>
                <a:cubicBezTo>
                  <a:pt x="24660" y="4659"/>
                  <a:pt x="24808" y="5065"/>
                  <a:pt x="25029" y="4991"/>
                </a:cubicBezTo>
                <a:cubicBezTo>
                  <a:pt x="24993" y="5102"/>
                  <a:pt x="25066" y="5176"/>
                  <a:pt x="25177" y="5250"/>
                </a:cubicBezTo>
                <a:cubicBezTo>
                  <a:pt x="25251" y="5361"/>
                  <a:pt x="25140" y="5435"/>
                  <a:pt x="25325" y="5398"/>
                </a:cubicBezTo>
                <a:lnTo>
                  <a:pt x="25547" y="5620"/>
                </a:lnTo>
                <a:cubicBezTo>
                  <a:pt x="25584" y="5731"/>
                  <a:pt x="25695" y="5620"/>
                  <a:pt x="25732" y="5731"/>
                </a:cubicBezTo>
                <a:lnTo>
                  <a:pt x="26065" y="6100"/>
                </a:lnTo>
                <a:lnTo>
                  <a:pt x="26102" y="6137"/>
                </a:lnTo>
                <a:cubicBezTo>
                  <a:pt x="26250" y="6285"/>
                  <a:pt x="26176" y="6655"/>
                  <a:pt x="26508" y="6507"/>
                </a:cubicBezTo>
                <a:cubicBezTo>
                  <a:pt x="26508" y="6581"/>
                  <a:pt x="26508" y="6692"/>
                  <a:pt x="26619" y="6766"/>
                </a:cubicBezTo>
                <a:cubicBezTo>
                  <a:pt x="26730" y="6914"/>
                  <a:pt x="26841" y="7247"/>
                  <a:pt x="27026" y="7247"/>
                </a:cubicBezTo>
                <a:cubicBezTo>
                  <a:pt x="27100" y="7653"/>
                  <a:pt x="27396" y="7949"/>
                  <a:pt x="27580" y="8060"/>
                </a:cubicBezTo>
                <a:cubicBezTo>
                  <a:pt x="27654" y="8208"/>
                  <a:pt x="27765" y="8319"/>
                  <a:pt x="27654" y="8430"/>
                </a:cubicBezTo>
                <a:cubicBezTo>
                  <a:pt x="27765" y="8578"/>
                  <a:pt x="27802" y="8725"/>
                  <a:pt x="27913" y="8725"/>
                </a:cubicBezTo>
                <a:cubicBezTo>
                  <a:pt x="27765" y="8910"/>
                  <a:pt x="28098" y="9132"/>
                  <a:pt x="28135" y="9132"/>
                </a:cubicBezTo>
                <a:cubicBezTo>
                  <a:pt x="28357" y="9613"/>
                  <a:pt x="28542" y="10056"/>
                  <a:pt x="28764" y="10352"/>
                </a:cubicBezTo>
                <a:cubicBezTo>
                  <a:pt x="28837" y="10426"/>
                  <a:pt x="28727" y="10463"/>
                  <a:pt x="28764" y="10574"/>
                </a:cubicBezTo>
                <a:lnTo>
                  <a:pt x="28874" y="10537"/>
                </a:lnTo>
                <a:lnTo>
                  <a:pt x="29133" y="11202"/>
                </a:lnTo>
                <a:cubicBezTo>
                  <a:pt x="29244" y="11498"/>
                  <a:pt x="29281" y="11831"/>
                  <a:pt x="29466" y="12016"/>
                </a:cubicBezTo>
                <a:cubicBezTo>
                  <a:pt x="29577" y="12238"/>
                  <a:pt x="29614" y="12496"/>
                  <a:pt x="29651" y="12792"/>
                </a:cubicBezTo>
                <a:lnTo>
                  <a:pt x="29688" y="12940"/>
                </a:lnTo>
                <a:cubicBezTo>
                  <a:pt x="29799" y="13199"/>
                  <a:pt x="29762" y="13606"/>
                  <a:pt x="29947" y="13790"/>
                </a:cubicBezTo>
                <a:lnTo>
                  <a:pt x="29984" y="14160"/>
                </a:lnTo>
                <a:cubicBezTo>
                  <a:pt x="30058" y="14345"/>
                  <a:pt x="29984" y="14715"/>
                  <a:pt x="30131" y="14863"/>
                </a:cubicBezTo>
                <a:lnTo>
                  <a:pt x="30168" y="15343"/>
                </a:lnTo>
                <a:cubicBezTo>
                  <a:pt x="30205" y="15454"/>
                  <a:pt x="30131" y="15787"/>
                  <a:pt x="30242" y="15824"/>
                </a:cubicBezTo>
                <a:cubicBezTo>
                  <a:pt x="30168" y="16083"/>
                  <a:pt x="30316" y="16489"/>
                  <a:pt x="30242" y="16859"/>
                </a:cubicBezTo>
                <a:cubicBezTo>
                  <a:pt x="30316" y="16933"/>
                  <a:pt x="30168" y="17118"/>
                  <a:pt x="30316" y="17118"/>
                </a:cubicBezTo>
                <a:lnTo>
                  <a:pt x="30242" y="17487"/>
                </a:lnTo>
                <a:cubicBezTo>
                  <a:pt x="30242" y="17561"/>
                  <a:pt x="30242" y="17598"/>
                  <a:pt x="30316" y="17598"/>
                </a:cubicBezTo>
                <a:cubicBezTo>
                  <a:pt x="30168" y="17672"/>
                  <a:pt x="30353" y="17931"/>
                  <a:pt x="30242" y="18153"/>
                </a:cubicBezTo>
                <a:cubicBezTo>
                  <a:pt x="30168" y="18523"/>
                  <a:pt x="30353" y="18523"/>
                  <a:pt x="30205" y="18781"/>
                </a:cubicBezTo>
                <a:cubicBezTo>
                  <a:pt x="30168" y="19151"/>
                  <a:pt x="30058" y="19595"/>
                  <a:pt x="30021" y="20038"/>
                </a:cubicBezTo>
                <a:lnTo>
                  <a:pt x="29947" y="20334"/>
                </a:lnTo>
                <a:cubicBezTo>
                  <a:pt x="29836" y="20556"/>
                  <a:pt x="29799" y="20778"/>
                  <a:pt x="29762" y="21000"/>
                </a:cubicBezTo>
                <a:cubicBezTo>
                  <a:pt x="29688" y="21258"/>
                  <a:pt x="29503" y="21517"/>
                  <a:pt x="29503" y="21702"/>
                </a:cubicBezTo>
                <a:cubicBezTo>
                  <a:pt x="29466" y="21887"/>
                  <a:pt x="29281" y="22109"/>
                  <a:pt x="29318" y="22220"/>
                </a:cubicBezTo>
                <a:cubicBezTo>
                  <a:pt x="28874" y="23107"/>
                  <a:pt x="28394" y="23883"/>
                  <a:pt x="27802" y="24660"/>
                </a:cubicBezTo>
                <a:lnTo>
                  <a:pt x="27765" y="24697"/>
                </a:lnTo>
                <a:cubicBezTo>
                  <a:pt x="27396" y="25214"/>
                  <a:pt x="26989" y="25695"/>
                  <a:pt x="26508" y="26139"/>
                </a:cubicBezTo>
                <a:lnTo>
                  <a:pt x="26471" y="26176"/>
                </a:lnTo>
                <a:cubicBezTo>
                  <a:pt x="26139" y="26508"/>
                  <a:pt x="25806" y="26841"/>
                  <a:pt x="25510" y="27100"/>
                </a:cubicBezTo>
                <a:cubicBezTo>
                  <a:pt x="25436" y="27211"/>
                  <a:pt x="25325" y="27285"/>
                  <a:pt x="25214" y="27396"/>
                </a:cubicBezTo>
                <a:lnTo>
                  <a:pt x="24105" y="28320"/>
                </a:lnTo>
                <a:lnTo>
                  <a:pt x="23883" y="28505"/>
                </a:lnTo>
                <a:lnTo>
                  <a:pt x="23883" y="28505"/>
                </a:lnTo>
                <a:cubicBezTo>
                  <a:pt x="23846" y="28542"/>
                  <a:pt x="23772" y="28542"/>
                  <a:pt x="23772" y="28542"/>
                </a:cubicBezTo>
                <a:lnTo>
                  <a:pt x="23846" y="28505"/>
                </a:lnTo>
                <a:lnTo>
                  <a:pt x="23846" y="28505"/>
                </a:lnTo>
                <a:lnTo>
                  <a:pt x="23883" y="28468"/>
                </a:lnTo>
                <a:lnTo>
                  <a:pt x="23920" y="28394"/>
                </a:lnTo>
                <a:cubicBezTo>
                  <a:pt x="23957" y="28357"/>
                  <a:pt x="24031" y="28357"/>
                  <a:pt x="24068" y="28320"/>
                </a:cubicBezTo>
                <a:lnTo>
                  <a:pt x="24105" y="28283"/>
                </a:lnTo>
                <a:cubicBezTo>
                  <a:pt x="24771" y="27802"/>
                  <a:pt x="25325" y="27433"/>
                  <a:pt x="25991" y="26841"/>
                </a:cubicBezTo>
                <a:lnTo>
                  <a:pt x="26065" y="26804"/>
                </a:lnTo>
                <a:cubicBezTo>
                  <a:pt x="26360" y="26508"/>
                  <a:pt x="26730" y="26139"/>
                  <a:pt x="26915" y="25991"/>
                </a:cubicBezTo>
                <a:lnTo>
                  <a:pt x="27026" y="25917"/>
                </a:lnTo>
                <a:lnTo>
                  <a:pt x="27396" y="25547"/>
                </a:lnTo>
                <a:cubicBezTo>
                  <a:pt x="28098" y="24808"/>
                  <a:pt x="28542" y="24105"/>
                  <a:pt x="29133" y="23292"/>
                </a:cubicBezTo>
                <a:lnTo>
                  <a:pt x="29207" y="23218"/>
                </a:lnTo>
                <a:lnTo>
                  <a:pt x="29466" y="22811"/>
                </a:lnTo>
                <a:lnTo>
                  <a:pt x="29577" y="22663"/>
                </a:lnTo>
                <a:cubicBezTo>
                  <a:pt x="29614" y="22478"/>
                  <a:pt x="29614" y="22478"/>
                  <a:pt x="29762" y="22405"/>
                </a:cubicBezTo>
                <a:lnTo>
                  <a:pt x="29799" y="22294"/>
                </a:lnTo>
                <a:cubicBezTo>
                  <a:pt x="29873" y="21998"/>
                  <a:pt x="30131" y="21443"/>
                  <a:pt x="30242" y="21185"/>
                </a:cubicBezTo>
                <a:lnTo>
                  <a:pt x="30242" y="21148"/>
                </a:lnTo>
                <a:cubicBezTo>
                  <a:pt x="30242" y="20926"/>
                  <a:pt x="30427" y="20556"/>
                  <a:pt x="30538" y="20260"/>
                </a:cubicBezTo>
                <a:cubicBezTo>
                  <a:pt x="30538" y="20038"/>
                  <a:pt x="30760" y="19632"/>
                  <a:pt x="30723" y="19410"/>
                </a:cubicBezTo>
                <a:lnTo>
                  <a:pt x="30871" y="18892"/>
                </a:lnTo>
                <a:cubicBezTo>
                  <a:pt x="30797" y="18338"/>
                  <a:pt x="31056" y="18153"/>
                  <a:pt x="30945" y="1800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3803;p109"/>
          <p:cNvSpPr txBox="1"/>
          <p:nvPr/>
        </p:nvSpPr>
        <p:spPr>
          <a:xfrm flipH="1">
            <a:off x="5002615" y="2230991"/>
            <a:ext cx="85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accent5"/>
                </a:solidFill>
                <a:latin typeface="Gaegu"/>
                <a:ea typeface="Gaegu"/>
                <a:cs typeface="Gaegu"/>
                <a:sym typeface="Gaegu"/>
              </a:rPr>
              <a:t>04</a:t>
            </a:r>
            <a:endParaRPr sz="3200" b="1">
              <a:solidFill>
                <a:schemeClr val="accent5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29" name="Google Shape;3804;p109"/>
          <p:cNvSpPr/>
          <p:nvPr/>
        </p:nvSpPr>
        <p:spPr>
          <a:xfrm>
            <a:off x="4153906" y="1007845"/>
            <a:ext cx="833730" cy="283450"/>
          </a:xfrm>
          <a:custGeom>
            <a:avLst/>
            <a:gdLst/>
            <a:ahLst/>
            <a:cxnLst/>
            <a:rect l="l" t="t" r="r" b="b"/>
            <a:pathLst>
              <a:path w="28566" h="11338" extrusionOk="0">
                <a:moveTo>
                  <a:pt x="0" y="9086"/>
                </a:moveTo>
                <a:cubicBezTo>
                  <a:pt x="2280" y="11366"/>
                  <a:pt x="6463" y="11805"/>
                  <a:pt x="9522" y="10786"/>
                </a:cubicBezTo>
                <a:cubicBezTo>
                  <a:pt x="15487" y="8798"/>
                  <a:pt x="19065" y="1769"/>
                  <a:pt x="25165" y="244"/>
                </a:cubicBezTo>
                <a:cubicBezTo>
                  <a:pt x="26287" y="-36"/>
                  <a:pt x="28199" y="-172"/>
                  <a:pt x="28566" y="924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0" name="Google Shape;3805;p109"/>
          <p:cNvSpPr/>
          <p:nvPr/>
        </p:nvSpPr>
        <p:spPr>
          <a:xfrm>
            <a:off x="4209643" y="2451411"/>
            <a:ext cx="757212" cy="104753"/>
          </a:xfrm>
          <a:custGeom>
            <a:avLst/>
            <a:gdLst/>
            <a:ahLst/>
            <a:cxnLst/>
            <a:rect l="l" t="t" r="r" b="b"/>
            <a:pathLst>
              <a:path w="27885" h="6833" extrusionOk="0">
                <a:moveTo>
                  <a:pt x="27885" y="3864"/>
                </a:moveTo>
                <a:cubicBezTo>
                  <a:pt x="23562" y="776"/>
                  <a:pt x="17201" y="-1103"/>
                  <a:pt x="12242" y="804"/>
                </a:cubicBezTo>
                <a:cubicBezTo>
                  <a:pt x="8030" y="2424"/>
                  <a:pt x="4281" y="8012"/>
                  <a:pt x="0" y="658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1" name="Google Shape;3814;p109"/>
          <p:cNvSpPr/>
          <p:nvPr/>
        </p:nvSpPr>
        <p:spPr>
          <a:xfrm>
            <a:off x="3518778" y="1683327"/>
            <a:ext cx="1978013" cy="362864"/>
          </a:xfrm>
          <a:custGeom>
            <a:avLst/>
            <a:gdLst/>
            <a:ahLst/>
            <a:cxnLst/>
            <a:rect l="l" t="t" r="r" b="b"/>
            <a:pathLst>
              <a:path w="76943" h="22551" extrusionOk="0">
                <a:moveTo>
                  <a:pt x="76943" y="0"/>
                </a:moveTo>
                <a:cubicBezTo>
                  <a:pt x="73502" y="3440"/>
                  <a:pt x="69093" y="7452"/>
                  <a:pt x="64235" y="7182"/>
                </a:cubicBezTo>
                <a:cubicBezTo>
                  <a:pt x="52375" y="6523"/>
                  <a:pt x="40399" y="-119"/>
                  <a:pt x="28875" y="2762"/>
                </a:cubicBezTo>
                <a:cubicBezTo>
                  <a:pt x="19419" y="5126"/>
                  <a:pt x="7649" y="6013"/>
                  <a:pt x="1802" y="13812"/>
                </a:cubicBezTo>
                <a:cubicBezTo>
                  <a:pt x="239" y="15896"/>
                  <a:pt x="-468" y="19218"/>
                  <a:pt x="697" y="21548"/>
                </a:cubicBezTo>
                <a:cubicBezTo>
                  <a:pt x="1607" y="23367"/>
                  <a:pt x="4740" y="22100"/>
                  <a:pt x="6774" y="2210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2" name="Google Shape;3796;p109"/>
          <p:cNvSpPr/>
          <p:nvPr/>
        </p:nvSpPr>
        <p:spPr>
          <a:xfrm>
            <a:off x="3281299" y="3162767"/>
            <a:ext cx="951946" cy="962424"/>
          </a:xfrm>
          <a:custGeom>
            <a:avLst/>
            <a:gdLst/>
            <a:ahLst/>
            <a:cxnLst/>
            <a:rect l="l" t="t" r="r" b="b"/>
            <a:pathLst>
              <a:path w="30538" h="31093" extrusionOk="0">
                <a:moveTo>
                  <a:pt x="30427" y="15787"/>
                </a:moveTo>
                <a:cubicBezTo>
                  <a:pt x="30427" y="15011"/>
                  <a:pt x="30279" y="14234"/>
                  <a:pt x="30316" y="13643"/>
                </a:cubicBezTo>
                <a:lnTo>
                  <a:pt x="30279" y="13384"/>
                </a:lnTo>
                <a:cubicBezTo>
                  <a:pt x="30242" y="12940"/>
                  <a:pt x="29946" y="12349"/>
                  <a:pt x="30057" y="12016"/>
                </a:cubicBezTo>
                <a:cubicBezTo>
                  <a:pt x="29761" y="11424"/>
                  <a:pt x="29909" y="11092"/>
                  <a:pt x="29614" y="10537"/>
                </a:cubicBezTo>
                <a:cubicBezTo>
                  <a:pt x="29540" y="10315"/>
                  <a:pt x="29429" y="10056"/>
                  <a:pt x="29318" y="9835"/>
                </a:cubicBezTo>
                <a:lnTo>
                  <a:pt x="29244" y="9687"/>
                </a:lnTo>
                <a:cubicBezTo>
                  <a:pt x="28948" y="9132"/>
                  <a:pt x="28874" y="8762"/>
                  <a:pt x="28615" y="8282"/>
                </a:cubicBezTo>
                <a:cubicBezTo>
                  <a:pt x="28246" y="7912"/>
                  <a:pt x="28394" y="7247"/>
                  <a:pt x="27913" y="7210"/>
                </a:cubicBezTo>
                <a:lnTo>
                  <a:pt x="27691" y="6877"/>
                </a:lnTo>
                <a:cubicBezTo>
                  <a:pt x="27691" y="6655"/>
                  <a:pt x="27211" y="5953"/>
                  <a:pt x="27137" y="5990"/>
                </a:cubicBezTo>
                <a:cubicBezTo>
                  <a:pt x="26767" y="5657"/>
                  <a:pt x="26804" y="5435"/>
                  <a:pt x="26471" y="5176"/>
                </a:cubicBezTo>
                <a:lnTo>
                  <a:pt x="26397" y="5065"/>
                </a:lnTo>
                <a:cubicBezTo>
                  <a:pt x="26027" y="4696"/>
                  <a:pt x="25658" y="4326"/>
                  <a:pt x="25214" y="4030"/>
                </a:cubicBezTo>
                <a:cubicBezTo>
                  <a:pt x="25140" y="3919"/>
                  <a:pt x="25029" y="3845"/>
                  <a:pt x="24918" y="3771"/>
                </a:cubicBezTo>
                <a:cubicBezTo>
                  <a:pt x="24770" y="3365"/>
                  <a:pt x="24216" y="3328"/>
                  <a:pt x="24031" y="2995"/>
                </a:cubicBezTo>
                <a:cubicBezTo>
                  <a:pt x="23661" y="2773"/>
                  <a:pt x="23292" y="2551"/>
                  <a:pt x="22922" y="2367"/>
                </a:cubicBezTo>
                <a:lnTo>
                  <a:pt x="22441" y="2108"/>
                </a:lnTo>
                <a:lnTo>
                  <a:pt x="22072" y="1923"/>
                </a:lnTo>
                <a:cubicBezTo>
                  <a:pt x="21776" y="1553"/>
                  <a:pt x="21036" y="1368"/>
                  <a:pt x="20408" y="1146"/>
                </a:cubicBezTo>
                <a:cubicBezTo>
                  <a:pt x="20223" y="1110"/>
                  <a:pt x="20001" y="999"/>
                  <a:pt x="19816" y="962"/>
                </a:cubicBezTo>
                <a:lnTo>
                  <a:pt x="19668" y="925"/>
                </a:lnTo>
                <a:cubicBezTo>
                  <a:pt x="19262" y="777"/>
                  <a:pt x="18855" y="703"/>
                  <a:pt x="18448" y="592"/>
                </a:cubicBezTo>
                <a:cubicBezTo>
                  <a:pt x="18448" y="444"/>
                  <a:pt x="18264" y="444"/>
                  <a:pt x="18079" y="407"/>
                </a:cubicBezTo>
                <a:cubicBezTo>
                  <a:pt x="17820" y="370"/>
                  <a:pt x="17635" y="370"/>
                  <a:pt x="17413" y="333"/>
                </a:cubicBezTo>
                <a:lnTo>
                  <a:pt x="17265" y="333"/>
                </a:lnTo>
                <a:cubicBezTo>
                  <a:pt x="16711" y="222"/>
                  <a:pt x="16526" y="37"/>
                  <a:pt x="16119" y="222"/>
                </a:cubicBezTo>
                <a:cubicBezTo>
                  <a:pt x="15602" y="222"/>
                  <a:pt x="15380" y="0"/>
                  <a:pt x="14825" y="74"/>
                </a:cubicBezTo>
                <a:lnTo>
                  <a:pt x="14714" y="74"/>
                </a:lnTo>
                <a:cubicBezTo>
                  <a:pt x="14234" y="148"/>
                  <a:pt x="13864" y="74"/>
                  <a:pt x="13494" y="37"/>
                </a:cubicBezTo>
                <a:lnTo>
                  <a:pt x="13494" y="148"/>
                </a:lnTo>
                <a:cubicBezTo>
                  <a:pt x="13162" y="74"/>
                  <a:pt x="12903" y="37"/>
                  <a:pt x="12422" y="148"/>
                </a:cubicBezTo>
                <a:cubicBezTo>
                  <a:pt x="11979" y="148"/>
                  <a:pt x="11942" y="407"/>
                  <a:pt x="11646" y="259"/>
                </a:cubicBezTo>
                <a:lnTo>
                  <a:pt x="11498" y="333"/>
                </a:lnTo>
                <a:cubicBezTo>
                  <a:pt x="11091" y="407"/>
                  <a:pt x="10685" y="518"/>
                  <a:pt x="10241" y="629"/>
                </a:cubicBezTo>
                <a:cubicBezTo>
                  <a:pt x="10204" y="555"/>
                  <a:pt x="10130" y="555"/>
                  <a:pt x="9982" y="592"/>
                </a:cubicBezTo>
                <a:cubicBezTo>
                  <a:pt x="9243" y="814"/>
                  <a:pt x="8540" y="1073"/>
                  <a:pt x="8245" y="1110"/>
                </a:cubicBezTo>
                <a:cubicBezTo>
                  <a:pt x="7764" y="1331"/>
                  <a:pt x="7357" y="1479"/>
                  <a:pt x="6988" y="1553"/>
                </a:cubicBezTo>
                <a:lnTo>
                  <a:pt x="6618" y="1738"/>
                </a:lnTo>
                <a:cubicBezTo>
                  <a:pt x="6359" y="1886"/>
                  <a:pt x="6137" y="1997"/>
                  <a:pt x="5915" y="2108"/>
                </a:cubicBezTo>
                <a:cubicBezTo>
                  <a:pt x="5878" y="2071"/>
                  <a:pt x="5768" y="2071"/>
                  <a:pt x="5620" y="2182"/>
                </a:cubicBezTo>
                <a:cubicBezTo>
                  <a:pt x="4510" y="2847"/>
                  <a:pt x="3586" y="3291"/>
                  <a:pt x="2625" y="4141"/>
                </a:cubicBezTo>
                <a:cubicBezTo>
                  <a:pt x="2403" y="4215"/>
                  <a:pt x="1664" y="4585"/>
                  <a:pt x="1701" y="4770"/>
                </a:cubicBezTo>
                <a:lnTo>
                  <a:pt x="1627" y="4844"/>
                </a:lnTo>
                <a:lnTo>
                  <a:pt x="1331" y="5139"/>
                </a:lnTo>
                <a:cubicBezTo>
                  <a:pt x="961" y="5583"/>
                  <a:pt x="776" y="5213"/>
                  <a:pt x="629" y="5768"/>
                </a:cubicBezTo>
                <a:cubicBezTo>
                  <a:pt x="370" y="6101"/>
                  <a:pt x="74" y="6101"/>
                  <a:pt x="222" y="6470"/>
                </a:cubicBezTo>
                <a:cubicBezTo>
                  <a:pt x="37" y="6655"/>
                  <a:pt x="148" y="6803"/>
                  <a:pt x="0" y="6988"/>
                </a:cubicBezTo>
                <a:cubicBezTo>
                  <a:pt x="74" y="7579"/>
                  <a:pt x="222" y="7727"/>
                  <a:pt x="592" y="7653"/>
                </a:cubicBezTo>
                <a:cubicBezTo>
                  <a:pt x="518" y="7395"/>
                  <a:pt x="1738" y="7210"/>
                  <a:pt x="1664" y="6618"/>
                </a:cubicBezTo>
                <a:lnTo>
                  <a:pt x="1886" y="6322"/>
                </a:lnTo>
                <a:cubicBezTo>
                  <a:pt x="2255" y="6064"/>
                  <a:pt x="2625" y="5768"/>
                  <a:pt x="2995" y="5324"/>
                </a:cubicBezTo>
                <a:cubicBezTo>
                  <a:pt x="3180" y="5139"/>
                  <a:pt x="3401" y="4881"/>
                  <a:pt x="3660" y="4696"/>
                </a:cubicBezTo>
                <a:cubicBezTo>
                  <a:pt x="3993" y="4770"/>
                  <a:pt x="4400" y="4104"/>
                  <a:pt x="4806" y="3919"/>
                </a:cubicBezTo>
                <a:cubicBezTo>
                  <a:pt x="5213" y="3513"/>
                  <a:pt x="5509" y="3587"/>
                  <a:pt x="5915" y="3328"/>
                </a:cubicBezTo>
                <a:cubicBezTo>
                  <a:pt x="6322" y="3032"/>
                  <a:pt x="6655" y="3106"/>
                  <a:pt x="7172" y="2736"/>
                </a:cubicBezTo>
                <a:cubicBezTo>
                  <a:pt x="7505" y="2551"/>
                  <a:pt x="7801" y="2403"/>
                  <a:pt x="8171" y="2256"/>
                </a:cubicBezTo>
                <a:cubicBezTo>
                  <a:pt x="8282" y="2477"/>
                  <a:pt x="8688" y="2071"/>
                  <a:pt x="8910" y="2071"/>
                </a:cubicBezTo>
                <a:cubicBezTo>
                  <a:pt x="9575" y="1812"/>
                  <a:pt x="10167" y="1627"/>
                  <a:pt x="10722" y="1627"/>
                </a:cubicBezTo>
                <a:cubicBezTo>
                  <a:pt x="10869" y="1553"/>
                  <a:pt x="11054" y="1516"/>
                  <a:pt x="11202" y="1479"/>
                </a:cubicBezTo>
                <a:lnTo>
                  <a:pt x="11313" y="1442"/>
                </a:lnTo>
                <a:cubicBezTo>
                  <a:pt x="11498" y="1664"/>
                  <a:pt x="12126" y="1294"/>
                  <a:pt x="12422" y="1331"/>
                </a:cubicBezTo>
                <a:cubicBezTo>
                  <a:pt x="13162" y="1183"/>
                  <a:pt x="13642" y="1146"/>
                  <a:pt x="14382" y="1146"/>
                </a:cubicBezTo>
                <a:cubicBezTo>
                  <a:pt x="14640" y="1368"/>
                  <a:pt x="15380" y="1146"/>
                  <a:pt x="15861" y="1257"/>
                </a:cubicBezTo>
                <a:cubicBezTo>
                  <a:pt x="16304" y="1257"/>
                  <a:pt x="16748" y="1294"/>
                  <a:pt x="17191" y="1331"/>
                </a:cubicBezTo>
                <a:cubicBezTo>
                  <a:pt x="17154" y="1553"/>
                  <a:pt x="17598" y="1442"/>
                  <a:pt x="17783" y="1516"/>
                </a:cubicBezTo>
                <a:cubicBezTo>
                  <a:pt x="18411" y="1516"/>
                  <a:pt x="18448" y="1664"/>
                  <a:pt x="19077" y="1812"/>
                </a:cubicBezTo>
                <a:lnTo>
                  <a:pt x="19225" y="1849"/>
                </a:lnTo>
                <a:cubicBezTo>
                  <a:pt x="19558" y="2071"/>
                  <a:pt x="19890" y="1923"/>
                  <a:pt x="20371" y="2219"/>
                </a:cubicBezTo>
                <a:lnTo>
                  <a:pt x="20519" y="2256"/>
                </a:lnTo>
                <a:cubicBezTo>
                  <a:pt x="20889" y="2293"/>
                  <a:pt x="20778" y="2588"/>
                  <a:pt x="21184" y="2625"/>
                </a:cubicBezTo>
                <a:cubicBezTo>
                  <a:pt x="21480" y="2551"/>
                  <a:pt x="21850" y="2847"/>
                  <a:pt x="22035" y="3032"/>
                </a:cubicBezTo>
                <a:lnTo>
                  <a:pt x="22146" y="3106"/>
                </a:lnTo>
                <a:cubicBezTo>
                  <a:pt x="22478" y="3291"/>
                  <a:pt x="22774" y="3402"/>
                  <a:pt x="23107" y="3660"/>
                </a:cubicBezTo>
                <a:cubicBezTo>
                  <a:pt x="23144" y="3882"/>
                  <a:pt x="23587" y="4067"/>
                  <a:pt x="23846" y="4289"/>
                </a:cubicBezTo>
                <a:cubicBezTo>
                  <a:pt x="24179" y="4511"/>
                  <a:pt x="24512" y="4770"/>
                  <a:pt x="24807" y="5028"/>
                </a:cubicBezTo>
                <a:lnTo>
                  <a:pt x="25177" y="5361"/>
                </a:lnTo>
                <a:cubicBezTo>
                  <a:pt x="25214" y="5398"/>
                  <a:pt x="25325" y="5435"/>
                  <a:pt x="25362" y="5546"/>
                </a:cubicBezTo>
                <a:lnTo>
                  <a:pt x="25658" y="5768"/>
                </a:lnTo>
                <a:cubicBezTo>
                  <a:pt x="25843" y="6064"/>
                  <a:pt x="25954" y="6359"/>
                  <a:pt x="26323" y="6470"/>
                </a:cubicBezTo>
                <a:cubicBezTo>
                  <a:pt x="26323" y="6729"/>
                  <a:pt x="26767" y="7062"/>
                  <a:pt x="26952" y="7395"/>
                </a:cubicBezTo>
                <a:cubicBezTo>
                  <a:pt x="26915" y="7616"/>
                  <a:pt x="27211" y="7949"/>
                  <a:pt x="27395" y="8282"/>
                </a:cubicBezTo>
                <a:cubicBezTo>
                  <a:pt x="27432" y="8319"/>
                  <a:pt x="27506" y="8393"/>
                  <a:pt x="27543" y="8467"/>
                </a:cubicBezTo>
                <a:cubicBezTo>
                  <a:pt x="27950" y="8910"/>
                  <a:pt x="27950" y="9576"/>
                  <a:pt x="28283" y="9687"/>
                </a:cubicBezTo>
                <a:cubicBezTo>
                  <a:pt x="28283" y="9946"/>
                  <a:pt x="28320" y="10130"/>
                  <a:pt x="28431" y="10352"/>
                </a:cubicBezTo>
                <a:cubicBezTo>
                  <a:pt x="28504" y="10574"/>
                  <a:pt x="28615" y="10870"/>
                  <a:pt x="28689" y="11129"/>
                </a:cubicBezTo>
                <a:cubicBezTo>
                  <a:pt x="28874" y="11646"/>
                  <a:pt x="29059" y="12164"/>
                  <a:pt x="29059" y="12607"/>
                </a:cubicBezTo>
                <a:cubicBezTo>
                  <a:pt x="29096" y="12755"/>
                  <a:pt x="29170" y="12940"/>
                  <a:pt x="29207" y="13088"/>
                </a:cubicBezTo>
                <a:cubicBezTo>
                  <a:pt x="29244" y="13273"/>
                  <a:pt x="29281" y="13458"/>
                  <a:pt x="29355" y="13680"/>
                </a:cubicBezTo>
                <a:cubicBezTo>
                  <a:pt x="29244" y="14012"/>
                  <a:pt x="29761" y="14123"/>
                  <a:pt x="29281" y="14197"/>
                </a:cubicBezTo>
                <a:cubicBezTo>
                  <a:pt x="29281" y="14308"/>
                  <a:pt x="29392" y="14419"/>
                  <a:pt x="29429" y="14493"/>
                </a:cubicBezTo>
                <a:cubicBezTo>
                  <a:pt x="29281" y="14752"/>
                  <a:pt x="29429" y="15195"/>
                  <a:pt x="29392" y="15565"/>
                </a:cubicBezTo>
                <a:cubicBezTo>
                  <a:pt x="29429" y="16268"/>
                  <a:pt x="29392" y="16896"/>
                  <a:pt x="29281" y="17598"/>
                </a:cubicBezTo>
                <a:cubicBezTo>
                  <a:pt x="29022" y="17746"/>
                  <a:pt x="29170" y="18449"/>
                  <a:pt x="29022" y="18745"/>
                </a:cubicBezTo>
                <a:cubicBezTo>
                  <a:pt x="28911" y="19262"/>
                  <a:pt x="28726" y="19262"/>
                  <a:pt x="28800" y="19669"/>
                </a:cubicBezTo>
                <a:cubicBezTo>
                  <a:pt x="28504" y="19669"/>
                  <a:pt x="28541" y="20334"/>
                  <a:pt x="28431" y="20556"/>
                </a:cubicBezTo>
                <a:cubicBezTo>
                  <a:pt x="28283" y="20963"/>
                  <a:pt x="28098" y="21406"/>
                  <a:pt x="27950" y="21776"/>
                </a:cubicBezTo>
                <a:cubicBezTo>
                  <a:pt x="27691" y="21887"/>
                  <a:pt x="27543" y="22516"/>
                  <a:pt x="27247" y="22885"/>
                </a:cubicBezTo>
                <a:cubicBezTo>
                  <a:pt x="27174" y="23292"/>
                  <a:pt x="26989" y="23477"/>
                  <a:pt x="26804" y="23699"/>
                </a:cubicBezTo>
                <a:cubicBezTo>
                  <a:pt x="26656" y="23883"/>
                  <a:pt x="26508" y="24105"/>
                  <a:pt x="26434" y="24290"/>
                </a:cubicBezTo>
                <a:cubicBezTo>
                  <a:pt x="26286" y="24660"/>
                  <a:pt x="26064" y="24475"/>
                  <a:pt x="25917" y="24808"/>
                </a:cubicBezTo>
                <a:cubicBezTo>
                  <a:pt x="25843" y="25140"/>
                  <a:pt x="25695" y="25177"/>
                  <a:pt x="25325" y="25547"/>
                </a:cubicBezTo>
                <a:cubicBezTo>
                  <a:pt x="24992" y="26065"/>
                  <a:pt x="24623" y="26065"/>
                  <a:pt x="24253" y="26508"/>
                </a:cubicBezTo>
                <a:cubicBezTo>
                  <a:pt x="23920" y="26841"/>
                  <a:pt x="23550" y="27174"/>
                  <a:pt x="23181" y="27507"/>
                </a:cubicBezTo>
                <a:cubicBezTo>
                  <a:pt x="23107" y="27396"/>
                  <a:pt x="22996" y="27507"/>
                  <a:pt x="22885" y="27581"/>
                </a:cubicBezTo>
                <a:cubicBezTo>
                  <a:pt x="22737" y="27728"/>
                  <a:pt x="22589" y="27876"/>
                  <a:pt x="22515" y="27913"/>
                </a:cubicBezTo>
                <a:lnTo>
                  <a:pt x="22146" y="28172"/>
                </a:lnTo>
                <a:cubicBezTo>
                  <a:pt x="21702" y="28320"/>
                  <a:pt x="20704" y="28838"/>
                  <a:pt x="20482" y="29022"/>
                </a:cubicBezTo>
                <a:cubicBezTo>
                  <a:pt x="20297" y="28985"/>
                  <a:pt x="20149" y="29022"/>
                  <a:pt x="19927" y="29170"/>
                </a:cubicBezTo>
                <a:cubicBezTo>
                  <a:pt x="19595" y="29281"/>
                  <a:pt x="19262" y="29429"/>
                  <a:pt x="18966" y="29540"/>
                </a:cubicBezTo>
                <a:cubicBezTo>
                  <a:pt x="18485" y="29429"/>
                  <a:pt x="17746" y="29873"/>
                  <a:pt x="17154" y="29947"/>
                </a:cubicBezTo>
                <a:cubicBezTo>
                  <a:pt x="17118" y="29725"/>
                  <a:pt x="16748" y="29984"/>
                  <a:pt x="16563" y="29947"/>
                </a:cubicBezTo>
                <a:lnTo>
                  <a:pt x="16230" y="29984"/>
                </a:lnTo>
                <a:cubicBezTo>
                  <a:pt x="16045" y="30168"/>
                  <a:pt x="15528" y="29984"/>
                  <a:pt x="15084" y="30095"/>
                </a:cubicBezTo>
                <a:cubicBezTo>
                  <a:pt x="15084" y="29836"/>
                  <a:pt x="14640" y="30021"/>
                  <a:pt x="14456" y="29984"/>
                </a:cubicBezTo>
                <a:cubicBezTo>
                  <a:pt x="14012" y="30095"/>
                  <a:pt x="14049" y="29984"/>
                  <a:pt x="13531" y="29947"/>
                </a:cubicBezTo>
                <a:cubicBezTo>
                  <a:pt x="13605" y="29725"/>
                  <a:pt x="13125" y="29836"/>
                  <a:pt x="12977" y="29799"/>
                </a:cubicBezTo>
                <a:lnTo>
                  <a:pt x="12903" y="29799"/>
                </a:lnTo>
                <a:cubicBezTo>
                  <a:pt x="12311" y="29651"/>
                  <a:pt x="12126" y="29799"/>
                  <a:pt x="11646" y="29614"/>
                </a:cubicBezTo>
                <a:cubicBezTo>
                  <a:pt x="10869" y="29614"/>
                  <a:pt x="10352" y="28948"/>
                  <a:pt x="9797" y="29059"/>
                </a:cubicBezTo>
                <a:lnTo>
                  <a:pt x="9723" y="29022"/>
                </a:lnTo>
                <a:cubicBezTo>
                  <a:pt x="9575" y="28690"/>
                  <a:pt x="8836" y="28616"/>
                  <a:pt x="8503" y="28357"/>
                </a:cubicBezTo>
                <a:lnTo>
                  <a:pt x="8392" y="28320"/>
                </a:lnTo>
                <a:lnTo>
                  <a:pt x="7431" y="27765"/>
                </a:lnTo>
                <a:cubicBezTo>
                  <a:pt x="7172" y="27581"/>
                  <a:pt x="6914" y="27433"/>
                  <a:pt x="6692" y="27248"/>
                </a:cubicBezTo>
                <a:cubicBezTo>
                  <a:pt x="6544" y="27174"/>
                  <a:pt x="6359" y="26989"/>
                  <a:pt x="6285" y="27063"/>
                </a:cubicBezTo>
                <a:lnTo>
                  <a:pt x="6174" y="26989"/>
                </a:lnTo>
                <a:cubicBezTo>
                  <a:pt x="6137" y="26693"/>
                  <a:pt x="5398" y="26065"/>
                  <a:pt x="5176" y="26065"/>
                </a:cubicBezTo>
                <a:lnTo>
                  <a:pt x="5065" y="25954"/>
                </a:lnTo>
                <a:cubicBezTo>
                  <a:pt x="5176" y="25732"/>
                  <a:pt x="4658" y="25436"/>
                  <a:pt x="4510" y="25214"/>
                </a:cubicBezTo>
                <a:lnTo>
                  <a:pt x="4437" y="25140"/>
                </a:lnTo>
                <a:cubicBezTo>
                  <a:pt x="4289" y="24993"/>
                  <a:pt x="4215" y="24845"/>
                  <a:pt x="4067" y="24660"/>
                </a:cubicBezTo>
                <a:lnTo>
                  <a:pt x="3882" y="24438"/>
                </a:lnTo>
                <a:lnTo>
                  <a:pt x="3734" y="24253"/>
                </a:lnTo>
                <a:cubicBezTo>
                  <a:pt x="3586" y="24031"/>
                  <a:pt x="3475" y="23847"/>
                  <a:pt x="3327" y="23588"/>
                </a:cubicBezTo>
                <a:cubicBezTo>
                  <a:pt x="3217" y="23477"/>
                  <a:pt x="3180" y="23329"/>
                  <a:pt x="3143" y="23181"/>
                </a:cubicBezTo>
                <a:cubicBezTo>
                  <a:pt x="2921" y="22922"/>
                  <a:pt x="2921" y="22257"/>
                  <a:pt x="2588" y="22183"/>
                </a:cubicBezTo>
                <a:cubicBezTo>
                  <a:pt x="2625" y="22035"/>
                  <a:pt x="2551" y="21332"/>
                  <a:pt x="2292" y="21296"/>
                </a:cubicBezTo>
                <a:cubicBezTo>
                  <a:pt x="2033" y="20593"/>
                  <a:pt x="2070" y="19484"/>
                  <a:pt x="1812" y="18966"/>
                </a:cubicBezTo>
                <a:lnTo>
                  <a:pt x="1812" y="18855"/>
                </a:lnTo>
                <a:cubicBezTo>
                  <a:pt x="1996" y="18486"/>
                  <a:pt x="1738" y="17672"/>
                  <a:pt x="1996" y="17266"/>
                </a:cubicBezTo>
                <a:lnTo>
                  <a:pt x="1996" y="16896"/>
                </a:lnTo>
                <a:cubicBezTo>
                  <a:pt x="1996" y="16452"/>
                  <a:pt x="2033" y="16009"/>
                  <a:pt x="2070" y="15565"/>
                </a:cubicBezTo>
                <a:cubicBezTo>
                  <a:pt x="2107" y="15084"/>
                  <a:pt x="2181" y="14604"/>
                  <a:pt x="2255" y="14123"/>
                </a:cubicBezTo>
                <a:lnTo>
                  <a:pt x="2292" y="13901"/>
                </a:lnTo>
                <a:cubicBezTo>
                  <a:pt x="2440" y="12792"/>
                  <a:pt x="2921" y="11646"/>
                  <a:pt x="3143" y="10833"/>
                </a:cubicBezTo>
                <a:cubicBezTo>
                  <a:pt x="3327" y="10352"/>
                  <a:pt x="3512" y="9872"/>
                  <a:pt x="3734" y="9428"/>
                </a:cubicBezTo>
                <a:cubicBezTo>
                  <a:pt x="3882" y="8910"/>
                  <a:pt x="4474" y="8319"/>
                  <a:pt x="4474" y="7875"/>
                </a:cubicBezTo>
                <a:cubicBezTo>
                  <a:pt x="4658" y="7653"/>
                  <a:pt x="4695" y="7468"/>
                  <a:pt x="4695" y="7321"/>
                </a:cubicBezTo>
                <a:cubicBezTo>
                  <a:pt x="4954" y="7395"/>
                  <a:pt x="5139" y="6840"/>
                  <a:pt x="5398" y="6655"/>
                </a:cubicBezTo>
                <a:lnTo>
                  <a:pt x="5509" y="6544"/>
                </a:lnTo>
                <a:cubicBezTo>
                  <a:pt x="5804" y="6174"/>
                  <a:pt x="6137" y="5842"/>
                  <a:pt x="6507" y="5583"/>
                </a:cubicBezTo>
                <a:cubicBezTo>
                  <a:pt x="6618" y="5065"/>
                  <a:pt x="7209" y="5546"/>
                  <a:pt x="7246" y="5213"/>
                </a:cubicBezTo>
                <a:cubicBezTo>
                  <a:pt x="7579" y="4917"/>
                  <a:pt x="7468" y="4991"/>
                  <a:pt x="7912" y="4733"/>
                </a:cubicBezTo>
                <a:lnTo>
                  <a:pt x="7690" y="4511"/>
                </a:lnTo>
                <a:lnTo>
                  <a:pt x="7801" y="4474"/>
                </a:lnTo>
                <a:cubicBezTo>
                  <a:pt x="8134" y="3993"/>
                  <a:pt x="7431" y="3697"/>
                  <a:pt x="6840" y="3956"/>
                </a:cubicBezTo>
                <a:cubicBezTo>
                  <a:pt x="6618" y="4067"/>
                  <a:pt x="6470" y="4178"/>
                  <a:pt x="6433" y="4326"/>
                </a:cubicBezTo>
                <a:cubicBezTo>
                  <a:pt x="5841" y="4326"/>
                  <a:pt x="5509" y="4991"/>
                  <a:pt x="4806" y="5546"/>
                </a:cubicBezTo>
                <a:lnTo>
                  <a:pt x="4695" y="5620"/>
                </a:lnTo>
                <a:cubicBezTo>
                  <a:pt x="4326" y="6101"/>
                  <a:pt x="3660" y="6692"/>
                  <a:pt x="3660" y="7136"/>
                </a:cubicBezTo>
                <a:cubicBezTo>
                  <a:pt x="3327" y="7616"/>
                  <a:pt x="3032" y="8134"/>
                  <a:pt x="2810" y="8578"/>
                </a:cubicBezTo>
                <a:lnTo>
                  <a:pt x="2736" y="8799"/>
                </a:lnTo>
                <a:cubicBezTo>
                  <a:pt x="2403" y="9317"/>
                  <a:pt x="2033" y="10648"/>
                  <a:pt x="1738" y="11313"/>
                </a:cubicBezTo>
                <a:cubicBezTo>
                  <a:pt x="1664" y="11535"/>
                  <a:pt x="1627" y="11831"/>
                  <a:pt x="1516" y="12053"/>
                </a:cubicBezTo>
                <a:lnTo>
                  <a:pt x="1368" y="12570"/>
                </a:lnTo>
                <a:cubicBezTo>
                  <a:pt x="1294" y="12903"/>
                  <a:pt x="1257" y="13199"/>
                  <a:pt x="1146" y="13569"/>
                </a:cubicBezTo>
                <a:cubicBezTo>
                  <a:pt x="1109" y="13827"/>
                  <a:pt x="1072" y="14086"/>
                  <a:pt x="998" y="14308"/>
                </a:cubicBezTo>
                <a:cubicBezTo>
                  <a:pt x="924" y="14863"/>
                  <a:pt x="887" y="15417"/>
                  <a:pt x="813" y="15935"/>
                </a:cubicBezTo>
                <a:lnTo>
                  <a:pt x="776" y="16304"/>
                </a:lnTo>
                <a:cubicBezTo>
                  <a:pt x="776" y="16526"/>
                  <a:pt x="776" y="16822"/>
                  <a:pt x="739" y="17044"/>
                </a:cubicBezTo>
                <a:lnTo>
                  <a:pt x="739" y="17192"/>
                </a:lnTo>
                <a:lnTo>
                  <a:pt x="739" y="18190"/>
                </a:lnTo>
                <a:cubicBezTo>
                  <a:pt x="555" y="18116"/>
                  <a:pt x="592" y="18818"/>
                  <a:pt x="776" y="18708"/>
                </a:cubicBezTo>
                <a:cubicBezTo>
                  <a:pt x="924" y="20149"/>
                  <a:pt x="998" y="20926"/>
                  <a:pt x="1442" y="22183"/>
                </a:cubicBezTo>
                <a:cubicBezTo>
                  <a:pt x="1331" y="22220"/>
                  <a:pt x="1368" y="22442"/>
                  <a:pt x="1516" y="22405"/>
                </a:cubicBezTo>
                <a:cubicBezTo>
                  <a:pt x="1812" y="23255"/>
                  <a:pt x="2218" y="24031"/>
                  <a:pt x="2662" y="24771"/>
                </a:cubicBezTo>
                <a:cubicBezTo>
                  <a:pt x="3180" y="25436"/>
                  <a:pt x="3734" y="26139"/>
                  <a:pt x="4400" y="26730"/>
                </a:cubicBezTo>
                <a:cubicBezTo>
                  <a:pt x="4621" y="26989"/>
                  <a:pt x="4843" y="27211"/>
                  <a:pt x="5139" y="27396"/>
                </a:cubicBezTo>
                <a:cubicBezTo>
                  <a:pt x="5398" y="27618"/>
                  <a:pt x="5694" y="27876"/>
                  <a:pt x="5989" y="28098"/>
                </a:cubicBezTo>
                <a:cubicBezTo>
                  <a:pt x="5952" y="28246"/>
                  <a:pt x="6100" y="28246"/>
                  <a:pt x="6174" y="28246"/>
                </a:cubicBezTo>
                <a:cubicBezTo>
                  <a:pt x="6433" y="28431"/>
                  <a:pt x="6655" y="28542"/>
                  <a:pt x="6914" y="28690"/>
                </a:cubicBezTo>
                <a:lnTo>
                  <a:pt x="7025" y="28727"/>
                </a:lnTo>
                <a:cubicBezTo>
                  <a:pt x="7542" y="29022"/>
                  <a:pt x="8060" y="29281"/>
                  <a:pt x="8540" y="29540"/>
                </a:cubicBezTo>
                <a:cubicBezTo>
                  <a:pt x="8392" y="29651"/>
                  <a:pt x="9021" y="29947"/>
                  <a:pt x="9021" y="29725"/>
                </a:cubicBezTo>
                <a:lnTo>
                  <a:pt x="9686" y="29984"/>
                </a:lnTo>
                <a:cubicBezTo>
                  <a:pt x="9834" y="30316"/>
                  <a:pt x="10574" y="30316"/>
                  <a:pt x="10943" y="30501"/>
                </a:cubicBezTo>
                <a:cubicBezTo>
                  <a:pt x="11091" y="30538"/>
                  <a:pt x="11276" y="30575"/>
                  <a:pt x="11424" y="30575"/>
                </a:cubicBezTo>
                <a:cubicBezTo>
                  <a:pt x="12016" y="30575"/>
                  <a:pt x="12459" y="31019"/>
                  <a:pt x="12866" y="30797"/>
                </a:cubicBezTo>
                <a:cubicBezTo>
                  <a:pt x="13273" y="31093"/>
                  <a:pt x="14234" y="30908"/>
                  <a:pt x="14714" y="31093"/>
                </a:cubicBezTo>
                <a:cubicBezTo>
                  <a:pt x="15380" y="31093"/>
                  <a:pt x="16082" y="30982"/>
                  <a:pt x="16785" y="30871"/>
                </a:cubicBezTo>
                <a:cubicBezTo>
                  <a:pt x="16785" y="30908"/>
                  <a:pt x="16822" y="30982"/>
                  <a:pt x="16896" y="30945"/>
                </a:cubicBezTo>
                <a:cubicBezTo>
                  <a:pt x="17081" y="30908"/>
                  <a:pt x="17339" y="30871"/>
                  <a:pt x="17524" y="30797"/>
                </a:cubicBezTo>
                <a:cubicBezTo>
                  <a:pt x="17820" y="30723"/>
                  <a:pt x="18153" y="30686"/>
                  <a:pt x="18485" y="30538"/>
                </a:cubicBezTo>
                <a:cubicBezTo>
                  <a:pt x="18707" y="30686"/>
                  <a:pt x="19668" y="30279"/>
                  <a:pt x="19668" y="30205"/>
                </a:cubicBezTo>
                <a:lnTo>
                  <a:pt x="20001" y="30095"/>
                </a:lnTo>
                <a:cubicBezTo>
                  <a:pt x="20297" y="30279"/>
                  <a:pt x="20852" y="29762"/>
                  <a:pt x="21147" y="29614"/>
                </a:cubicBezTo>
                <a:cubicBezTo>
                  <a:pt x="21517" y="29281"/>
                  <a:pt x="21776" y="29429"/>
                  <a:pt x="22072" y="29207"/>
                </a:cubicBezTo>
                <a:lnTo>
                  <a:pt x="22035" y="29096"/>
                </a:lnTo>
                <a:cubicBezTo>
                  <a:pt x="22404" y="28911"/>
                  <a:pt x="22737" y="28875"/>
                  <a:pt x="23144" y="28505"/>
                </a:cubicBezTo>
                <a:cubicBezTo>
                  <a:pt x="23957" y="28172"/>
                  <a:pt x="24364" y="27470"/>
                  <a:pt x="25177" y="26989"/>
                </a:cubicBezTo>
                <a:cubicBezTo>
                  <a:pt x="25177" y="26693"/>
                  <a:pt x="25658" y="26656"/>
                  <a:pt x="25880" y="26250"/>
                </a:cubicBezTo>
                <a:cubicBezTo>
                  <a:pt x="26064" y="26065"/>
                  <a:pt x="26212" y="25880"/>
                  <a:pt x="26360" y="25658"/>
                </a:cubicBezTo>
                <a:cubicBezTo>
                  <a:pt x="26656" y="25658"/>
                  <a:pt x="26952" y="24919"/>
                  <a:pt x="27284" y="24586"/>
                </a:cubicBezTo>
                <a:cubicBezTo>
                  <a:pt x="27469" y="24364"/>
                  <a:pt x="27580" y="24068"/>
                  <a:pt x="27728" y="23847"/>
                </a:cubicBezTo>
                <a:lnTo>
                  <a:pt x="27765" y="23736"/>
                </a:lnTo>
                <a:cubicBezTo>
                  <a:pt x="27950" y="23440"/>
                  <a:pt x="28135" y="23107"/>
                  <a:pt x="28320" y="22737"/>
                </a:cubicBezTo>
                <a:cubicBezTo>
                  <a:pt x="28578" y="22774"/>
                  <a:pt x="28652" y="22183"/>
                  <a:pt x="28800" y="21998"/>
                </a:cubicBezTo>
                <a:lnTo>
                  <a:pt x="28874" y="21776"/>
                </a:lnTo>
                <a:cubicBezTo>
                  <a:pt x="29059" y="21296"/>
                  <a:pt x="29244" y="20778"/>
                  <a:pt x="29392" y="20334"/>
                </a:cubicBezTo>
                <a:cubicBezTo>
                  <a:pt x="29688" y="20297"/>
                  <a:pt x="29688" y="19595"/>
                  <a:pt x="29798" y="19262"/>
                </a:cubicBezTo>
                <a:lnTo>
                  <a:pt x="29909" y="18745"/>
                </a:lnTo>
                <a:cubicBezTo>
                  <a:pt x="29983" y="18338"/>
                  <a:pt x="30057" y="17931"/>
                  <a:pt x="30094" y="17525"/>
                </a:cubicBezTo>
                <a:cubicBezTo>
                  <a:pt x="30538" y="17192"/>
                  <a:pt x="30353" y="16304"/>
                  <a:pt x="30427" y="1578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797;p109"/>
          <p:cNvSpPr/>
          <p:nvPr/>
        </p:nvSpPr>
        <p:spPr>
          <a:xfrm>
            <a:off x="4992514" y="3172991"/>
            <a:ext cx="951912" cy="948771"/>
          </a:xfrm>
          <a:custGeom>
            <a:avLst/>
            <a:gdLst/>
            <a:ahLst/>
            <a:cxnLst/>
            <a:rect l="l" t="t" r="r" b="b"/>
            <a:pathLst>
              <a:path w="31093" h="30317" extrusionOk="0">
                <a:moveTo>
                  <a:pt x="30945" y="18005"/>
                </a:moveTo>
                <a:cubicBezTo>
                  <a:pt x="30982" y="17450"/>
                  <a:pt x="31093" y="16896"/>
                  <a:pt x="31056" y="16452"/>
                </a:cubicBezTo>
                <a:lnTo>
                  <a:pt x="31056" y="16267"/>
                </a:lnTo>
                <a:lnTo>
                  <a:pt x="31056" y="16046"/>
                </a:lnTo>
                <a:lnTo>
                  <a:pt x="31056" y="15343"/>
                </a:lnTo>
                <a:lnTo>
                  <a:pt x="31056" y="14789"/>
                </a:lnTo>
                <a:cubicBezTo>
                  <a:pt x="30908" y="14678"/>
                  <a:pt x="30982" y="14419"/>
                  <a:pt x="30945" y="14234"/>
                </a:cubicBezTo>
                <a:cubicBezTo>
                  <a:pt x="30908" y="14086"/>
                  <a:pt x="30982" y="13753"/>
                  <a:pt x="30797" y="13716"/>
                </a:cubicBezTo>
                <a:cubicBezTo>
                  <a:pt x="30760" y="13458"/>
                  <a:pt x="30723" y="13125"/>
                  <a:pt x="30686" y="12829"/>
                </a:cubicBezTo>
                <a:lnTo>
                  <a:pt x="30575" y="12459"/>
                </a:lnTo>
                <a:cubicBezTo>
                  <a:pt x="30538" y="12201"/>
                  <a:pt x="30427" y="11868"/>
                  <a:pt x="30390" y="11609"/>
                </a:cubicBezTo>
                <a:cubicBezTo>
                  <a:pt x="30316" y="11646"/>
                  <a:pt x="30242" y="11646"/>
                  <a:pt x="30205" y="11683"/>
                </a:cubicBezTo>
                <a:cubicBezTo>
                  <a:pt x="30205" y="11646"/>
                  <a:pt x="30205" y="11535"/>
                  <a:pt x="30316" y="11535"/>
                </a:cubicBezTo>
                <a:lnTo>
                  <a:pt x="30168" y="11128"/>
                </a:lnTo>
                <a:cubicBezTo>
                  <a:pt x="30058" y="10796"/>
                  <a:pt x="30021" y="10796"/>
                  <a:pt x="29984" y="10537"/>
                </a:cubicBezTo>
                <a:cubicBezTo>
                  <a:pt x="29947" y="10389"/>
                  <a:pt x="29873" y="10167"/>
                  <a:pt x="29762" y="10093"/>
                </a:cubicBezTo>
                <a:cubicBezTo>
                  <a:pt x="29651" y="9871"/>
                  <a:pt x="29577" y="9613"/>
                  <a:pt x="29466" y="9354"/>
                </a:cubicBezTo>
                <a:cubicBezTo>
                  <a:pt x="29392" y="9095"/>
                  <a:pt x="29244" y="8873"/>
                  <a:pt x="29133" y="8578"/>
                </a:cubicBezTo>
                <a:cubicBezTo>
                  <a:pt x="29022" y="8578"/>
                  <a:pt x="28764" y="8799"/>
                  <a:pt x="28764" y="8725"/>
                </a:cubicBezTo>
                <a:cubicBezTo>
                  <a:pt x="28764" y="8688"/>
                  <a:pt x="28690" y="8578"/>
                  <a:pt x="28764" y="8541"/>
                </a:cubicBezTo>
                <a:cubicBezTo>
                  <a:pt x="28837" y="8614"/>
                  <a:pt x="28874" y="8725"/>
                  <a:pt x="29022" y="8614"/>
                </a:cubicBezTo>
                <a:cubicBezTo>
                  <a:pt x="29133" y="8393"/>
                  <a:pt x="29022" y="8319"/>
                  <a:pt x="28874" y="8171"/>
                </a:cubicBezTo>
                <a:cubicBezTo>
                  <a:pt x="28764" y="7949"/>
                  <a:pt x="28653" y="7764"/>
                  <a:pt x="28542" y="7505"/>
                </a:cubicBezTo>
                <a:lnTo>
                  <a:pt x="28394" y="7284"/>
                </a:lnTo>
                <a:lnTo>
                  <a:pt x="28320" y="7099"/>
                </a:lnTo>
                <a:cubicBezTo>
                  <a:pt x="28172" y="6877"/>
                  <a:pt x="28024" y="6655"/>
                  <a:pt x="27913" y="6470"/>
                </a:cubicBezTo>
                <a:lnTo>
                  <a:pt x="27617" y="6027"/>
                </a:lnTo>
                <a:cubicBezTo>
                  <a:pt x="27470" y="5916"/>
                  <a:pt x="27396" y="5546"/>
                  <a:pt x="27211" y="5583"/>
                </a:cubicBezTo>
                <a:cubicBezTo>
                  <a:pt x="27174" y="5361"/>
                  <a:pt x="26989" y="5435"/>
                  <a:pt x="27026" y="5176"/>
                </a:cubicBezTo>
                <a:lnTo>
                  <a:pt x="26915" y="5213"/>
                </a:lnTo>
                <a:cubicBezTo>
                  <a:pt x="26804" y="5028"/>
                  <a:pt x="26619" y="4843"/>
                  <a:pt x="26471" y="4659"/>
                </a:cubicBezTo>
                <a:lnTo>
                  <a:pt x="26360" y="4548"/>
                </a:lnTo>
                <a:cubicBezTo>
                  <a:pt x="26286" y="4474"/>
                  <a:pt x="26139" y="4252"/>
                  <a:pt x="25991" y="4289"/>
                </a:cubicBezTo>
                <a:cubicBezTo>
                  <a:pt x="25991" y="3993"/>
                  <a:pt x="25695" y="3919"/>
                  <a:pt x="25584" y="3882"/>
                </a:cubicBezTo>
                <a:cubicBezTo>
                  <a:pt x="25436" y="3734"/>
                  <a:pt x="25325" y="3623"/>
                  <a:pt x="25177" y="3513"/>
                </a:cubicBezTo>
                <a:cubicBezTo>
                  <a:pt x="24771" y="3217"/>
                  <a:pt x="24327" y="2662"/>
                  <a:pt x="23883" y="2625"/>
                </a:cubicBezTo>
                <a:cubicBezTo>
                  <a:pt x="23699" y="2514"/>
                  <a:pt x="23477" y="2403"/>
                  <a:pt x="23292" y="2256"/>
                </a:cubicBezTo>
                <a:lnTo>
                  <a:pt x="22737" y="1960"/>
                </a:lnTo>
                <a:cubicBezTo>
                  <a:pt x="22479" y="1886"/>
                  <a:pt x="22220" y="1590"/>
                  <a:pt x="21998" y="1738"/>
                </a:cubicBezTo>
                <a:cubicBezTo>
                  <a:pt x="22072" y="1553"/>
                  <a:pt x="21850" y="1590"/>
                  <a:pt x="21739" y="1553"/>
                </a:cubicBezTo>
                <a:lnTo>
                  <a:pt x="21554" y="1479"/>
                </a:lnTo>
                <a:lnTo>
                  <a:pt x="21369" y="1368"/>
                </a:lnTo>
                <a:cubicBezTo>
                  <a:pt x="21074" y="1183"/>
                  <a:pt x="20593" y="1146"/>
                  <a:pt x="20408" y="999"/>
                </a:cubicBezTo>
                <a:cubicBezTo>
                  <a:pt x="20186" y="925"/>
                  <a:pt x="19965" y="851"/>
                  <a:pt x="19706" y="777"/>
                </a:cubicBezTo>
                <a:cubicBezTo>
                  <a:pt x="19225" y="629"/>
                  <a:pt x="18707" y="481"/>
                  <a:pt x="18153" y="407"/>
                </a:cubicBezTo>
                <a:lnTo>
                  <a:pt x="18153" y="296"/>
                </a:lnTo>
                <a:cubicBezTo>
                  <a:pt x="18042" y="296"/>
                  <a:pt x="17968" y="222"/>
                  <a:pt x="17931" y="370"/>
                </a:cubicBezTo>
                <a:cubicBezTo>
                  <a:pt x="17635" y="296"/>
                  <a:pt x="17414" y="259"/>
                  <a:pt x="17118" y="259"/>
                </a:cubicBezTo>
                <a:cubicBezTo>
                  <a:pt x="17081" y="37"/>
                  <a:pt x="16748" y="185"/>
                  <a:pt x="16563" y="111"/>
                </a:cubicBezTo>
                <a:lnTo>
                  <a:pt x="16526" y="111"/>
                </a:lnTo>
                <a:cubicBezTo>
                  <a:pt x="15158" y="74"/>
                  <a:pt x="14049" y="0"/>
                  <a:pt x="12755" y="111"/>
                </a:cubicBezTo>
                <a:lnTo>
                  <a:pt x="12681" y="111"/>
                </a:lnTo>
                <a:cubicBezTo>
                  <a:pt x="11535" y="370"/>
                  <a:pt x="10204" y="481"/>
                  <a:pt x="9280" y="1146"/>
                </a:cubicBezTo>
                <a:cubicBezTo>
                  <a:pt x="9280" y="1220"/>
                  <a:pt x="9280" y="1294"/>
                  <a:pt x="9243" y="1294"/>
                </a:cubicBezTo>
                <a:cubicBezTo>
                  <a:pt x="9243" y="1035"/>
                  <a:pt x="9169" y="1035"/>
                  <a:pt x="9058" y="1146"/>
                </a:cubicBezTo>
                <a:cubicBezTo>
                  <a:pt x="8799" y="1220"/>
                  <a:pt x="8541" y="1368"/>
                  <a:pt x="8319" y="1479"/>
                </a:cubicBezTo>
                <a:lnTo>
                  <a:pt x="8245" y="1516"/>
                </a:lnTo>
                <a:lnTo>
                  <a:pt x="8208" y="1553"/>
                </a:lnTo>
                <a:lnTo>
                  <a:pt x="8171" y="1590"/>
                </a:lnTo>
                <a:cubicBezTo>
                  <a:pt x="7986" y="1701"/>
                  <a:pt x="7838" y="1775"/>
                  <a:pt x="7653" y="1886"/>
                </a:cubicBezTo>
                <a:lnTo>
                  <a:pt x="7505" y="1960"/>
                </a:lnTo>
                <a:lnTo>
                  <a:pt x="7321" y="2071"/>
                </a:lnTo>
                <a:cubicBezTo>
                  <a:pt x="7136" y="2071"/>
                  <a:pt x="7284" y="2256"/>
                  <a:pt x="7136" y="2292"/>
                </a:cubicBezTo>
                <a:cubicBezTo>
                  <a:pt x="6729" y="2292"/>
                  <a:pt x="6692" y="2625"/>
                  <a:pt x="6285" y="2699"/>
                </a:cubicBezTo>
                <a:lnTo>
                  <a:pt x="6211" y="2773"/>
                </a:lnTo>
                <a:lnTo>
                  <a:pt x="6137" y="2810"/>
                </a:lnTo>
                <a:cubicBezTo>
                  <a:pt x="5953" y="3069"/>
                  <a:pt x="5620" y="3032"/>
                  <a:pt x="5583" y="3365"/>
                </a:cubicBezTo>
                <a:cubicBezTo>
                  <a:pt x="5546" y="3402"/>
                  <a:pt x="5435" y="3328"/>
                  <a:pt x="5398" y="3402"/>
                </a:cubicBezTo>
                <a:cubicBezTo>
                  <a:pt x="5213" y="3513"/>
                  <a:pt x="5361" y="3697"/>
                  <a:pt x="5176" y="3734"/>
                </a:cubicBezTo>
                <a:cubicBezTo>
                  <a:pt x="4917" y="3586"/>
                  <a:pt x="4843" y="3956"/>
                  <a:pt x="4659" y="4067"/>
                </a:cubicBezTo>
                <a:lnTo>
                  <a:pt x="4622" y="4104"/>
                </a:lnTo>
                <a:lnTo>
                  <a:pt x="4178" y="4511"/>
                </a:lnTo>
                <a:cubicBezTo>
                  <a:pt x="4141" y="4622"/>
                  <a:pt x="4067" y="4659"/>
                  <a:pt x="3993" y="4733"/>
                </a:cubicBezTo>
                <a:cubicBezTo>
                  <a:pt x="3771" y="4991"/>
                  <a:pt x="3697" y="5213"/>
                  <a:pt x="3623" y="5361"/>
                </a:cubicBezTo>
                <a:cubicBezTo>
                  <a:pt x="3365" y="5657"/>
                  <a:pt x="3143" y="6027"/>
                  <a:pt x="2884" y="6359"/>
                </a:cubicBezTo>
                <a:lnTo>
                  <a:pt x="2847" y="6396"/>
                </a:lnTo>
                <a:lnTo>
                  <a:pt x="2810" y="6470"/>
                </a:lnTo>
                <a:cubicBezTo>
                  <a:pt x="2662" y="6692"/>
                  <a:pt x="2514" y="6877"/>
                  <a:pt x="2440" y="7099"/>
                </a:cubicBezTo>
                <a:cubicBezTo>
                  <a:pt x="2514" y="7284"/>
                  <a:pt x="2699" y="7136"/>
                  <a:pt x="2699" y="7321"/>
                </a:cubicBezTo>
                <a:cubicBezTo>
                  <a:pt x="2662" y="7468"/>
                  <a:pt x="2588" y="7505"/>
                  <a:pt x="2403" y="7431"/>
                </a:cubicBezTo>
                <a:cubicBezTo>
                  <a:pt x="2477" y="7431"/>
                  <a:pt x="2699" y="7394"/>
                  <a:pt x="2403" y="7247"/>
                </a:cubicBezTo>
                <a:cubicBezTo>
                  <a:pt x="2145" y="7653"/>
                  <a:pt x="2219" y="7801"/>
                  <a:pt x="1960" y="8245"/>
                </a:cubicBezTo>
                <a:cubicBezTo>
                  <a:pt x="1738" y="8614"/>
                  <a:pt x="1479" y="8947"/>
                  <a:pt x="1331" y="9428"/>
                </a:cubicBezTo>
                <a:cubicBezTo>
                  <a:pt x="1405" y="9465"/>
                  <a:pt x="1516" y="9502"/>
                  <a:pt x="1516" y="9539"/>
                </a:cubicBezTo>
                <a:cubicBezTo>
                  <a:pt x="1368" y="9502"/>
                  <a:pt x="1368" y="9613"/>
                  <a:pt x="1331" y="9687"/>
                </a:cubicBezTo>
                <a:cubicBezTo>
                  <a:pt x="1294" y="9687"/>
                  <a:pt x="1183" y="9687"/>
                  <a:pt x="1331" y="9724"/>
                </a:cubicBezTo>
                <a:cubicBezTo>
                  <a:pt x="1183" y="9835"/>
                  <a:pt x="1146" y="9908"/>
                  <a:pt x="1331" y="10093"/>
                </a:cubicBezTo>
                <a:cubicBezTo>
                  <a:pt x="1368" y="10019"/>
                  <a:pt x="1479" y="9982"/>
                  <a:pt x="1590" y="9982"/>
                </a:cubicBezTo>
                <a:cubicBezTo>
                  <a:pt x="1590" y="10019"/>
                  <a:pt x="1664" y="10056"/>
                  <a:pt x="1664" y="10093"/>
                </a:cubicBezTo>
                <a:lnTo>
                  <a:pt x="1590" y="10204"/>
                </a:lnTo>
                <a:cubicBezTo>
                  <a:pt x="1220" y="10204"/>
                  <a:pt x="1220" y="10093"/>
                  <a:pt x="999" y="10241"/>
                </a:cubicBezTo>
                <a:lnTo>
                  <a:pt x="1109" y="10278"/>
                </a:lnTo>
                <a:cubicBezTo>
                  <a:pt x="1109" y="10574"/>
                  <a:pt x="814" y="10648"/>
                  <a:pt x="925" y="10833"/>
                </a:cubicBezTo>
                <a:cubicBezTo>
                  <a:pt x="777" y="10796"/>
                  <a:pt x="777" y="10944"/>
                  <a:pt x="740" y="11018"/>
                </a:cubicBezTo>
                <a:lnTo>
                  <a:pt x="629" y="11498"/>
                </a:lnTo>
                <a:cubicBezTo>
                  <a:pt x="592" y="11757"/>
                  <a:pt x="481" y="12016"/>
                  <a:pt x="444" y="12275"/>
                </a:cubicBezTo>
                <a:lnTo>
                  <a:pt x="444" y="12385"/>
                </a:lnTo>
                <a:lnTo>
                  <a:pt x="407" y="12644"/>
                </a:lnTo>
                <a:cubicBezTo>
                  <a:pt x="370" y="12829"/>
                  <a:pt x="370" y="12977"/>
                  <a:pt x="296" y="13162"/>
                </a:cubicBezTo>
                <a:cubicBezTo>
                  <a:pt x="370" y="13384"/>
                  <a:pt x="37" y="13864"/>
                  <a:pt x="444" y="13938"/>
                </a:cubicBezTo>
                <a:cubicBezTo>
                  <a:pt x="666" y="13975"/>
                  <a:pt x="555" y="14271"/>
                  <a:pt x="296" y="14234"/>
                </a:cubicBezTo>
                <a:cubicBezTo>
                  <a:pt x="370" y="13679"/>
                  <a:pt x="111" y="14160"/>
                  <a:pt x="185" y="14456"/>
                </a:cubicBezTo>
                <a:cubicBezTo>
                  <a:pt x="370" y="14863"/>
                  <a:pt x="0" y="15158"/>
                  <a:pt x="259" y="15602"/>
                </a:cubicBezTo>
                <a:cubicBezTo>
                  <a:pt x="111" y="15602"/>
                  <a:pt x="111" y="15787"/>
                  <a:pt x="259" y="15787"/>
                </a:cubicBezTo>
                <a:cubicBezTo>
                  <a:pt x="111" y="15898"/>
                  <a:pt x="185" y="16083"/>
                  <a:pt x="185" y="16193"/>
                </a:cubicBezTo>
                <a:cubicBezTo>
                  <a:pt x="111" y="16452"/>
                  <a:pt x="296" y="16526"/>
                  <a:pt x="296" y="16711"/>
                </a:cubicBezTo>
                <a:cubicBezTo>
                  <a:pt x="259" y="16859"/>
                  <a:pt x="111" y="17081"/>
                  <a:pt x="370" y="17192"/>
                </a:cubicBezTo>
                <a:cubicBezTo>
                  <a:pt x="74" y="17229"/>
                  <a:pt x="481" y="17266"/>
                  <a:pt x="407" y="17414"/>
                </a:cubicBezTo>
                <a:cubicBezTo>
                  <a:pt x="222" y="17450"/>
                  <a:pt x="296" y="17857"/>
                  <a:pt x="481" y="17857"/>
                </a:cubicBezTo>
                <a:cubicBezTo>
                  <a:pt x="407" y="18005"/>
                  <a:pt x="629" y="18338"/>
                  <a:pt x="629" y="18597"/>
                </a:cubicBezTo>
                <a:cubicBezTo>
                  <a:pt x="481" y="18671"/>
                  <a:pt x="555" y="18781"/>
                  <a:pt x="666" y="18781"/>
                </a:cubicBezTo>
                <a:lnTo>
                  <a:pt x="740" y="18892"/>
                </a:lnTo>
                <a:cubicBezTo>
                  <a:pt x="777" y="19151"/>
                  <a:pt x="851" y="19410"/>
                  <a:pt x="962" y="19669"/>
                </a:cubicBezTo>
                <a:cubicBezTo>
                  <a:pt x="1183" y="20408"/>
                  <a:pt x="1479" y="21111"/>
                  <a:pt x="1775" y="21813"/>
                </a:cubicBezTo>
                <a:lnTo>
                  <a:pt x="1849" y="21887"/>
                </a:lnTo>
                <a:lnTo>
                  <a:pt x="2071" y="22294"/>
                </a:lnTo>
                <a:cubicBezTo>
                  <a:pt x="1960" y="22663"/>
                  <a:pt x="2440" y="23033"/>
                  <a:pt x="2588" y="23366"/>
                </a:cubicBezTo>
                <a:lnTo>
                  <a:pt x="2625" y="23403"/>
                </a:lnTo>
                <a:cubicBezTo>
                  <a:pt x="2773" y="23477"/>
                  <a:pt x="2810" y="23846"/>
                  <a:pt x="3032" y="24031"/>
                </a:cubicBezTo>
                <a:lnTo>
                  <a:pt x="3069" y="24105"/>
                </a:lnTo>
                <a:lnTo>
                  <a:pt x="3328" y="24401"/>
                </a:lnTo>
                <a:lnTo>
                  <a:pt x="3513" y="24660"/>
                </a:lnTo>
                <a:lnTo>
                  <a:pt x="3734" y="24956"/>
                </a:lnTo>
                <a:cubicBezTo>
                  <a:pt x="3882" y="25066"/>
                  <a:pt x="3993" y="25251"/>
                  <a:pt x="4141" y="25436"/>
                </a:cubicBezTo>
                <a:cubicBezTo>
                  <a:pt x="4289" y="25584"/>
                  <a:pt x="4437" y="25806"/>
                  <a:pt x="4548" y="25769"/>
                </a:cubicBezTo>
                <a:cubicBezTo>
                  <a:pt x="4474" y="25954"/>
                  <a:pt x="4843" y="26102"/>
                  <a:pt x="4917" y="26250"/>
                </a:cubicBezTo>
                <a:cubicBezTo>
                  <a:pt x="5028" y="26323"/>
                  <a:pt x="5102" y="26434"/>
                  <a:pt x="5213" y="26471"/>
                </a:cubicBezTo>
                <a:cubicBezTo>
                  <a:pt x="5398" y="26619"/>
                  <a:pt x="5583" y="26804"/>
                  <a:pt x="5768" y="26915"/>
                </a:cubicBezTo>
                <a:cubicBezTo>
                  <a:pt x="5657" y="27063"/>
                  <a:pt x="5953" y="26915"/>
                  <a:pt x="5990" y="27100"/>
                </a:cubicBezTo>
                <a:lnTo>
                  <a:pt x="6027" y="27063"/>
                </a:lnTo>
                <a:cubicBezTo>
                  <a:pt x="6211" y="27063"/>
                  <a:pt x="5990" y="27433"/>
                  <a:pt x="6174" y="27285"/>
                </a:cubicBezTo>
                <a:lnTo>
                  <a:pt x="6211" y="27359"/>
                </a:lnTo>
                <a:cubicBezTo>
                  <a:pt x="6322" y="27654"/>
                  <a:pt x="6840" y="27802"/>
                  <a:pt x="7062" y="28024"/>
                </a:cubicBezTo>
                <a:lnTo>
                  <a:pt x="7136" y="28098"/>
                </a:lnTo>
                <a:cubicBezTo>
                  <a:pt x="7431" y="28172"/>
                  <a:pt x="7468" y="28394"/>
                  <a:pt x="7764" y="28505"/>
                </a:cubicBezTo>
                <a:lnTo>
                  <a:pt x="7801" y="28394"/>
                </a:lnTo>
                <a:cubicBezTo>
                  <a:pt x="7838" y="28579"/>
                  <a:pt x="8134" y="28653"/>
                  <a:pt x="8245" y="28653"/>
                </a:cubicBezTo>
                <a:cubicBezTo>
                  <a:pt x="8208" y="28727"/>
                  <a:pt x="8319" y="28764"/>
                  <a:pt x="8393" y="28764"/>
                </a:cubicBezTo>
                <a:cubicBezTo>
                  <a:pt x="8725" y="28911"/>
                  <a:pt x="9058" y="29059"/>
                  <a:pt x="9317" y="29207"/>
                </a:cubicBezTo>
                <a:lnTo>
                  <a:pt x="9354" y="29207"/>
                </a:lnTo>
                <a:cubicBezTo>
                  <a:pt x="9465" y="29429"/>
                  <a:pt x="9982" y="29429"/>
                  <a:pt x="10204" y="29577"/>
                </a:cubicBezTo>
                <a:lnTo>
                  <a:pt x="10241" y="29577"/>
                </a:lnTo>
                <a:cubicBezTo>
                  <a:pt x="10389" y="29614"/>
                  <a:pt x="10537" y="29651"/>
                  <a:pt x="10648" y="29651"/>
                </a:cubicBezTo>
                <a:lnTo>
                  <a:pt x="10722" y="29651"/>
                </a:lnTo>
                <a:cubicBezTo>
                  <a:pt x="10833" y="29688"/>
                  <a:pt x="10981" y="29762"/>
                  <a:pt x="11129" y="29762"/>
                </a:cubicBezTo>
                <a:lnTo>
                  <a:pt x="11165" y="29762"/>
                </a:lnTo>
                <a:cubicBezTo>
                  <a:pt x="11535" y="29984"/>
                  <a:pt x="12238" y="30057"/>
                  <a:pt x="12644" y="30021"/>
                </a:cubicBezTo>
                <a:cubicBezTo>
                  <a:pt x="12681" y="30205"/>
                  <a:pt x="13051" y="30131"/>
                  <a:pt x="13236" y="30168"/>
                </a:cubicBezTo>
                <a:lnTo>
                  <a:pt x="13236" y="30131"/>
                </a:lnTo>
                <a:lnTo>
                  <a:pt x="13310" y="30131"/>
                </a:lnTo>
                <a:lnTo>
                  <a:pt x="13901" y="30168"/>
                </a:lnTo>
                <a:cubicBezTo>
                  <a:pt x="13975" y="30242"/>
                  <a:pt x="14123" y="30168"/>
                  <a:pt x="14308" y="30242"/>
                </a:cubicBezTo>
                <a:lnTo>
                  <a:pt x="14308" y="30205"/>
                </a:lnTo>
                <a:cubicBezTo>
                  <a:pt x="14715" y="30205"/>
                  <a:pt x="15084" y="30205"/>
                  <a:pt x="15528" y="30168"/>
                </a:cubicBezTo>
                <a:cubicBezTo>
                  <a:pt x="15602" y="30316"/>
                  <a:pt x="15972" y="30168"/>
                  <a:pt x="16157" y="30168"/>
                </a:cubicBezTo>
                <a:cubicBezTo>
                  <a:pt x="16452" y="30057"/>
                  <a:pt x="16452" y="30131"/>
                  <a:pt x="16748" y="30057"/>
                </a:cubicBezTo>
                <a:lnTo>
                  <a:pt x="16748" y="30021"/>
                </a:lnTo>
                <a:lnTo>
                  <a:pt x="17598" y="29873"/>
                </a:lnTo>
                <a:cubicBezTo>
                  <a:pt x="17820" y="29873"/>
                  <a:pt x="17931" y="29762"/>
                  <a:pt x="18116" y="29688"/>
                </a:cubicBezTo>
                <a:cubicBezTo>
                  <a:pt x="18190" y="29651"/>
                  <a:pt x="18486" y="29651"/>
                  <a:pt x="18486" y="29577"/>
                </a:cubicBezTo>
                <a:cubicBezTo>
                  <a:pt x="18707" y="29577"/>
                  <a:pt x="18781" y="29503"/>
                  <a:pt x="18929" y="29429"/>
                </a:cubicBezTo>
                <a:cubicBezTo>
                  <a:pt x="19336" y="29281"/>
                  <a:pt x="19817" y="29133"/>
                  <a:pt x="20223" y="29022"/>
                </a:cubicBezTo>
                <a:lnTo>
                  <a:pt x="20334" y="28948"/>
                </a:lnTo>
                <a:cubicBezTo>
                  <a:pt x="20519" y="28874"/>
                  <a:pt x="20815" y="28837"/>
                  <a:pt x="20926" y="28690"/>
                </a:cubicBezTo>
                <a:cubicBezTo>
                  <a:pt x="21074" y="28653"/>
                  <a:pt x="21148" y="28579"/>
                  <a:pt x="21295" y="28505"/>
                </a:cubicBezTo>
                <a:cubicBezTo>
                  <a:pt x="21554" y="28357"/>
                  <a:pt x="21887" y="28209"/>
                  <a:pt x="22183" y="28024"/>
                </a:cubicBezTo>
                <a:cubicBezTo>
                  <a:pt x="22183" y="28098"/>
                  <a:pt x="22257" y="28024"/>
                  <a:pt x="22257" y="27987"/>
                </a:cubicBezTo>
                <a:cubicBezTo>
                  <a:pt x="22442" y="27950"/>
                  <a:pt x="22774" y="27728"/>
                  <a:pt x="22996" y="27580"/>
                </a:cubicBezTo>
                <a:cubicBezTo>
                  <a:pt x="23144" y="27433"/>
                  <a:pt x="23218" y="27359"/>
                  <a:pt x="23403" y="27248"/>
                </a:cubicBezTo>
                <a:cubicBezTo>
                  <a:pt x="23477" y="27211"/>
                  <a:pt x="23551" y="27174"/>
                  <a:pt x="23551" y="27100"/>
                </a:cubicBezTo>
                <a:cubicBezTo>
                  <a:pt x="23920" y="26841"/>
                  <a:pt x="24586" y="26286"/>
                  <a:pt x="24993" y="25806"/>
                </a:cubicBezTo>
                <a:cubicBezTo>
                  <a:pt x="25140" y="25621"/>
                  <a:pt x="25325" y="25510"/>
                  <a:pt x="25436" y="25325"/>
                </a:cubicBezTo>
                <a:lnTo>
                  <a:pt x="25547" y="25177"/>
                </a:lnTo>
                <a:cubicBezTo>
                  <a:pt x="25732" y="24956"/>
                  <a:pt x="25769" y="24808"/>
                  <a:pt x="25954" y="24586"/>
                </a:cubicBezTo>
                <a:cubicBezTo>
                  <a:pt x="26176" y="24253"/>
                  <a:pt x="26286" y="24068"/>
                  <a:pt x="26471" y="23735"/>
                </a:cubicBezTo>
                <a:lnTo>
                  <a:pt x="26508" y="23662"/>
                </a:lnTo>
                <a:lnTo>
                  <a:pt x="26693" y="23218"/>
                </a:lnTo>
                <a:lnTo>
                  <a:pt x="26693" y="23181"/>
                </a:lnTo>
                <a:cubicBezTo>
                  <a:pt x="26804" y="22959"/>
                  <a:pt x="26915" y="22663"/>
                  <a:pt x="27026" y="22368"/>
                </a:cubicBezTo>
                <a:cubicBezTo>
                  <a:pt x="27100" y="22072"/>
                  <a:pt x="27211" y="21739"/>
                  <a:pt x="27248" y="21554"/>
                </a:cubicBezTo>
                <a:cubicBezTo>
                  <a:pt x="27248" y="21628"/>
                  <a:pt x="27285" y="21332"/>
                  <a:pt x="27285" y="21369"/>
                </a:cubicBezTo>
                <a:cubicBezTo>
                  <a:pt x="27211" y="21702"/>
                  <a:pt x="27063" y="22035"/>
                  <a:pt x="26915" y="22442"/>
                </a:cubicBezTo>
                <a:cubicBezTo>
                  <a:pt x="26878" y="22552"/>
                  <a:pt x="26804" y="22737"/>
                  <a:pt x="26841" y="22737"/>
                </a:cubicBezTo>
                <a:cubicBezTo>
                  <a:pt x="26804" y="22811"/>
                  <a:pt x="26730" y="22922"/>
                  <a:pt x="26693" y="23033"/>
                </a:cubicBezTo>
                <a:lnTo>
                  <a:pt x="26656" y="23144"/>
                </a:lnTo>
                <a:cubicBezTo>
                  <a:pt x="26434" y="23588"/>
                  <a:pt x="26323" y="23699"/>
                  <a:pt x="26065" y="24142"/>
                </a:cubicBezTo>
                <a:lnTo>
                  <a:pt x="25991" y="24216"/>
                </a:lnTo>
                <a:cubicBezTo>
                  <a:pt x="25806" y="24475"/>
                  <a:pt x="25695" y="24623"/>
                  <a:pt x="25399" y="24993"/>
                </a:cubicBezTo>
                <a:lnTo>
                  <a:pt x="25362" y="25029"/>
                </a:lnTo>
                <a:cubicBezTo>
                  <a:pt x="25177" y="25251"/>
                  <a:pt x="24993" y="25436"/>
                  <a:pt x="24660" y="25732"/>
                </a:cubicBezTo>
                <a:lnTo>
                  <a:pt x="24438" y="25917"/>
                </a:lnTo>
                <a:lnTo>
                  <a:pt x="24253" y="26102"/>
                </a:lnTo>
                <a:cubicBezTo>
                  <a:pt x="23920" y="26360"/>
                  <a:pt x="23588" y="26619"/>
                  <a:pt x="23292" y="26841"/>
                </a:cubicBezTo>
                <a:lnTo>
                  <a:pt x="23218" y="26878"/>
                </a:lnTo>
                <a:cubicBezTo>
                  <a:pt x="22922" y="27100"/>
                  <a:pt x="22589" y="27285"/>
                  <a:pt x="22257" y="27470"/>
                </a:cubicBezTo>
                <a:lnTo>
                  <a:pt x="22183" y="27543"/>
                </a:lnTo>
                <a:cubicBezTo>
                  <a:pt x="22072" y="27580"/>
                  <a:pt x="21924" y="27654"/>
                  <a:pt x="21813" y="27728"/>
                </a:cubicBezTo>
                <a:lnTo>
                  <a:pt x="21739" y="27765"/>
                </a:lnTo>
                <a:cubicBezTo>
                  <a:pt x="21517" y="27839"/>
                  <a:pt x="21295" y="27987"/>
                  <a:pt x="21111" y="28098"/>
                </a:cubicBezTo>
                <a:lnTo>
                  <a:pt x="21074" y="28098"/>
                </a:lnTo>
                <a:cubicBezTo>
                  <a:pt x="20926" y="28135"/>
                  <a:pt x="20815" y="28172"/>
                  <a:pt x="20704" y="28209"/>
                </a:cubicBezTo>
                <a:cubicBezTo>
                  <a:pt x="20556" y="28283"/>
                  <a:pt x="20371" y="28357"/>
                  <a:pt x="20223" y="28394"/>
                </a:cubicBezTo>
                <a:cubicBezTo>
                  <a:pt x="20038" y="28468"/>
                  <a:pt x="19854" y="28542"/>
                  <a:pt x="19669" y="28579"/>
                </a:cubicBezTo>
                <a:cubicBezTo>
                  <a:pt x="19521" y="28690"/>
                  <a:pt x="19410" y="28727"/>
                  <a:pt x="19077" y="28837"/>
                </a:cubicBezTo>
                <a:cubicBezTo>
                  <a:pt x="18929" y="28874"/>
                  <a:pt x="18781" y="28911"/>
                  <a:pt x="18671" y="28911"/>
                </a:cubicBezTo>
                <a:cubicBezTo>
                  <a:pt x="18597" y="28911"/>
                  <a:pt x="18523" y="28948"/>
                  <a:pt x="18523" y="29022"/>
                </a:cubicBezTo>
                <a:cubicBezTo>
                  <a:pt x="18301" y="29022"/>
                  <a:pt x="18338" y="29022"/>
                  <a:pt x="18153" y="29096"/>
                </a:cubicBezTo>
                <a:cubicBezTo>
                  <a:pt x="17968" y="29096"/>
                  <a:pt x="18005" y="29207"/>
                  <a:pt x="17857" y="29207"/>
                </a:cubicBezTo>
                <a:cubicBezTo>
                  <a:pt x="17672" y="29207"/>
                  <a:pt x="17118" y="29318"/>
                  <a:pt x="16748" y="29392"/>
                </a:cubicBezTo>
                <a:cubicBezTo>
                  <a:pt x="16711" y="29392"/>
                  <a:pt x="16674" y="29392"/>
                  <a:pt x="16674" y="29466"/>
                </a:cubicBezTo>
                <a:cubicBezTo>
                  <a:pt x="16489" y="29429"/>
                  <a:pt x="16489" y="29466"/>
                  <a:pt x="16193" y="29466"/>
                </a:cubicBezTo>
                <a:lnTo>
                  <a:pt x="16120" y="29466"/>
                </a:lnTo>
                <a:cubicBezTo>
                  <a:pt x="15602" y="29503"/>
                  <a:pt x="15380" y="29503"/>
                  <a:pt x="14826" y="29503"/>
                </a:cubicBezTo>
                <a:lnTo>
                  <a:pt x="14419" y="29503"/>
                </a:lnTo>
                <a:cubicBezTo>
                  <a:pt x="14123" y="29614"/>
                  <a:pt x="13864" y="29392"/>
                  <a:pt x="13569" y="29503"/>
                </a:cubicBezTo>
                <a:cubicBezTo>
                  <a:pt x="13532" y="29318"/>
                  <a:pt x="13236" y="29466"/>
                  <a:pt x="13125" y="29466"/>
                </a:cubicBezTo>
                <a:cubicBezTo>
                  <a:pt x="13014" y="29244"/>
                  <a:pt x="12644" y="29503"/>
                  <a:pt x="12570" y="29318"/>
                </a:cubicBezTo>
                <a:cubicBezTo>
                  <a:pt x="12459" y="29281"/>
                  <a:pt x="12386" y="29318"/>
                  <a:pt x="12312" y="29392"/>
                </a:cubicBezTo>
                <a:cubicBezTo>
                  <a:pt x="12127" y="29392"/>
                  <a:pt x="12127" y="29207"/>
                  <a:pt x="11942" y="29244"/>
                </a:cubicBezTo>
                <a:lnTo>
                  <a:pt x="11942" y="29318"/>
                </a:lnTo>
                <a:cubicBezTo>
                  <a:pt x="11868" y="29244"/>
                  <a:pt x="11572" y="29318"/>
                  <a:pt x="11498" y="29133"/>
                </a:cubicBezTo>
                <a:lnTo>
                  <a:pt x="11202" y="29059"/>
                </a:lnTo>
                <a:lnTo>
                  <a:pt x="11018" y="29022"/>
                </a:lnTo>
                <a:lnTo>
                  <a:pt x="10611" y="28874"/>
                </a:lnTo>
                <a:cubicBezTo>
                  <a:pt x="10574" y="28690"/>
                  <a:pt x="10204" y="28690"/>
                  <a:pt x="10056" y="28579"/>
                </a:cubicBezTo>
                <a:lnTo>
                  <a:pt x="10019" y="28579"/>
                </a:lnTo>
                <a:cubicBezTo>
                  <a:pt x="9871" y="28542"/>
                  <a:pt x="9687" y="28394"/>
                  <a:pt x="9539" y="28505"/>
                </a:cubicBezTo>
                <a:cubicBezTo>
                  <a:pt x="9539" y="28320"/>
                  <a:pt x="9243" y="28320"/>
                  <a:pt x="9095" y="28172"/>
                </a:cubicBezTo>
                <a:lnTo>
                  <a:pt x="9058" y="28135"/>
                </a:lnTo>
                <a:cubicBezTo>
                  <a:pt x="8356" y="27765"/>
                  <a:pt x="8060" y="27543"/>
                  <a:pt x="7431" y="27063"/>
                </a:cubicBezTo>
                <a:cubicBezTo>
                  <a:pt x="7394" y="26915"/>
                  <a:pt x="7062" y="26619"/>
                  <a:pt x="6877" y="26693"/>
                </a:cubicBezTo>
                <a:cubicBezTo>
                  <a:pt x="6655" y="26508"/>
                  <a:pt x="6544" y="26250"/>
                  <a:pt x="6285" y="26065"/>
                </a:cubicBezTo>
                <a:cubicBezTo>
                  <a:pt x="6027" y="25880"/>
                  <a:pt x="5842" y="25621"/>
                  <a:pt x="5620" y="25436"/>
                </a:cubicBezTo>
                <a:cubicBezTo>
                  <a:pt x="5546" y="25399"/>
                  <a:pt x="5620" y="25251"/>
                  <a:pt x="5546" y="25325"/>
                </a:cubicBezTo>
                <a:cubicBezTo>
                  <a:pt x="5213" y="25029"/>
                  <a:pt x="5213" y="24697"/>
                  <a:pt x="4843" y="24512"/>
                </a:cubicBezTo>
                <a:cubicBezTo>
                  <a:pt x="4696" y="24290"/>
                  <a:pt x="4326" y="23735"/>
                  <a:pt x="3993" y="23551"/>
                </a:cubicBezTo>
                <a:cubicBezTo>
                  <a:pt x="3956" y="23514"/>
                  <a:pt x="4067" y="23477"/>
                  <a:pt x="3993" y="23403"/>
                </a:cubicBezTo>
                <a:lnTo>
                  <a:pt x="3956" y="23366"/>
                </a:lnTo>
                <a:cubicBezTo>
                  <a:pt x="3882" y="23181"/>
                  <a:pt x="3734" y="23033"/>
                  <a:pt x="3623" y="22848"/>
                </a:cubicBezTo>
                <a:cubicBezTo>
                  <a:pt x="3771" y="22478"/>
                  <a:pt x="3254" y="22405"/>
                  <a:pt x="3328" y="22109"/>
                </a:cubicBezTo>
                <a:lnTo>
                  <a:pt x="3217" y="22183"/>
                </a:lnTo>
                <a:cubicBezTo>
                  <a:pt x="3069" y="22072"/>
                  <a:pt x="3328" y="21924"/>
                  <a:pt x="3180" y="21850"/>
                </a:cubicBezTo>
                <a:lnTo>
                  <a:pt x="3069" y="21628"/>
                </a:lnTo>
                <a:cubicBezTo>
                  <a:pt x="2995" y="21443"/>
                  <a:pt x="2958" y="21295"/>
                  <a:pt x="2847" y="21111"/>
                </a:cubicBezTo>
                <a:lnTo>
                  <a:pt x="2699" y="20704"/>
                </a:lnTo>
                <a:lnTo>
                  <a:pt x="2514" y="20186"/>
                </a:lnTo>
                <a:cubicBezTo>
                  <a:pt x="2440" y="20075"/>
                  <a:pt x="2514" y="19780"/>
                  <a:pt x="2293" y="19817"/>
                </a:cubicBezTo>
                <a:cubicBezTo>
                  <a:pt x="2440" y="19595"/>
                  <a:pt x="2219" y="19447"/>
                  <a:pt x="2145" y="19262"/>
                </a:cubicBezTo>
                <a:cubicBezTo>
                  <a:pt x="2293" y="19225"/>
                  <a:pt x="2256" y="19077"/>
                  <a:pt x="2108" y="19114"/>
                </a:cubicBezTo>
                <a:cubicBezTo>
                  <a:pt x="2256" y="18929"/>
                  <a:pt x="1960" y="18892"/>
                  <a:pt x="2108" y="18597"/>
                </a:cubicBezTo>
                <a:cubicBezTo>
                  <a:pt x="1960" y="18486"/>
                  <a:pt x="2108" y="18301"/>
                  <a:pt x="2034" y="18042"/>
                </a:cubicBezTo>
                <a:cubicBezTo>
                  <a:pt x="2034" y="18005"/>
                  <a:pt x="1886" y="18005"/>
                  <a:pt x="1886" y="17931"/>
                </a:cubicBezTo>
                <a:lnTo>
                  <a:pt x="1886" y="17857"/>
                </a:lnTo>
                <a:cubicBezTo>
                  <a:pt x="1849" y="17635"/>
                  <a:pt x="1701" y="17635"/>
                  <a:pt x="1923" y="17414"/>
                </a:cubicBezTo>
                <a:lnTo>
                  <a:pt x="1849" y="17414"/>
                </a:lnTo>
                <a:lnTo>
                  <a:pt x="1775" y="16859"/>
                </a:lnTo>
                <a:lnTo>
                  <a:pt x="1775" y="16637"/>
                </a:lnTo>
                <a:lnTo>
                  <a:pt x="1775" y="16304"/>
                </a:lnTo>
                <a:lnTo>
                  <a:pt x="1775" y="15454"/>
                </a:lnTo>
                <a:cubicBezTo>
                  <a:pt x="1590" y="15269"/>
                  <a:pt x="1886" y="15195"/>
                  <a:pt x="1775" y="14899"/>
                </a:cubicBezTo>
                <a:cubicBezTo>
                  <a:pt x="1738" y="14789"/>
                  <a:pt x="1923" y="14530"/>
                  <a:pt x="1701" y="14493"/>
                </a:cubicBezTo>
                <a:cubicBezTo>
                  <a:pt x="1923" y="14419"/>
                  <a:pt x="1664" y="14345"/>
                  <a:pt x="1738" y="14160"/>
                </a:cubicBezTo>
                <a:cubicBezTo>
                  <a:pt x="2071" y="14123"/>
                  <a:pt x="1701" y="13975"/>
                  <a:pt x="1664" y="13938"/>
                </a:cubicBezTo>
                <a:cubicBezTo>
                  <a:pt x="2034" y="13938"/>
                  <a:pt x="1886" y="13606"/>
                  <a:pt x="1849" y="13495"/>
                </a:cubicBezTo>
                <a:cubicBezTo>
                  <a:pt x="1960" y="13495"/>
                  <a:pt x="1960" y="13347"/>
                  <a:pt x="1960" y="13310"/>
                </a:cubicBezTo>
                <a:lnTo>
                  <a:pt x="1960" y="13199"/>
                </a:lnTo>
                <a:cubicBezTo>
                  <a:pt x="2071" y="12829"/>
                  <a:pt x="2034" y="12459"/>
                  <a:pt x="2145" y="12238"/>
                </a:cubicBezTo>
                <a:lnTo>
                  <a:pt x="2145" y="12201"/>
                </a:lnTo>
                <a:lnTo>
                  <a:pt x="2293" y="11646"/>
                </a:lnTo>
                <a:lnTo>
                  <a:pt x="2293" y="11572"/>
                </a:lnTo>
                <a:cubicBezTo>
                  <a:pt x="2329" y="11276"/>
                  <a:pt x="2403" y="11165"/>
                  <a:pt x="2514" y="10833"/>
                </a:cubicBezTo>
                <a:lnTo>
                  <a:pt x="2514" y="10796"/>
                </a:lnTo>
                <a:cubicBezTo>
                  <a:pt x="2625" y="10537"/>
                  <a:pt x="2699" y="10278"/>
                  <a:pt x="2810" y="10019"/>
                </a:cubicBezTo>
                <a:lnTo>
                  <a:pt x="2847" y="9908"/>
                </a:lnTo>
                <a:lnTo>
                  <a:pt x="2958" y="9687"/>
                </a:lnTo>
                <a:lnTo>
                  <a:pt x="3032" y="9465"/>
                </a:lnTo>
                <a:lnTo>
                  <a:pt x="3180" y="9169"/>
                </a:lnTo>
                <a:cubicBezTo>
                  <a:pt x="3328" y="9132"/>
                  <a:pt x="3365" y="8688"/>
                  <a:pt x="3550" y="8430"/>
                </a:cubicBezTo>
                <a:lnTo>
                  <a:pt x="3586" y="8356"/>
                </a:lnTo>
                <a:lnTo>
                  <a:pt x="3697" y="8171"/>
                </a:lnTo>
                <a:lnTo>
                  <a:pt x="3734" y="8134"/>
                </a:lnTo>
                <a:cubicBezTo>
                  <a:pt x="3734" y="8023"/>
                  <a:pt x="3771" y="7875"/>
                  <a:pt x="3882" y="7801"/>
                </a:cubicBezTo>
                <a:cubicBezTo>
                  <a:pt x="3919" y="7764"/>
                  <a:pt x="3956" y="7653"/>
                  <a:pt x="3882" y="7653"/>
                </a:cubicBezTo>
                <a:cubicBezTo>
                  <a:pt x="3808" y="7505"/>
                  <a:pt x="4178" y="7505"/>
                  <a:pt x="4104" y="7321"/>
                </a:cubicBezTo>
                <a:lnTo>
                  <a:pt x="4141" y="7284"/>
                </a:lnTo>
                <a:cubicBezTo>
                  <a:pt x="4363" y="7284"/>
                  <a:pt x="4622" y="6914"/>
                  <a:pt x="4548" y="6729"/>
                </a:cubicBezTo>
                <a:cubicBezTo>
                  <a:pt x="4843" y="6581"/>
                  <a:pt x="4843" y="6322"/>
                  <a:pt x="5102" y="6027"/>
                </a:cubicBezTo>
                <a:cubicBezTo>
                  <a:pt x="5102" y="5990"/>
                  <a:pt x="5176" y="5953"/>
                  <a:pt x="5102" y="5916"/>
                </a:cubicBezTo>
                <a:cubicBezTo>
                  <a:pt x="5435" y="5916"/>
                  <a:pt x="5065" y="5620"/>
                  <a:pt x="5287" y="5546"/>
                </a:cubicBezTo>
                <a:cubicBezTo>
                  <a:pt x="5398" y="5620"/>
                  <a:pt x="5361" y="5657"/>
                  <a:pt x="5435" y="5731"/>
                </a:cubicBezTo>
                <a:lnTo>
                  <a:pt x="5620" y="5546"/>
                </a:lnTo>
                <a:lnTo>
                  <a:pt x="5953" y="5213"/>
                </a:lnTo>
                <a:lnTo>
                  <a:pt x="5990" y="5176"/>
                </a:lnTo>
                <a:cubicBezTo>
                  <a:pt x="6137" y="5065"/>
                  <a:pt x="6285" y="4917"/>
                  <a:pt x="6359" y="4843"/>
                </a:cubicBezTo>
                <a:lnTo>
                  <a:pt x="6544" y="4659"/>
                </a:lnTo>
                <a:lnTo>
                  <a:pt x="6729" y="4511"/>
                </a:lnTo>
                <a:cubicBezTo>
                  <a:pt x="6840" y="4511"/>
                  <a:pt x="7210" y="4141"/>
                  <a:pt x="7505" y="3919"/>
                </a:cubicBezTo>
                <a:cubicBezTo>
                  <a:pt x="7801" y="3697"/>
                  <a:pt x="7986" y="3513"/>
                  <a:pt x="7468" y="3734"/>
                </a:cubicBezTo>
                <a:lnTo>
                  <a:pt x="7321" y="3549"/>
                </a:lnTo>
                <a:cubicBezTo>
                  <a:pt x="7468" y="3402"/>
                  <a:pt x="7764" y="3402"/>
                  <a:pt x="7764" y="3180"/>
                </a:cubicBezTo>
                <a:cubicBezTo>
                  <a:pt x="7838" y="3069"/>
                  <a:pt x="7949" y="3254"/>
                  <a:pt x="8023" y="3143"/>
                </a:cubicBezTo>
                <a:lnTo>
                  <a:pt x="7986" y="3032"/>
                </a:lnTo>
                <a:cubicBezTo>
                  <a:pt x="8023" y="3032"/>
                  <a:pt x="8134" y="3069"/>
                  <a:pt x="8171" y="3180"/>
                </a:cubicBezTo>
                <a:cubicBezTo>
                  <a:pt x="8060" y="3217"/>
                  <a:pt x="8023" y="3254"/>
                  <a:pt x="8023" y="3365"/>
                </a:cubicBezTo>
                <a:cubicBezTo>
                  <a:pt x="7653" y="3771"/>
                  <a:pt x="8541" y="3402"/>
                  <a:pt x="8725" y="3217"/>
                </a:cubicBezTo>
                <a:cubicBezTo>
                  <a:pt x="8984" y="3180"/>
                  <a:pt x="9058" y="2884"/>
                  <a:pt x="9280" y="2847"/>
                </a:cubicBezTo>
                <a:cubicBezTo>
                  <a:pt x="9354" y="3069"/>
                  <a:pt x="9502" y="2810"/>
                  <a:pt x="9613" y="2810"/>
                </a:cubicBezTo>
                <a:cubicBezTo>
                  <a:pt x="9613" y="2625"/>
                  <a:pt x="9835" y="2625"/>
                  <a:pt x="9982" y="2514"/>
                </a:cubicBezTo>
                <a:cubicBezTo>
                  <a:pt x="10019" y="2625"/>
                  <a:pt x="10093" y="2625"/>
                  <a:pt x="10167" y="2588"/>
                </a:cubicBezTo>
                <a:lnTo>
                  <a:pt x="10278" y="2514"/>
                </a:lnTo>
                <a:cubicBezTo>
                  <a:pt x="10352" y="2477"/>
                  <a:pt x="10426" y="2477"/>
                  <a:pt x="10389" y="2403"/>
                </a:cubicBezTo>
                <a:cubicBezTo>
                  <a:pt x="10574" y="2440"/>
                  <a:pt x="10796" y="2256"/>
                  <a:pt x="10907" y="2256"/>
                </a:cubicBezTo>
                <a:cubicBezTo>
                  <a:pt x="11387" y="2071"/>
                  <a:pt x="11942" y="1960"/>
                  <a:pt x="12496" y="1849"/>
                </a:cubicBezTo>
                <a:lnTo>
                  <a:pt x="12792" y="1775"/>
                </a:lnTo>
                <a:cubicBezTo>
                  <a:pt x="12829" y="2034"/>
                  <a:pt x="13014" y="1849"/>
                  <a:pt x="13051" y="1738"/>
                </a:cubicBezTo>
                <a:cubicBezTo>
                  <a:pt x="13162" y="2071"/>
                  <a:pt x="13162" y="1590"/>
                  <a:pt x="13236" y="1701"/>
                </a:cubicBezTo>
                <a:lnTo>
                  <a:pt x="13310" y="1701"/>
                </a:lnTo>
                <a:cubicBezTo>
                  <a:pt x="13421" y="1923"/>
                  <a:pt x="13753" y="1701"/>
                  <a:pt x="13975" y="1738"/>
                </a:cubicBezTo>
                <a:lnTo>
                  <a:pt x="14049" y="1738"/>
                </a:lnTo>
                <a:lnTo>
                  <a:pt x="14086" y="1738"/>
                </a:lnTo>
                <a:cubicBezTo>
                  <a:pt x="14345" y="1738"/>
                  <a:pt x="14604" y="1701"/>
                  <a:pt x="14863" y="1701"/>
                </a:cubicBezTo>
                <a:lnTo>
                  <a:pt x="14900" y="1701"/>
                </a:lnTo>
                <a:cubicBezTo>
                  <a:pt x="15380" y="1664"/>
                  <a:pt x="15565" y="1701"/>
                  <a:pt x="16009" y="1701"/>
                </a:cubicBezTo>
                <a:lnTo>
                  <a:pt x="16452" y="1701"/>
                </a:lnTo>
                <a:cubicBezTo>
                  <a:pt x="16711" y="1701"/>
                  <a:pt x="16896" y="1738"/>
                  <a:pt x="17081" y="1886"/>
                </a:cubicBezTo>
                <a:cubicBezTo>
                  <a:pt x="17229" y="1886"/>
                  <a:pt x="17303" y="1738"/>
                  <a:pt x="17450" y="1849"/>
                </a:cubicBezTo>
                <a:cubicBezTo>
                  <a:pt x="17968" y="2108"/>
                  <a:pt x="18523" y="2071"/>
                  <a:pt x="19225" y="2256"/>
                </a:cubicBezTo>
                <a:lnTo>
                  <a:pt x="19299" y="2292"/>
                </a:lnTo>
                <a:cubicBezTo>
                  <a:pt x="19484" y="2329"/>
                  <a:pt x="19669" y="2403"/>
                  <a:pt x="19891" y="2477"/>
                </a:cubicBezTo>
                <a:cubicBezTo>
                  <a:pt x="20186" y="2662"/>
                  <a:pt x="20519" y="2625"/>
                  <a:pt x="20926" y="2810"/>
                </a:cubicBezTo>
                <a:lnTo>
                  <a:pt x="21628" y="3069"/>
                </a:lnTo>
                <a:lnTo>
                  <a:pt x="21702" y="3143"/>
                </a:lnTo>
                <a:lnTo>
                  <a:pt x="22035" y="3254"/>
                </a:lnTo>
                <a:cubicBezTo>
                  <a:pt x="22220" y="3365"/>
                  <a:pt x="22368" y="3402"/>
                  <a:pt x="22552" y="3513"/>
                </a:cubicBezTo>
                <a:cubicBezTo>
                  <a:pt x="22737" y="3586"/>
                  <a:pt x="22811" y="3623"/>
                  <a:pt x="23033" y="3771"/>
                </a:cubicBezTo>
                <a:cubicBezTo>
                  <a:pt x="23329" y="3919"/>
                  <a:pt x="23588" y="3919"/>
                  <a:pt x="23846" y="4178"/>
                </a:cubicBezTo>
                <a:cubicBezTo>
                  <a:pt x="24031" y="4252"/>
                  <a:pt x="24142" y="4548"/>
                  <a:pt x="24327" y="4474"/>
                </a:cubicBezTo>
                <a:lnTo>
                  <a:pt x="24401" y="4511"/>
                </a:lnTo>
                <a:cubicBezTo>
                  <a:pt x="24327" y="4622"/>
                  <a:pt x="24401" y="4659"/>
                  <a:pt x="24438" y="4696"/>
                </a:cubicBezTo>
                <a:cubicBezTo>
                  <a:pt x="24660" y="4659"/>
                  <a:pt x="24808" y="5065"/>
                  <a:pt x="25029" y="4991"/>
                </a:cubicBezTo>
                <a:cubicBezTo>
                  <a:pt x="24993" y="5102"/>
                  <a:pt x="25066" y="5176"/>
                  <a:pt x="25177" y="5250"/>
                </a:cubicBezTo>
                <a:cubicBezTo>
                  <a:pt x="25251" y="5361"/>
                  <a:pt x="25140" y="5435"/>
                  <a:pt x="25325" y="5398"/>
                </a:cubicBezTo>
                <a:lnTo>
                  <a:pt x="25547" y="5620"/>
                </a:lnTo>
                <a:cubicBezTo>
                  <a:pt x="25584" y="5731"/>
                  <a:pt x="25695" y="5620"/>
                  <a:pt x="25732" y="5731"/>
                </a:cubicBezTo>
                <a:lnTo>
                  <a:pt x="26065" y="6100"/>
                </a:lnTo>
                <a:lnTo>
                  <a:pt x="26102" y="6137"/>
                </a:lnTo>
                <a:cubicBezTo>
                  <a:pt x="26250" y="6285"/>
                  <a:pt x="26176" y="6655"/>
                  <a:pt x="26508" y="6507"/>
                </a:cubicBezTo>
                <a:cubicBezTo>
                  <a:pt x="26508" y="6581"/>
                  <a:pt x="26508" y="6692"/>
                  <a:pt x="26619" y="6766"/>
                </a:cubicBezTo>
                <a:cubicBezTo>
                  <a:pt x="26730" y="6914"/>
                  <a:pt x="26841" y="7247"/>
                  <a:pt x="27026" y="7247"/>
                </a:cubicBezTo>
                <a:cubicBezTo>
                  <a:pt x="27100" y="7653"/>
                  <a:pt x="27396" y="7949"/>
                  <a:pt x="27580" y="8060"/>
                </a:cubicBezTo>
                <a:cubicBezTo>
                  <a:pt x="27654" y="8208"/>
                  <a:pt x="27765" y="8319"/>
                  <a:pt x="27654" y="8430"/>
                </a:cubicBezTo>
                <a:cubicBezTo>
                  <a:pt x="27765" y="8578"/>
                  <a:pt x="27802" y="8725"/>
                  <a:pt x="27913" y="8725"/>
                </a:cubicBezTo>
                <a:cubicBezTo>
                  <a:pt x="27765" y="8910"/>
                  <a:pt x="28098" y="9132"/>
                  <a:pt x="28135" y="9132"/>
                </a:cubicBezTo>
                <a:cubicBezTo>
                  <a:pt x="28357" y="9613"/>
                  <a:pt x="28542" y="10056"/>
                  <a:pt x="28764" y="10352"/>
                </a:cubicBezTo>
                <a:cubicBezTo>
                  <a:pt x="28837" y="10426"/>
                  <a:pt x="28727" y="10463"/>
                  <a:pt x="28764" y="10574"/>
                </a:cubicBezTo>
                <a:lnTo>
                  <a:pt x="28874" y="10537"/>
                </a:lnTo>
                <a:lnTo>
                  <a:pt x="29133" y="11202"/>
                </a:lnTo>
                <a:cubicBezTo>
                  <a:pt x="29244" y="11498"/>
                  <a:pt x="29281" y="11831"/>
                  <a:pt x="29466" y="12016"/>
                </a:cubicBezTo>
                <a:cubicBezTo>
                  <a:pt x="29577" y="12238"/>
                  <a:pt x="29614" y="12496"/>
                  <a:pt x="29651" y="12792"/>
                </a:cubicBezTo>
                <a:lnTo>
                  <a:pt x="29688" y="12940"/>
                </a:lnTo>
                <a:cubicBezTo>
                  <a:pt x="29799" y="13199"/>
                  <a:pt x="29762" y="13606"/>
                  <a:pt x="29947" y="13790"/>
                </a:cubicBezTo>
                <a:lnTo>
                  <a:pt x="29984" y="14160"/>
                </a:lnTo>
                <a:cubicBezTo>
                  <a:pt x="30058" y="14345"/>
                  <a:pt x="29984" y="14715"/>
                  <a:pt x="30131" y="14863"/>
                </a:cubicBezTo>
                <a:lnTo>
                  <a:pt x="30168" y="15343"/>
                </a:lnTo>
                <a:cubicBezTo>
                  <a:pt x="30205" y="15454"/>
                  <a:pt x="30131" y="15787"/>
                  <a:pt x="30242" y="15824"/>
                </a:cubicBezTo>
                <a:cubicBezTo>
                  <a:pt x="30168" y="16083"/>
                  <a:pt x="30316" y="16489"/>
                  <a:pt x="30242" y="16859"/>
                </a:cubicBezTo>
                <a:cubicBezTo>
                  <a:pt x="30316" y="16933"/>
                  <a:pt x="30168" y="17118"/>
                  <a:pt x="30316" y="17118"/>
                </a:cubicBezTo>
                <a:lnTo>
                  <a:pt x="30242" y="17487"/>
                </a:lnTo>
                <a:cubicBezTo>
                  <a:pt x="30242" y="17561"/>
                  <a:pt x="30242" y="17598"/>
                  <a:pt x="30316" y="17598"/>
                </a:cubicBezTo>
                <a:cubicBezTo>
                  <a:pt x="30168" y="17672"/>
                  <a:pt x="30353" y="17931"/>
                  <a:pt x="30242" y="18153"/>
                </a:cubicBezTo>
                <a:cubicBezTo>
                  <a:pt x="30168" y="18523"/>
                  <a:pt x="30353" y="18523"/>
                  <a:pt x="30205" y="18781"/>
                </a:cubicBezTo>
                <a:cubicBezTo>
                  <a:pt x="30168" y="19151"/>
                  <a:pt x="30058" y="19595"/>
                  <a:pt x="30021" y="20038"/>
                </a:cubicBezTo>
                <a:lnTo>
                  <a:pt x="29947" y="20334"/>
                </a:lnTo>
                <a:cubicBezTo>
                  <a:pt x="29836" y="20556"/>
                  <a:pt x="29799" y="20778"/>
                  <a:pt x="29762" y="21000"/>
                </a:cubicBezTo>
                <a:cubicBezTo>
                  <a:pt x="29688" y="21258"/>
                  <a:pt x="29503" y="21517"/>
                  <a:pt x="29503" y="21702"/>
                </a:cubicBezTo>
                <a:cubicBezTo>
                  <a:pt x="29466" y="21887"/>
                  <a:pt x="29281" y="22109"/>
                  <a:pt x="29318" y="22220"/>
                </a:cubicBezTo>
                <a:cubicBezTo>
                  <a:pt x="28874" y="23107"/>
                  <a:pt x="28394" y="23883"/>
                  <a:pt x="27802" y="24660"/>
                </a:cubicBezTo>
                <a:lnTo>
                  <a:pt x="27765" y="24697"/>
                </a:lnTo>
                <a:cubicBezTo>
                  <a:pt x="27396" y="25214"/>
                  <a:pt x="26989" y="25695"/>
                  <a:pt x="26508" y="26139"/>
                </a:cubicBezTo>
                <a:lnTo>
                  <a:pt x="26471" y="26176"/>
                </a:lnTo>
                <a:cubicBezTo>
                  <a:pt x="26139" y="26508"/>
                  <a:pt x="25806" y="26841"/>
                  <a:pt x="25510" y="27100"/>
                </a:cubicBezTo>
                <a:cubicBezTo>
                  <a:pt x="25436" y="27211"/>
                  <a:pt x="25325" y="27285"/>
                  <a:pt x="25214" y="27396"/>
                </a:cubicBezTo>
                <a:lnTo>
                  <a:pt x="24105" y="28320"/>
                </a:lnTo>
                <a:lnTo>
                  <a:pt x="23883" y="28505"/>
                </a:lnTo>
                <a:lnTo>
                  <a:pt x="23883" y="28505"/>
                </a:lnTo>
                <a:cubicBezTo>
                  <a:pt x="23846" y="28542"/>
                  <a:pt x="23772" y="28542"/>
                  <a:pt x="23772" y="28542"/>
                </a:cubicBezTo>
                <a:lnTo>
                  <a:pt x="23846" y="28505"/>
                </a:lnTo>
                <a:lnTo>
                  <a:pt x="23846" y="28505"/>
                </a:lnTo>
                <a:lnTo>
                  <a:pt x="23883" y="28468"/>
                </a:lnTo>
                <a:lnTo>
                  <a:pt x="23920" y="28394"/>
                </a:lnTo>
                <a:cubicBezTo>
                  <a:pt x="23957" y="28357"/>
                  <a:pt x="24031" y="28357"/>
                  <a:pt x="24068" y="28320"/>
                </a:cubicBezTo>
                <a:lnTo>
                  <a:pt x="24105" y="28283"/>
                </a:lnTo>
                <a:cubicBezTo>
                  <a:pt x="24771" y="27802"/>
                  <a:pt x="25325" y="27433"/>
                  <a:pt x="25991" y="26841"/>
                </a:cubicBezTo>
                <a:lnTo>
                  <a:pt x="26065" y="26804"/>
                </a:lnTo>
                <a:cubicBezTo>
                  <a:pt x="26360" y="26508"/>
                  <a:pt x="26730" y="26139"/>
                  <a:pt x="26915" y="25991"/>
                </a:cubicBezTo>
                <a:lnTo>
                  <a:pt x="27026" y="25917"/>
                </a:lnTo>
                <a:lnTo>
                  <a:pt x="27396" y="25547"/>
                </a:lnTo>
                <a:cubicBezTo>
                  <a:pt x="28098" y="24808"/>
                  <a:pt x="28542" y="24105"/>
                  <a:pt x="29133" y="23292"/>
                </a:cubicBezTo>
                <a:lnTo>
                  <a:pt x="29207" y="23218"/>
                </a:lnTo>
                <a:lnTo>
                  <a:pt x="29466" y="22811"/>
                </a:lnTo>
                <a:lnTo>
                  <a:pt x="29577" y="22663"/>
                </a:lnTo>
                <a:cubicBezTo>
                  <a:pt x="29614" y="22478"/>
                  <a:pt x="29614" y="22478"/>
                  <a:pt x="29762" y="22405"/>
                </a:cubicBezTo>
                <a:lnTo>
                  <a:pt x="29799" y="22294"/>
                </a:lnTo>
                <a:cubicBezTo>
                  <a:pt x="29873" y="21998"/>
                  <a:pt x="30131" y="21443"/>
                  <a:pt x="30242" y="21185"/>
                </a:cubicBezTo>
                <a:lnTo>
                  <a:pt x="30242" y="21148"/>
                </a:lnTo>
                <a:cubicBezTo>
                  <a:pt x="30242" y="20926"/>
                  <a:pt x="30427" y="20556"/>
                  <a:pt x="30538" y="20260"/>
                </a:cubicBezTo>
                <a:cubicBezTo>
                  <a:pt x="30538" y="20038"/>
                  <a:pt x="30760" y="19632"/>
                  <a:pt x="30723" y="19410"/>
                </a:cubicBezTo>
                <a:lnTo>
                  <a:pt x="30871" y="18892"/>
                </a:lnTo>
                <a:cubicBezTo>
                  <a:pt x="30797" y="18338"/>
                  <a:pt x="31056" y="18153"/>
                  <a:pt x="30945" y="1800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798;p109"/>
          <p:cNvSpPr/>
          <p:nvPr/>
        </p:nvSpPr>
        <p:spPr>
          <a:xfrm flipH="1">
            <a:off x="4138202" y="4170289"/>
            <a:ext cx="963031" cy="973211"/>
          </a:xfrm>
          <a:custGeom>
            <a:avLst/>
            <a:gdLst/>
            <a:ahLst/>
            <a:cxnLst/>
            <a:rect l="l" t="t" r="r" b="b"/>
            <a:pathLst>
              <a:path w="29873" h="29208" extrusionOk="0">
                <a:moveTo>
                  <a:pt x="29540" y="13606"/>
                </a:moveTo>
                <a:cubicBezTo>
                  <a:pt x="29873" y="13495"/>
                  <a:pt x="29392" y="13310"/>
                  <a:pt x="29577" y="13088"/>
                </a:cubicBezTo>
                <a:cubicBezTo>
                  <a:pt x="29540" y="12940"/>
                  <a:pt x="29725" y="12681"/>
                  <a:pt x="29503" y="12681"/>
                </a:cubicBezTo>
                <a:cubicBezTo>
                  <a:pt x="29503" y="12349"/>
                  <a:pt x="29540" y="12016"/>
                  <a:pt x="29355" y="11794"/>
                </a:cubicBezTo>
                <a:lnTo>
                  <a:pt x="29355" y="11757"/>
                </a:lnTo>
                <a:cubicBezTo>
                  <a:pt x="29355" y="11609"/>
                  <a:pt x="29355" y="11461"/>
                  <a:pt x="29318" y="11313"/>
                </a:cubicBezTo>
                <a:cubicBezTo>
                  <a:pt x="29207" y="11055"/>
                  <a:pt x="29355" y="10537"/>
                  <a:pt x="29060" y="10389"/>
                </a:cubicBezTo>
                <a:cubicBezTo>
                  <a:pt x="29023" y="10204"/>
                  <a:pt x="29023" y="10020"/>
                  <a:pt x="28986" y="9835"/>
                </a:cubicBezTo>
                <a:cubicBezTo>
                  <a:pt x="28986" y="9613"/>
                  <a:pt x="28838" y="9539"/>
                  <a:pt x="28764" y="9391"/>
                </a:cubicBezTo>
                <a:cubicBezTo>
                  <a:pt x="28875" y="9354"/>
                  <a:pt x="28838" y="9169"/>
                  <a:pt x="28690" y="9206"/>
                </a:cubicBezTo>
                <a:cubicBezTo>
                  <a:pt x="28690" y="9058"/>
                  <a:pt x="28616" y="8689"/>
                  <a:pt x="28505" y="8615"/>
                </a:cubicBezTo>
                <a:cubicBezTo>
                  <a:pt x="28505" y="8541"/>
                  <a:pt x="28468" y="8504"/>
                  <a:pt x="28394" y="8541"/>
                </a:cubicBezTo>
                <a:cubicBezTo>
                  <a:pt x="28320" y="8430"/>
                  <a:pt x="28431" y="8356"/>
                  <a:pt x="28579" y="8430"/>
                </a:cubicBezTo>
                <a:cubicBezTo>
                  <a:pt x="28505" y="8282"/>
                  <a:pt x="28320" y="8282"/>
                  <a:pt x="28320" y="8097"/>
                </a:cubicBezTo>
                <a:lnTo>
                  <a:pt x="28246" y="8134"/>
                </a:lnTo>
                <a:lnTo>
                  <a:pt x="28246" y="8097"/>
                </a:lnTo>
                <a:cubicBezTo>
                  <a:pt x="28394" y="8060"/>
                  <a:pt x="28320" y="7949"/>
                  <a:pt x="28283" y="7875"/>
                </a:cubicBezTo>
                <a:cubicBezTo>
                  <a:pt x="28135" y="7690"/>
                  <a:pt x="28209" y="7210"/>
                  <a:pt x="27913" y="7210"/>
                </a:cubicBezTo>
                <a:cubicBezTo>
                  <a:pt x="27729" y="6766"/>
                  <a:pt x="27655" y="6655"/>
                  <a:pt x="27359" y="6322"/>
                </a:cubicBezTo>
                <a:lnTo>
                  <a:pt x="27322" y="6285"/>
                </a:lnTo>
                <a:cubicBezTo>
                  <a:pt x="27285" y="6064"/>
                  <a:pt x="27137" y="6027"/>
                  <a:pt x="26989" y="5916"/>
                </a:cubicBezTo>
                <a:cubicBezTo>
                  <a:pt x="27026" y="5879"/>
                  <a:pt x="27100" y="5842"/>
                  <a:pt x="27026" y="5731"/>
                </a:cubicBezTo>
                <a:cubicBezTo>
                  <a:pt x="26915" y="5583"/>
                  <a:pt x="26841" y="5176"/>
                  <a:pt x="26620" y="5287"/>
                </a:cubicBezTo>
                <a:lnTo>
                  <a:pt x="26361" y="4844"/>
                </a:lnTo>
                <a:cubicBezTo>
                  <a:pt x="26102" y="4548"/>
                  <a:pt x="25880" y="4252"/>
                  <a:pt x="25621" y="3919"/>
                </a:cubicBezTo>
                <a:cubicBezTo>
                  <a:pt x="25547" y="3845"/>
                  <a:pt x="25436" y="3919"/>
                  <a:pt x="25363" y="3845"/>
                </a:cubicBezTo>
                <a:cubicBezTo>
                  <a:pt x="25252" y="3624"/>
                  <a:pt x="25178" y="3439"/>
                  <a:pt x="24919" y="3365"/>
                </a:cubicBezTo>
                <a:lnTo>
                  <a:pt x="24882" y="3328"/>
                </a:lnTo>
                <a:cubicBezTo>
                  <a:pt x="24734" y="3254"/>
                  <a:pt x="24623" y="3106"/>
                  <a:pt x="24512" y="2995"/>
                </a:cubicBezTo>
                <a:lnTo>
                  <a:pt x="24438" y="2958"/>
                </a:lnTo>
                <a:cubicBezTo>
                  <a:pt x="24253" y="2884"/>
                  <a:pt x="24069" y="2514"/>
                  <a:pt x="23847" y="2625"/>
                </a:cubicBezTo>
                <a:lnTo>
                  <a:pt x="23699" y="2551"/>
                </a:lnTo>
                <a:lnTo>
                  <a:pt x="23440" y="2293"/>
                </a:lnTo>
                <a:cubicBezTo>
                  <a:pt x="23144" y="2034"/>
                  <a:pt x="22183" y="1627"/>
                  <a:pt x="21924" y="1368"/>
                </a:cubicBezTo>
                <a:lnTo>
                  <a:pt x="21813" y="1331"/>
                </a:lnTo>
                <a:cubicBezTo>
                  <a:pt x="21444" y="1257"/>
                  <a:pt x="21000" y="814"/>
                  <a:pt x="20630" y="962"/>
                </a:cubicBezTo>
                <a:cubicBezTo>
                  <a:pt x="20482" y="962"/>
                  <a:pt x="20519" y="777"/>
                  <a:pt x="20445" y="777"/>
                </a:cubicBezTo>
                <a:cubicBezTo>
                  <a:pt x="20113" y="629"/>
                  <a:pt x="19743" y="555"/>
                  <a:pt x="19410" y="444"/>
                </a:cubicBezTo>
                <a:cubicBezTo>
                  <a:pt x="19077" y="296"/>
                  <a:pt x="18856" y="518"/>
                  <a:pt x="18523" y="370"/>
                </a:cubicBezTo>
                <a:lnTo>
                  <a:pt x="18227" y="333"/>
                </a:lnTo>
                <a:cubicBezTo>
                  <a:pt x="18042" y="259"/>
                  <a:pt x="17894" y="259"/>
                  <a:pt x="17710" y="222"/>
                </a:cubicBezTo>
                <a:cubicBezTo>
                  <a:pt x="17303" y="222"/>
                  <a:pt x="16748" y="0"/>
                  <a:pt x="16453" y="222"/>
                </a:cubicBezTo>
                <a:cubicBezTo>
                  <a:pt x="15676" y="74"/>
                  <a:pt x="14752" y="296"/>
                  <a:pt x="14049" y="444"/>
                </a:cubicBezTo>
                <a:cubicBezTo>
                  <a:pt x="13791" y="555"/>
                  <a:pt x="13273" y="407"/>
                  <a:pt x="13125" y="740"/>
                </a:cubicBezTo>
                <a:cubicBezTo>
                  <a:pt x="12792" y="555"/>
                  <a:pt x="12534" y="925"/>
                  <a:pt x="12312" y="851"/>
                </a:cubicBezTo>
                <a:cubicBezTo>
                  <a:pt x="12053" y="962"/>
                  <a:pt x="11609" y="888"/>
                  <a:pt x="11498" y="1147"/>
                </a:cubicBezTo>
                <a:cubicBezTo>
                  <a:pt x="11314" y="1294"/>
                  <a:pt x="11240" y="999"/>
                  <a:pt x="11203" y="1257"/>
                </a:cubicBezTo>
                <a:cubicBezTo>
                  <a:pt x="10500" y="1516"/>
                  <a:pt x="9650" y="1738"/>
                  <a:pt x="9169" y="2071"/>
                </a:cubicBezTo>
                <a:cubicBezTo>
                  <a:pt x="9058" y="2256"/>
                  <a:pt x="8800" y="2182"/>
                  <a:pt x="8504" y="2404"/>
                </a:cubicBezTo>
                <a:lnTo>
                  <a:pt x="8541" y="2514"/>
                </a:lnTo>
                <a:cubicBezTo>
                  <a:pt x="8282" y="2625"/>
                  <a:pt x="8060" y="2773"/>
                  <a:pt x="7764" y="2958"/>
                </a:cubicBezTo>
                <a:cubicBezTo>
                  <a:pt x="7025" y="3476"/>
                  <a:pt x="6692" y="3808"/>
                  <a:pt x="5879" y="4363"/>
                </a:cubicBezTo>
                <a:cubicBezTo>
                  <a:pt x="5657" y="4548"/>
                  <a:pt x="5472" y="4733"/>
                  <a:pt x="5213" y="4918"/>
                </a:cubicBezTo>
                <a:cubicBezTo>
                  <a:pt x="5103" y="5102"/>
                  <a:pt x="4733" y="5213"/>
                  <a:pt x="4770" y="5472"/>
                </a:cubicBezTo>
                <a:cubicBezTo>
                  <a:pt x="4585" y="5509"/>
                  <a:pt x="4437" y="5583"/>
                  <a:pt x="4363" y="5879"/>
                </a:cubicBezTo>
                <a:cubicBezTo>
                  <a:pt x="3846" y="5916"/>
                  <a:pt x="3809" y="6655"/>
                  <a:pt x="3365" y="6803"/>
                </a:cubicBezTo>
                <a:cubicBezTo>
                  <a:pt x="3291" y="6988"/>
                  <a:pt x="2921" y="7173"/>
                  <a:pt x="3069" y="7395"/>
                </a:cubicBezTo>
                <a:lnTo>
                  <a:pt x="2995" y="7432"/>
                </a:lnTo>
                <a:cubicBezTo>
                  <a:pt x="2736" y="7358"/>
                  <a:pt x="2699" y="7801"/>
                  <a:pt x="2552" y="7912"/>
                </a:cubicBezTo>
                <a:cubicBezTo>
                  <a:pt x="2441" y="8060"/>
                  <a:pt x="2589" y="8171"/>
                  <a:pt x="2404" y="8282"/>
                </a:cubicBezTo>
                <a:cubicBezTo>
                  <a:pt x="2256" y="8171"/>
                  <a:pt x="2219" y="8356"/>
                  <a:pt x="2182" y="8467"/>
                </a:cubicBezTo>
                <a:cubicBezTo>
                  <a:pt x="2182" y="8541"/>
                  <a:pt x="2145" y="8652"/>
                  <a:pt x="2034" y="8689"/>
                </a:cubicBezTo>
                <a:cubicBezTo>
                  <a:pt x="2367" y="7616"/>
                  <a:pt x="2626" y="6951"/>
                  <a:pt x="3069" y="6064"/>
                </a:cubicBezTo>
                <a:cubicBezTo>
                  <a:pt x="3291" y="5879"/>
                  <a:pt x="3106" y="5694"/>
                  <a:pt x="3254" y="5509"/>
                </a:cubicBezTo>
                <a:cubicBezTo>
                  <a:pt x="3365" y="5398"/>
                  <a:pt x="3328" y="5139"/>
                  <a:pt x="3661" y="4918"/>
                </a:cubicBezTo>
                <a:cubicBezTo>
                  <a:pt x="3735" y="4770"/>
                  <a:pt x="3883" y="4585"/>
                  <a:pt x="4030" y="4437"/>
                </a:cubicBezTo>
                <a:lnTo>
                  <a:pt x="4067" y="4400"/>
                </a:lnTo>
                <a:cubicBezTo>
                  <a:pt x="4104" y="4326"/>
                  <a:pt x="4067" y="4252"/>
                  <a:pt x="4067" y="4215"/>
                </a:cubicBezTo>
                <a:cubicBezTo>
                  <a:pt x="4178" y="4030"/>
                  <a:pt x="4548" y="3882"/>
                  <a:pt x="4437" y="3661"/>
                </a:cubicBezTo>
                <a:cubicBezTo>
                  <a:pt x="4733" y="3587"/>
                  <a:pt x="4659" y="3402"/>
                  <a:pt x="4844" y="3217"/>
                </a:cubicBezTo>
                <a:cubicBezTo>
                  <a:pt x="5103" y="2921"/>
                  <a:pt x="5694" y="2662"/>
                  <a:pt x="5768" y="2293"/>
                </a:cubicBezTo>
                <a:cubicBezTo>
                  <a:pt x="6027" y="2071"/>
                  <a:pt x="6507" y="1960"/>
                  <a:pt x="6581" y="1664"/>
                </a:cubicBezTo>
                <a:cubicBezTo>
                  <a:pt x="6951" y="1627"/>
                  <a:pt x="7506" y="1553"/>
                  <a:pt x="7617" y="1147"/>
                </a:cubicBezTo>
                <a:cubicBezTo>
                  <a:pt x="7691" y="1110"/>
                  <a:pt x="7617" y="962"/>
                  <a:pt x="7580" y="851"/>
                </a:cubicBezTo>
                <a:cubicBezTo>
                  <a:pt x="7691" y="777"/>
                  <a:pt x="7580" y="666"/>
                  <a:pt x="7617" y="555"/>
                </a:cubicBezTo>
                <a:lnTo>
                  <a:pt x="7691" y="555"/>
                </a:lnTo>
                <a:cubicBezTo>
                  <a:pt x="7617" y="333"/>
                  <a:pt x="7543" y="222"/>
                  <a:pt x="7432" y="148"/>
                </a:cubicBezTo>
                <a:cubicBezTo>
                  <a:pt x="7395" y="74"/>
                  <a:pt x="7358" y="74"/>
                  <a:pt x="7321" y="74"/>
                </a:cubicBezTo>
                <a:lnTo>
                  <a:pt x="7210" y="74"/>
                </a:lnTo>
                <a:cubicBezTo>
                  <a:pt x="7173" y="74"/>
                  <a:pt x="7136" y="148"/>
                  <a:pt x="7062" y="148"/>
                </a:cubicBezTo>
                <a:lnTo>
                  <a:pt x="6803" y="296"/>
                </a:lnTo>
                <a:cubicBezTo>
                  <a:pt x="6249" y="222"/>
                  <a:pt x="6323" y="740"/>
                  <a:pt x="5731" y="851"/>
                </a:cubicBezTo>
                <a:cubicBezTo>
                  <a:pt x="5176" y="1257"/>
                  <a:pt x="4918" y="1479"/>
                  <a:pt x="4400" y="1960"/>
                </a:cubicBezTo>
                <a:cubicBezTo>
                  <a:pt x="4252" y="2145"/>
                  <a:pt x="3809" y="2293"/>
                  <a:pt x="3919" y="2551"/>
                </a:cubicBezTo>
                <a:lnTo>
                  <a:pt x="3846" y="2662"/>
                </a:lnTo>
                <a:cubicBezTo>
                  <a:pt x="3698" y="2810"/>
                  <a:pt x="3550" y="2995"/>
                  <a:pt x="3365" y="3143"/>
                </a:cubicBezTo>
                <a:cubicBezTo>
                  <a:pt x="3254" y="3291"/>
                  <a:pt x="3180" y="3365"/>
                  <a:pt x="3180" y="3513"/>
                </a:cubicBezTo>
                <a:lnTo>
                  <a:pt x="3143" y="3550"/>
                </a:lnTo>
                <a:cubicBezTo>
                  <a:pt x="2958" y="3882"/>
                  <a:pt x="2515" y="4215"/>
                  <a:pt x="2589" y="4474"/>
                </a:cubicBezTo>
                <a:cubicBezTo>
                  <a:pt x="1997" y="5250"/>
                  <a:pt x="1849" y="5953"/>
                  <a:pt x="1405" y="6840"/>
                </a:cubicBezTo>
                <a:lnTo>
                  <a:pt x="1479" y="6877"/>
                </a:lnTo>
                <a:cubicBezTo>
                  <a:pt x="1442" y="7136"/>
                  <a:pt x="1110" y="7358"/>
                  <a:pt x="1295" y="7542"/>
                </a:cubicBezTo>
                <a:cubicBezTo>
                  <a:pt x="1036" y="7653"/>
                  <a:pt x="1036" y="8208"/>
                  <a:pt x="925" y="8393"/>
                </a:cubicBezTo>
                <a:lnTo>
                  <a:pt x="666" y="9243"/>
                </a:lnTo>
                <a:lnTo>
                  <a:pt x="740" y="9280"/>
                </a:lnTo>
                <a:lnTo>
                  <a:pt x="740" y="9391"/>
                </a:lnTo>
                <a:cubicBezTo>
                  <a:pt x="407" y="9391"/>
                  <a:pt x="777" y="9761"/>
                  <a:pt x="555" y="9946"/>
                </a:cubicBezTo>
                <a:cubicBezTo>
                  <a:pt x="555" y="10056"/>
                  <a:pt x="296" y="10352"/>
                  <a:pt x="518" y="10463"/>
                </a:cubicBezTo>
                <a:cubicBezTo>
                  <a:pt x="407" y="10759"/>
                  <a:pt x="296" y="11203"/>
                  <a:pt x="370" y="11461"/>
                </a:cubicBezTo>
                <a:lnTo>
                  <a:pt x="370" y="11572"/>
                </a:lnTo>
                <a:lnTo>
                  <a:pt x="296" y="12053"/>
                </a:lnTo>
                <a:cubicBezTo>
                  <a:pt x="296" y="12386"/>
                  <a:pt x="1" y="12903"/>
                  <a:pt x="222" y="13125"/>
                </a:cubicBezTo>
                <a:cubicBezTo>
                  <a:pt x="185" y="13347"/>
                  <a:pt x="185" y="13532"/>
                  <a:pt x="148" y="13791"/>
                </a:cubicBezTo>
                <a:cubicBezTo>
                  <a:pt x="38" y="14012"/>
                  <a:pt x="148" y="14197"/>
                  <a:pt x="185" y="14382"/>
                </a:cubicBezTo>
                <a:cubicBezTo>
                  <a:pt x="38" y="14382"/>
                  <a:pt x="38" y="14567"/>
                  <a:pt x="185" y="14604"/>
                </a:cubicBezTo>
                <a:cubicBezTo>
                  <a:pt x="148" y="14752"/>
                  <a:pt x="112" y="15195"/>
                  <a:pt x="148" y="15306"/>
                </a:cubicBezTo>
                <a:cubicBezTo>
                  <a:pt x="148" y="15343"/>
                  <a:pt x="148" y="15380"/>
                  <a:pt x="222" y="15380"/>
                </a:cubicBezTo>
                <a:cubicBezTo>
                  <a:pt x="222" y="15528"/>
                  <a:pt x="148" y="15528"/>
                  <a:pt x="1" y="15491"/>
                </a:cubicBezTo>
                <a:cubicBezTo>
                  <a:pt x="1" y="15676"/>
                  <a:pt x="185" y="15713"/>
                  <a:pt x="112" y="15898"/>
                </a:cubicBezTo>
                <a:lnTo>
                  <a:pt x="185" y="15898"/>
                </a:lnTo>
                <a:lnTo>
                  <a:pt x="185" y="16009"/>
                </a:lnTo>
                <a:cubicBezTo>
                  <a:pt x="38" y="16009"/>
                  <a:pt x="38" y="16120"/>
                  <a:pt x="112" y="16231"/>
                </a:cubicBezTo>
                <a:cubicBezTo>
                  <a:pt x="185" y="16489"/>
                  <a:pt x="1" y="16970"/>
                  <a:pt x="222" y="17044"/>
                </a:cubicBezTo>
                <a:cubicBezTo>
                  <a:pt x="296" y="17672"/>
                  <a:pt x="333" y="17783"/>
                  <a:pt x="518" y="18264"/>
                </a:cubicBezTo>
                <a:lnTo>
                  <a:pt x="518" y="18338"/>
                </a:lnTo>
                <a:cubicBezTo>
                  <a:pt x="518" y="18597"/>
                  <a:pt x="592" y="18708"/>
                  <a:pt x="740" y="18892"/>
                </a:cubicBezTo>
                <a:cubicBezTo>
                  <a:pt x="666" y="18966"/>
                  <a:pt x="666" y="19003"/>
                  <a:pt x="666" y="19077"/>
                </a:cubicBezTo>
                <a:cubicBezTo>
                  <a:pt x="740" y="19262"/>
                  <a:pt x="666" y="19743"/>
                  <a:pt x="925" y="19743"/>
                </a:cubicBezTo>
                <a:cubicBezTo>
                  <a:pt x="962" y="19928"/>
                  <a:pt x="1036" y="20113"/>
                  <a:pt x="1110" y="20297"/>
                </a:cubicBezTo>
                <a:cubicBezTo>
                  <a:pt x="1258" y="20704"/>
                  <a:pt x="1442" y="21185"/>
                  <a:pt x="1627" y="21591"/>
                </a:cubicBezTo>
                <a:cubicBezTo>
                  <a:pt x="1664" y="21739"/>
                  <a:pt x="1812" y="21665"/>
                  <a:pt x="1849" y="21813"/>
                </a:cubicBezTo>
                <a:cubicBezTo>
                  <a:pt x="1960" y="22146"/>
                  <a:pt x="1960" y="22331"/>
                  <a:pt x="2219" y="22516"/>
                </a:cubicBezTo>
                <a:lnTo>
                  <a:pt x="2256" y="22553"/>
                </a:lnTo>
                <a:cubicBezTo>
                  <a:pt x="2367" y="22737"/>
                  <a:pt x="2441" y="22885"/>
                  <a:pt x="2589" y="23070"/>
                </a:cubicBezTo>
                <a:lnTo>
                  <a:pt x="2626" y="23107"/>
                </a:lnTo>
                <a:cubicBezTo>
                  <a:pt x="2810" y="23255"/>
                  <a:pt x="2921" y="23699"/>
                  <a:pt x="3180" y="23662"/>
                </a:cubicBezTo>
                <a:lnTo>
                  <a:pt x="3328" y="23847"/>
                </a:lnTo>
                <a:lnTo>
                  <a:pt x="3624" y="24179"/>
                </a:lnTo>
                <a:cubicBezTo>
                  <a:pt x="3846" y="24549"/>
                  <a:pt x="4733" y="25325"/>
                  <a:pt x="4992" y="25621"/>
                </a:cubicBezTo>
                <a:lnTo>
                  <a:pt x="5103" y="25695"/>
                </a:lnTo>
                <a:cubicBezTo>
                  <a:pt x="5472" y="25917"/>
                  <a:pt x="5842" y="26471"/>
                  <a:pt x="6249" y="26471"/>
                </a:cubicBezTo>
                <a:cubicBezTo>
                  <a:pt x="6397" y="26545"/>
                  <a:pt x="6286" y="26656"/>
                  <a:pt x="6397" y="26730"/>
                </a:cubicBezTo>
                <a:cubicBezTo>
                  <a:pt x="6692" y="26952"/>
                  <a:pt x="7025" y="27174"/>
                  <a:pt x="7358" y="27359"/>
                </a:cubicBezTo>
                <a:cubicBezTo>
                  <a:pt x="7691" y="27655"/>
                  <a:pt x="7949" y="27507"/>
                  <a:pt x="8282" y="27728"/>
                </a:cubicBezTo>
                <a:lnTo>
                  <a:pt x="8615" y="27876"/>
                </a:lnTo>
                <a:cubicBezTo>
                  <a:pt x="8800" y="27950"/>
                  <a:pt x="8911" y="28024"/>
                  <a:pt x="9095" y="28098"/>
                </a:cubicBezTo>
                <a:cubicBezTo>
                  <a:pt x="9539" y="28209"/>
                  <a:pt x="10020" y="28616"/>
                  <a:pt x="10463" y="28468"/>
                </a:cubicBezTo>
                <a:cubicBezTo>
                  <a:pt x="11240" y="28838"/>
                  <a:pt x="12238" y="28949"/>
                  <a:pt x="12977" y="28949"/>
                </a:cubicBezTo>
                <a:cubicBezTo>
                  <a:pt x="13310" y="28875"/>
                  <a:pt x="13791" y="29170"/>
                  <a:pt x="14012" y="28949"/>
                </a:cubicBezTo>
                <a:cubicBezTo>
                  <a:pt x="14271" y="29207"/>
                  <a:pt x="14641" y="28949"/>
                  <a:pt x="14900" y="29059"/>
                </a:cubicBezTo>
                <a:cubicBezTo>
                  <a:pt x="15159" y="29022"/>
                  <a:pt x="15639" y="29207"/>
                  <a:pt x="15750" y="28949"/>
                </a:cubicBezTo>
                <a:cubicBezTo>
                  <a:pt x="16009" y="28838"/>
                  <a:pt x="16009" y="29133"/>
                  <a:pt x="16083" y="28949"/>
                </a:cubicBezTo>
                <a:cubicBezTo>
                  <a:pt x="16859" y="28838"/>
                  <a:pt x="17784" y="28764"/>
                  <a:pt x="18338" y="28579"/>
                </a:cubicBezTo>
                <a:cubicBezTo>
                  <a:pt x="18486" y="28394"/>
                  <a:pt x="18782" y="28505"/>
                  <a:pt x="19077" y="28394"/>
                </a:cubicBezTo>
                <a:lnTo>
                  <a:pt x="19041" y="28283"/>
                </a:lnTo>
                <a:cubicBezTo>
                  <a:pt x="19336" y="28209"/>
                  <a:pt x="19632" y="28098"/>
                  <a:pt x="19928" y="28024"/>
                </a:cubicBezTo>
                <a:cubicBezTo>
                  <a:pt x="20741" y="27655"/>
                  <a:pt x="21185" y="27396"/>
                  <a:pt x="22109" y="26989"/>
                </a:cubicBezTo>
                <a:cubicBezTo>
                  <a:pt x="22331" y="26841"/>
                  <a:pt x="22590" y="26730"/>
                  <a:pt x="22848" y="26545"/>
                </a:cubicBezTo>
                <a:cubicBezTo>
                  <a:pt x="23033" y="26361"/>
                  <a:pt x="23403" y="26287"/>
                  <a:pt x="23403" y="26028"/>
                </a:cubicBezTo>
                <a:cubicBezTo>
                  <a:pt x="23588" y="25991"/>
                  <a:pt x="23773" y="25917"/>
                  <a:pt x="23847" y="25658"/>
                </a:cubicBezTo>
                <a:cubicBezTo>
                  <a:pt x="24364" y="25695"/>
                  <a:pt x="24549" y="24919"/>
                  <a:pt x="24956" y="24882"/>
                </a:cubicBezTo>
                <a:cubicBezTo>
                  <a:pt x="25067" y="24697"/>
                  <a:pt x="25473" y="24586"/>
                  <a:pt x="25363" y="24327"/>
                </a:cubicBezTo>
                <a:lnTo>
                  <a:pt x="25436" y="24253"/>
                </a:lnTo>
                <a:cubicBezTo>
                  <a:pt x="25658" y="24364"/>
                  <a:pt x="25806" y="23957"/>
                  <a:pt x="25991" y="23847"/>
                </a:cubicBezTo>
                <a:cubicBezTo>
                  <a:pt x="26065" y="23773"/>
                  <a:pt x="25991" y="23588"/>
                  <a:pt x="26176" y="23477"/>
                </a:cubicBezTo>
                <a:cubicBezTo>
                  <a:pt x="26287" y="23588"/>
                  <a:pt x="26361" y="23440"/>
                  <a:pt x="26435" y="23329"/>
                </a:cubicBezTo>
                <a:cubicBezTo>
                  <a:pt x="26583" y="22959"/>
                  <a:pt x="26841" y="23107"/>
                  <a:pt x="27026" y="22959"/>
                </a:cubicBezTo>
                <a:lnTo>
                  <a:pt x="26952" y="22922"/>
                </a:lnTo>
                <a:cubicBezTo>
                  <a:pt x="27100" y="22700"/>
                  <a:pt x="27137" y="22664"/>
                  <a:pt x="27100" y="22553"/>
                </a:cubicBezTo>
                <a:lnTo>
                  <a:pt x="27137" y="22516"/>
                </a:lnTo>
                <a:cubicBezTo>
                  <a:pt x="27359" y="22368"/>
                  <a:pt x="27137" y="22183"/>
                  <a:pt x="26915" y="21998"/>
                </a:cubicBezTo>
                <a:cubicBezTo>
                  <a:pt x="26952" y="21850"/>
                  <a:pt x="26952" y="21665"/>
                  <a:pt x="27174" y="21591"/>
                </a:cubicBezTo>
                <a:cubicBezTo>
                  <a:pt x="27396" y="21111"/>
                  <a:pt x="27581" y="20889"/>
                  <a:pt x="27840" y="20482"/>
                </a:cubicBezTo>
                <a:cubicBezTo>
                  <a:pt x="27877" y="20297"/>
                  <a:pt x="28246" y="20113"/>
                  <a:pt x="28061" y="19928"/>
                </a:cubicBezTo>
                <a:lnTo>
                  <a:pt x="28098" y="19817"/>
                </a:lnTo>
                <a:cubicBezTo>
                  <a:pt x="28209" y="19706"/>
                  <a:pt x="28283" y="19558"/>
                  <a:pt x="28320" y="19373"/>
                </a:cubicBezTo>
                <a:cubicBezTo>
                  <a:pt x="28431" y="19225"/>
                  <a:pt x="28431" y="19151"/>
                  <a:pt x="28394" y="19040"/>
                </a:cubicBezTo>
                <a:lnTo>
                  <a:pt x="28431" y="19003"/>
                </a:lnTo>
                <a:cubicBezTo>
                  <a:pt x="28468" y="18708"/>
                  <a:pt x="28875" y="18412"/>
                  <a:pt x="28690" y="18116"/>
                </a:cubicBezTo>
                <a:cubicBezTo>
                  <a:pt x="29060" y="17377"/>
                  <a:pt x="29060" y="16785"/>
                  <a:pt x="29355" y="16009"/>
                </a:cubicBezTo>
                <a:lnTo>
                  <a:pt x="29244" y="15935"/>
                </a:lnTo>
                <a:cubicBezTo>
                  <a:pt x="29244" y="15750"/>
                  <a:pt x="29540" y="15491"/>
                  <a:pt x="29318" y="15380"/>
                </a:cubicBezTo>
                <a:cubicBezTo>
                  <a:pt x="29540" y="15269"/>
                  <a:pt x="29429" y="14789"/>
                  <a:pt x="29429" y="14604"/>
                </a:cubicBezTo>
                <a:cubicBezTo>
                  <a:pt x="29503" y="14382"/>
                  <a:pt x="29540" y="14086"/>
                  <a:pt x="29540" y="13864"/>
                </a:cubicBezTo>
                <a:lnTo>
                  <a:pt x="29429" y="13864"/>
                </a:lnTo>
                <a:close/>
                <a:moveTo>
                  <a:pt x="24327" y="23699"/>
                </a:moveTo>
                <a:cubicBezTo>
                  <a:pt x="24032" y="23921"/>
                  <a:pt x="23810" y="24179"/>
                  <a:pt x="23514" y="24401"/>
                </a:cubicBezTo>
                <a:lnTo>
                  <a:pt x="23440" y="24512"/>
                </a:lnTo>
                <a:cubicBezTo>
                  <a:pt x="23255" y="24697"/>
                  <a:pt x="23070" y="24771"/>
                  <a:pt x="22848" y="24956"/>
                </a:cubicBezTo>
                <a:cubicBezTo>
                  <a:pt x="22664" y="25104"/>
                  <a:pt x="22405" y="25251"/>
                  <a:pt x="22368" y="25436"/>
                </a:cubicBezTo>
                <a:cubicBezTo>
                  <a:pt x="22146" y="25288"/>
                  <a:pt x="22183" y="25510"/>
                  <a:pt x="22035" y="25621"/>
                </a:cubicBezTo>
                <a:cubicBezTo>
                  <a:pt x="21998" y="25547"/>
                  <a:pt x="21961" y="25510"/>
                  <a:pt x="21998" y="25658"/>
                </a:cubicBezTo>
                <a:cubicBezTo>
                  <a:pt x="21628" y="25621"/>
                  <a:pt x="21591" y="25880"/>
                  <a:pt x="21222" y="25991"/>
                </a:cubicBezTo>
                <a:cubicBezTo>
                  <a:pt x="21074" y="26102"/>
                  <a:pt x="20667" y="26102"/>
                  <a:pt x="20667" y="26398"/>
                </a:cubicBezTo>
                <a:cubicBezTo>
                  <a:pt x="20482" y="26471"/>
                  <a:pt x="20298" y="26582"/>
                  <a:pt x="20113" y="26619"/>
                </a:cubicBezTo>
                <a:cubicBezTo>
                  <a:pt x="19780" y="26767"/>
                  <a:pt x="19447" y="26841"/>
                  <a:pt x="19151" y="26989"/>
                </a:cubicBezTo>
                <a:cubicBezTo>
                  <a:pt x="18967" y="27026"/>
                  <a:pt x="18708" y="27026"/>
                  <a:pt x="18671" y="27211"/>
                </a:cubicBezTo>
                <a:cubicBezTo>
                  <a:pt x="18597" y="26952"/>
                  <a:pt x="18634" y="27396"/>
                  <a:pt x="18449" y="27285"/>
                </a:cubicBezTo>
                <a:cubicBezTo>
                  <a:pt x="18153" y="27285"/>
                  <a:pt x="17747" y="27396"/>
                  <a:pt x="17229" y="27507"/>
                </a:cubicBezTo>
                <a:cubicBezTo>
                  <a:pt x="17044" y="27544"/>
                  <a:pt x="16933" y="27544"/>
                  <a:pt x="16748" y="27544"/>
                </a:cubicBezTo>
                <a:cubicBezTo>
                  <a:pt x="16009" y="27581"/>
                  <a:pt x="15713" y="27692"/>
                  <a:pt x="15306" y="27728"/>
                </a:cubicBezTo>
                <a:lnTo>
                  <a:pt x="14937" y="27728"/>
                </a:lnTo>
                <a:lnTo>
                  <a:pt x="14900" y="27728"/>
                </a:lnTo>
                <a:cubicBezTo>
                  <a:pt x="14641" y="27728"/>
                  <a:pt x="14382" y="27728"/>
                  <a:pt x="14160" y="27692"/>
                </a:cubicBezTo>
                <a:lnTo>
                  <a:pt x="14086" y="27692"/>
                </a:lnTo>
                <a:cubicBezTo>
                  <a:pt x="13902" y="27692"/>
                  <a:pt x="13717" y="27581"/>
                  <a:pt x="13643" y="27728"/>
                </a:cubicBezTo>
                <a:lnTo>
                  <a:pt x="13495" y="27728"/>
                </a:lnTo>
                <a:cubicBezTo>
                  <a:pt x="13347" y="27470"/>
                  <a:pt x="13162" y="27765"/>
                  <a:pt x="12940" y="27655"/>
                </a:cubicBezTo>
                <a:lnTo>
                  <a:pt x="12792" y="27655"/>
                </a:lnTo>
                <a:cubicBezTo>
                  <a:pt x="12349" y="27655"/>
                  <a:pt x="11831" y="27285"/>
                  <a:pt x="11425" y="27433"/>
                </a:cubicBezTo>
                <a:cubicBezTo>
                  <a:pt x="11388" y="27544"/>
                  <a:pt x="11425" y="27581"/>
                  <a:pt x="11425" y="27692"/>
                </a:cubicBezTo>
                <a:cubicBezTo>
                  <a:pt x="11277" y="27655"/>
                  <a:pt x="11425" y="27359"/>
                  <a:pt x="11240" y="27396"/>
                </a:cubicBezTo>
                <a:cubicBezTo>
                  <a:pt x="11055" y="27396"/>
                  <a:pt x="10833" y="27137"/>
                  <a:pt x="10648" y="27322"/>
                </a:cubicBezTo>
                <a:cubicBezTo>
                  <a:pt x="10537" y="27285"/>
                  <a:pt x="10574" y="27137"/>
                  <a:pt x="10500" y="27137"/>
                </a:cubicBezTo>
                <a:cubicBezTo>
                  <a:pt x="9946" y="26841"/>
                  <a:pt x="9539" y="26952"/>
                  <a:pt x="9095" y="26508"/>
                </a:cubicBezTo>
                <a:cubicBezTo>
                  <a:pt x="9058" y="26582"/>
                  <a:pt x="9058" y="26619"/>
                  <a:pt x="9021" y="26619"/>
                </a:cubicBezTo>
                <a:cubicBezTo>
                  <a:pt x="8874" y="26508"/>
                  <a:pt x="8689" y="26471"/>
                  <a:pt x="8541" y="26398"/>
                </a:cubicBezTo>
                <a:cubicBezTo>
                  <a:pt x="8615" y="26250"/>
                  <a:pt x="8504" y="26287"/>
                  <a:pt x="8467" y="26361"/>
                </a:cubicBezTo>
                <a:lnTo>
                  <a:pt x="8282" y="26250"/>
                </a:lnTo>
                <a:cubicBezTo>
                  <a:pt x="8282" y="25991"/>
                  <a:pt x="7801" y="25917"/>
                  <a:pt x="7617" y="25695"/>
                </a:cubicBezTo>
                <a:lnTo>
                  <a:pt x="7580" y="25806"/>
                </a:lnTo>
                <a:lnTo>
                  <a:pt x="7506" y="25695"/>
                </a:lnTo>
                <a:cubicBezTo>
                  <a:pt x="7321" y="25547"/>
                  <a:pt x="7136" y="25473"/>
                  <a:pt x="6988" y="25325"/>
                </a:cubicBezTo>
                <a:cubicBezTo>
                  <a:pt x="6692" y="25251"/>
                  <a:pt x="6507" y="24771"/>
                  <a:pt x="6212" y="24882"/>
                </a:cubicBezTo>
                <a:lnTo>
                  <a:pt x="6138" y="24808"/>
                </a:lnTo>
                <a:cubicBezTo>
                  <a:pt x="6101" y="24438"/>
                  <a:pt x="5509" y="24216"/>
                  <a:pt x="5287" y="23847"/>
                </a:cubicBezTo>
                <a:cubicBezTo>
                  <a:pt x="4807" y="23625"/>
                  <a:pt x="4844" y="22959"/>
                  <a:pt x="4252" y="23033"/>
                </a:cubicBezTo>
                <a:cubicBezTo>
                  <a:pt x="4252" y="23070"/>
                  <a:pt x="4363" y="23107"/>
                  <a:pt x="4252" y="23218"/>
                </a:cubicBezTo>
                <a:lnTo>
                  <a:pt x="4104" y="23070"/>
                </a:lnTo>
                <a:cubicBezTo>
                  <a:pt x="4178" y="23033"/>
                  <a:pt x="4289" y="22922"/>
                  <a:pt x="4252" y="22885"/>
                </a:cubicBezTo>
                <a:cubicBezTo>
                  <a:pt x="4104" y="22737"/>
                  <a:pt x="4030" y="22590"/>
                  <a:pt x="3919" y="22405"/>
                </a:cubicBezTo>
                <a:cubicBezTo>
                  <a:pt x="3883" y="22331"/>
                  <a:pt x="3846" y="22220"/>
                  <a:pt x="3735" y="22183"/>
                </a:cubicBezTo>
                <a:cubicBezTo>
                  <a:pt x="3698" y="22146"/>
                  <a:pt x="3624" y="22109"/>
                  <a:pt x="3550" y="22109"/>
                </a:cubicBezTo>
                <a:cubicBezTo>
                  <a:pt x="3550" y="21961"/>
                  <a:pt x="3550" y="21850"/>
                  <a:pt x="3365" y="21776"/>
                </a:cubicBezTo>
                <a:cubicBezTo>
                  <a:pt x="3365" y="21554"/>
                  <a:pt x="3365" y="21554"/>
                  <a:pt x="3180" y="21443"/>
                </a:cubicBezTo>
                <a:cubicBezTo>
                  <a:pt x="3291" y="21185"/>
                  <a:pt x="2958" y="21185"/>
                  <a:pt x="2884" y="20815"/>
                </a:cubicBezTo>
                <a:cubicBezTo>
                  <a:pt x="2699" y="20371"/>
                  <a:pt x="2552" y="19965"/>
                  <a:pt x="2404" y="19558"/>
                </a:cubicBezTo>
                <a:cubicBezTo>
                  <a:pt x="2367" y="19077"/>
                  <a:pt x="2071" y="18856"/>
                  <a:pt x="2034" y="18449"/>
                </a:cubicBezTo>
                <a:lnTo>
                  <a:pt x="2034" y="18375"/>
                </a:lnTo>
                <a:cubicBezTo>
                  <a:pt x="1849" y="18116"/>
                  <a:pt x="2034" y="18042"/>
                  <a:pt x="1849" y="17820"/>
                </a:cubicBezTo>
                <a:cubicBezTo>
                  <a:pt x="1775" y="17525"/>
                  <a:pt x="1775" y="17562"/>
                  <a:pt x="1775" y="17229"/>
                </a:cubicBezTo>
                <a:lnTo>
                  <a:pt x="1516" y="17229"/>
                </a:lnTo>
                <a:cubicBezTo>
                  <a:pt x="1516" y="17192"/>
                  <a:pt x="1627" y="17155"/>
                  <a:pt x="1775" y="17155"/>
                </a:cubicBezTo>
                <a:cubicBezTo>
                  <a:pt x="1775" y="17007"/>
                  <a:pt x="1627" y="17007"/>
                  <a:pt x="1627" y="16859"/>
                </a:cubicBezTo>
                <a:lnTo>
                  <a:pt x="1627" y="16526"/>
                </a:lnTo>
                <a:cubicBezTo>
                  <a:pt x="1627" y="16489"/>
                  <a:pt x="1516" y="16452"/>
                  <a:pt x="1479" y="16415"/>
                </a:cubicBezTo>
                <a:cubicBezTo>
                  <a:pt x="1664" y="16305"/>
                  <a:pt x="1664" y="15824"/>
                  <a:pt x="1479" y="15713"/>
                </a:cubicBezTo>
                <a:cubicBezTo>
                  <a:pt x="1516" y="15602"/>
                  <a:pt x="1627" y="15565"/>
                  <a:pt x="1590" y="15454"/>
                </a:cubicBezTo>
                <a:lnTo>
                  <a:pt x="1479" y="15454"/>
                </a:lnTo>
                <a:cubicBezTo>
                  <a:pt x="1627" y="15158"/>
                  <a:pt x="1516" y="15269"/>
                  <a:pt x="1479" y="14863"/>
                </a:cubicBezTo>
                <a:cubicBezTo>
                  <a:pt x="1479" y="14567"/>
                  <a:pt x="1516" y="14234"/>
                  <a:pt x="1516" y="13938"/>
                </a:cubicBezTo>
                <a:cubicBezTo>
                  <a:pt x="1479" y="13864"/>
                  <a:pt x="1701" y="13643"/>
                  <a:pt x="1442" y="13643"/>
                </a:cubicBezTo>
                <a:cubicBezTo>
                  <a:pt x="1479" y="13088"/>
                  <a:pt x="1627" y="12460"/>
                  <a:pt x="1516" y="12201"/>
                </a:cubicBezTo>
                <a:lnTo>
                  <a:pt x="1516" y="12164"/>
                </a:lnTo>
                <a:cubicBezTo>
                  <a:pt x="1479" y="11979"/>
                  <a:pt x="1775" y="11683"/>
                  <a:pt x="1516" y="11609"/>
                </a:cubicBezTo>
                <a:lnTo>
                  <a:pt x="1516" y="11535"/>
                </a:lnTo>
                <a:cubicBezTo>
                  <a:pt x="1479" y="11313"/>
                  <a:pt x="1775" y="11424"/>
                  <a:pt x="1701" y="11166"/>
                </a:cubicBezTo>
                <a:cubicBezTo>
                  <a:pt x="1627" y="10944"/>
                  <a:pt x="1812" y="10685"/>
                  <a:pt x="1664" y="10426"/>
                </a:cubicBezTo>
                <a:lnTo>
                  <a:pt x="1664" y="10389"/>
                </a:lnTo>
                <a:cubicBezTo>
                  <a:pt x="1886" y="10352"/>
                  <a:pt x="1775" y="10167"/>
                  <a:pt x="1812" y="9983"/>
                </a:cubicBezTo>
                <a:lnTo>
                  <a:pt x="1849" y="9798"/>
                </a:lnTo>
                <a:cubicBezTo>
                  <a:pt x="2034" y="9872"/>
                  <a:pt x="2219" y="10020"/>
                  <a:pt x="2256" y="10130"/>
                </a:cubicBezTo>
                <a:cubicBezTo>
                  <a:pt x="2367" y="9983"/>
                  <a:pt x="3069" y="10241"/>
                  <a:pt x="2921" y="10056"/>
                </a:cubicBezTo>
                <a:cubicBezTo>
                  <a:pt x="3698" y="9983"/>
                  <a:pt x="3365" y="9243"/>
                  <a:pt x="3550" y="8873"/>
                </a:cubicBezTo>
                <a:lnTo>
                  <a:pt x="3624" y="8836"/>
                </a:lnTo>
                <a:cubicBezTo>
                  <a:pt x="3883" y="8836"/>
                  <a:pt x="3698" y="8652"/>
                  <a:pt x="3919" y="8541"/>
                </a:cubicBezTo>
                <a:cubicBezTo>
                  <a:pt x="4030" y="8319"/>
                  <a:pt x="4437" y="8097"/>
                  <a:pt x="4289" y="7838"/>
                </a:cubicBezTo>
                <a:lnTo>
                  <a:pt x="4437" y="7653"/>
                </a:lnTo>
                <a:cubicBezTo>
                  <a:pt x="4659" y="7395"/>
                  <a:pt x="4918" y="7099"/>
                  <a:pt x="5140" y="6877"/>
                </a:cubicBezTo>
                <a:lnTo>
                  <a:pt x="5213" y="6803"/>
                </a:lnTo>
                <a:cubicBezTo>
                  <a:pt x="5472" y="6433"/>
                  <a:pt x="6064" y="6138"/>
                  <a:pt x="6138" y="5731"/>
                </a:cubicBezTo>
                <a:cubicBezTo>
                  <a:pt x="6397" y="5805"/>
                  <a:pt x="6323" y="5583"/>
                  <a:pt x="6434" y="5509"/>
                </a:cubicBezTo>
                <a:cubicBezTo>
                  <a:pt x="6470" y="5546"/>
                  <a:pt x="6581" y="5546"/>
                  <a:pt x="6470" y="5435"/>
                </a:cubicBezTo>
                <a:cubicBezTo>
                  <a:pt x="6840" y="5398"/>
                  <a:pt x="6840" y="5139"/>
                  <a:pt x="7210" y="4992"/>
                </a:cubicBezTo>
                <a:cubicBezTo>
                  <a:pt x="7358" y="4807"/>
                  <a:pt x="7764" y="4770"/>
                  <a:pt x="7691" y="4511"/>
                </a:cubicBezTo>
                <a:cubicBezTo>
                  <a:pt x="7875" y="4400"/>
                  <a:pt x="7986" y="4289"/>
                  <a:pt x="8171" y="4215"/>
                </a:cubicBezTo>
                <a:cubicBezTo>
                  <a:pt x="8467" y="4030"/>
                  <a:pt x="8726" y="3845"/>
                  <a:pt x="9058" y="3698"/>
                </a:cubicBezTo>
                <a:cubicBezTo>
                  <a:pt x="9206" y="3587"/>
                  <a:pt x="9428" y="3550"/>
                  <a:pt x="9428" y="3365"/>
                </a:cubicBezTo>
                <a:cubicBezTo>
                  <a:pt x="9576" y="3587"/>
                  <a:pt x="9428" y="3180"/>
                  <a:pt x="9650" y="3291"/>
                </a:cubicBezTo>
                <a:cubicBezTo>
                  <a:pt x="9946" y="3217"/>
                  <a:pt x="10278" y="2995"/>
                  <a:pt x="10759" y="2773"/>
                </a:cubicBezTo>
                <a:lnTo>
                  <a:pt x="11240" y="2588"/>
                </a:lnTo>
                <a:cubicBezTo>
                  <a:pt x="11868" y="2367"/>
                  <a:pt x="12127" y="2219"/>
                  <a:pt x="12497" y="2071"/>
                </a:cubicBezTo>
                <a:lnTo>
                  <a:pt x="12682" y="1960"/>
                </a:lnTo>
                <a:lnTo>
                  <a:pt x="12719" y="1960"/>
                </a:lnTo>
                <a:lnTo>
                  <a:pt x="13421" y="1812"/>
                </a:lnTo>
                <a:lnTo>
                  <a:pt x="13458" y="1812"/>
                </a:lnTo>
                <a:cubicBezTo>
                  <a:pt x="13606" y="1775"/>
                  <a:pt x="13754" y="1812"/>
                  <a:pt x="13828" y="1627"/>
                </a:cubicBezTo>
                <a:lnTo>
                  <a:pt x="13976" y="1627"/>
                </a:lnTo>
                <a:cubicBezTo>
                  <a:pt x="14160" y="1849"/>
                  <a:pt x="14234" y="1479"/>
                  <a:pt x="14456" y="1590"/>
                </a:cubicBezTo>
                <a:lnTo>
                  <a:pt x="14604" y="1590"/>
                </a:lnTo>
                <a:cubicBezTo>
                  <a:pt x="15011" y="1479"/>
                  <a:pt x="15565" y="1664"/>
                  <a:pt x="15898" y="1405"/>
                </a:cubicBezTo>
                <a:cubicBezTo>
                  <a:pt x="15898" y="1294"/>
                  <a:pt x="15861" y="1257"/>
                  <a:pt x="15861" y="1147"/>
                </a:cubicBezTo>
                <a:cubicBezTo>
                  <a:pt x="16009" y="1147"/>
                  <a:pt x="15935" y="1479"/>
                  <a:pt x="16083" y="1405"/>
                </a:cubicBezTo>
                <a:cubicBezTo>
                  <a:pt x="16231" y="1331"/>
                  <a:pt x="16563" y="1516"/>
                  <a:pt x="16600" y="1294"/>
                </a:cubicBezTo>
                <a:cubicBezTo>
                  <a:pt x="16674" y="1294"/>
                  <a:pt x="16674" y="1442"/>
                  <a:pt x="16785" y="1442"/>
                </a:cubicBezTo>
                <a:cubicBezTo>
                  <a:pt x="17340" y="1516"/>
                  <a:pt x="17673" y="1331"/>
                  <a:pt x="18153" y="1627"/>
                </a:cubicBezTo>
                <a:cubicBezTo>
                  <a:pt x="18153" y="1590"/>
                  <a:pt x="18227" y="1479"/>
                  <a:pt x="18264" y="1516"/>
                </a:cubicBezTo>
                <a:lnTo>
                  <a:pt x="18708" y="1627"/>
                </a:lnTo>
                <a:cubicBezTo>
                  <a:pt x="18708" y="1775"/>
                  <a:pt x="18782" y="1701"/>
                  <a:pt x="18819" y="1664"/>
                </a:cubicBezTo>
                <a:lnTo>
                  <a:pt x="19004" y="1701"/>
                </a:lnTo>
                <a:cubicBezTo>
                  <a:pt x="19077" y="1997"/>
                  <a:pt x="19521" y="1886"/>
                  <a:pt x="19706" y="2034"/>
                </a:cubicBezTo>
                <a:lnTo>
                  <a:pt x="19743" y="1960"/>
                </a:lnTo>
                <a:lnTo>
                  <a:pt x="19817" y="1997"/>
                </a:lnTo>
                <a:cubicBezTo>
                  <a:pt x="20002" y="2034"/>
                  <a:pt x="20187" y="2145"/>
                  <a:pt x="20371" y="2182"/>
                </a:cubicBezTo>
                <a:cubicBezTo>
                  <a:pt x="20667" y="2182"/>
                  <a:pt x="20926" y="2551"/>
                  <a:pt x="21148" y="2367"/>
                </a:cubicBezTo>
                <a:lnTo>
                  <a:pt x="21222" y="2404"/>
                </a:lnTo>
                <a:cubicBezTo>
                  <a:pt x="21370" y="2773"/>
                  <a:pt x="21887" y="2773"/>
                  <a:pt x="22146" y="3069"/>
                </a:cubicBezTo>
                <a:cubicBezTo>
                  <a:pt x="22590" y="3106"/>
                  <a:pt x="22701" y="3734"/>
                  <a:pt x="23218" y="3476"/>
                </a:cubicBezTo>
                <a:cubicBezTo>
                  <a:pt x="23218" y="3439"/>
                  <a:pt x="23107" y="3439"/>
                  <a:pt x="23144" y="3328"/>
                </a:cubicBezTo>
                <a:lnTo>
                  <a:pt x="23292" y="3439"/>
                </a:lnTo>
                <a:cubicBezTo>
                  <a:pt x="23255" y="3513"/>
                  <a:pt x="23144" y="3624"/>
                  <a:pt x="23218" y="3661"/>
                </a:cubicBezTo>
                <a:cubicBezTo>
                  <a:pt x="23477" y="3808"/>
                  <a:pt x="23662" y="4252"/>
                  <a:pt x="23995" y="4178"/>
                </a:cubicBezTo>
                <a:cubicBezTo>
                  <a:pt x="24032" y="4289"/>
                  <a:pt x="24032" y="4400"/>
                  <a:pt x="24216" y="4400"/>
                </a:cubicBezTo>
                <a:cubicBezTo>
                  <a:pt x="24253" y="4585"/>
                  <a:pt x="24253" y="4585"/>
                  <a:pt x="24438" y="4622"/>
                </a:cubicBezTo>
                <a:cubicBezTo>
                  <a:pt x="24438" y="4918"/>
                  <a:pt x="24734" y="4807"/>
                  <a:pt x="24882" y="5102"/>
                </a:cubicBezTo>
                <a:cubicBezTo>
                  <a:pt x="25104" y="5361"/>
                  <a:pt x="25363" y="5694"/>
                  <a:pt x="25547" y="6027"/>
                </a:cubicBezTo>
                <a:cubicBezTo>
                  <a:pt x="25695" y="6396"/>
                  <a:pt x="26028" y="6470"/>
                  <a:pt x="26176" y="6803"/>
                </a:cubicBezTo>
                <a:lnTo>
                  <a:pt x="26213" y="6840"/>
                </a:lnTo>
                <a:cubicBezTo>
                  <a:pt x="26435" y="7025"/>
                  <a:pt x="26287" y="7173"/>
                  <a:pt x="26546" y="7210"/>
                </a:cubicBezTo>
                <a:cubicBezTo>
                  <a:pt x="26730" y="7432"/>
                  <a:pt x="26656" y="7395"/>
                  <a:pt x="26767" y="7690"/>
                </a:cubicBezTo>
                <a:lnTo>
                  <a:pt x="26952" y="7579"/>
                </a:lnTo>
                <a:cubicBezTo>
                  <a:pt x="26952" y="7616"/>
                  <a:pt x="26915" y="7690"/>
                  <a:pt x="26767" y="7727"/>
                </a:cubicBezTo>
                <a:cubicBezTo>
                  <a:pt x="26767" y="7801"/>
                  <a:pt x="26915" y="7764"/>
                  <a:pt x="26952" y="7875"/>
                </a:cubicBezTo>
                <a:lnTo>
                  <a:pt x="27026" y="8134"/>
                </a:lnTo>
                <a:cubicBezTo>
                  <a:pt x="27026" y="8171"/>
                  <a:pt x="27137" y="8171"/>
                  <a:pt x="27174" y="8171"/>
                </a:cubicBezTo>
                <a:cubicBezTo>
                  <a:pt x="27026" y="8319"/>
                  <a:pt x="27174" y="8726"/>
                  <a:pt x="27359" y="8689"/>
                </a:cubicBezTo>
                <a:cubicBezTo>
                  <a:pt x="27359" y="8799"/>
                  <a:pt x="27285" y="8836"/>
                  <a:pt x="27322" y="8984"/>
                </a:cubicBezTo>
                <a:lnTo>
                  <a:pt x="27396" y="8910"/>
                </a:lnTo>
                <a:lnTo>
                  <a:pt x="27396" y="9021"/>
                </a:lnTo>
                <a:lnTo>
                  <a:pt x="27396" y="9058"/>
                </a:lnTo>
                <a:lnTo>
                  <a:pt x="27396" y="9095"/>
                </a:lnTo>
                <a:lnTo>
                  <a:pt x="27396" y="9206"/>
                </a:lnTo>
                <a:cubicBezTo>
                  <a:pt x="27396" y="9243"/>
                  <a:pt x="27470" y="9280"/>
                  <a:pt x="27544" y="9428"/>
                </a:cubicBezTo>
                <a:cubicBezTo>
                  <a:pt x="27655" y="9650"/>
                  <a:pt x="27692" y="9946"/>
                  <a:pt x="27729" y="10204"/>
                </a:cubicBezTo>
                <a:cubicBezTo>
                  <a:pt x="27840" y="10278"/>
                  <a:pt x="27655" y="10537"/>
                  <a:pt x="27913" y="10463"/>
                </a:cubicBezTo>
                <a:cubicBezTo>
                  <a:pt x="28024" y="10907"/>
                  <a:pt x="28024" y="11424"/>
                  <a:pt x="28209" y="11609"/>
                </a:cubicBezTo>
                <a:lnTo>
                  <a:pt x="28209" y="11646"/>
                </a:lnTo>
                <a:cubicBezTo>
                  <a:pt x="28283" y="11794"/>
                  <a:pt x="28098" y="12053"/>
                  <a:pt x="28320" y="12127"/>
                </a:cubicBezTo>
                <a:lnTo>
                  <a:pt x="28320" y="12164"/>
                </a:lnTo>
                <a:cubicBezTo>
                  <a:pt x="28431" y="12349"/>
                  <a:pt x="28135" y="12349"/>
                  <a:pt x="28246" y="12534"/>
                </a:cubicBezTo>
                <a:cubicBezTo>
                  <a:pt x="28394" y="12681"/>
                  <a:pt x="28246" y="12940"/>
                  <a:pt x="28431" y="13088"/>
                </a:cubicBezTo>
                <a:lnTo>
                  <a:pt x="28431" y="13125"/>
                </a:lnTo>
                <a:cubicBezTo>
                  <a:pt x="28209" y="13236"/>
                  <a:pt x="28394" y="13310"/>
                  <a:pt x="28394" y="13458"/>
                </a:cubicBezTo>
                <a:cubicBezTo>
                  <a:pt x="28394" y="13606"/>
                  <a:pt x="28320" y="13791"/>
                  <a:pt x="28320" y="13901"/>
                </a:cubicBezTo>
                <a:cubicBezTo>
                  <a:pt x="28246" y="14086"/>
                  <a:pt x="28320" y="14234"/>
                  <a:pt x="28394" y="14382"/>
                </a:cubicBezTo>
                <a:lnTo>
                  <a:pt x="28394" y="14419"/>
                </a:lnTo>
                <a:cubicBezTo>
                  <a:pt x="28283" y="15454"/>
                  <a:pt x="28209" y="16083"/>
                  <a:pt x="27913" y="16859"/>
                </a:cubicBezTo>
                <a:cubicBezTo>
                  <a:pt x="27766" y="17044"/>
                  <a:pt x="27950" y="17192"/>
                  <a:pt x="27840" y="17340"/>
                </a:cubicBezTo>
                <a:cubicBezTo>
                  <a:pt x="27692" y="17414"/>
                  <a:pt x="27840" y="17672"/>
                  <a:pt x="27581" y="17894"/>
                </a:cubicBezTo>
                <a:lnTo>
                  <a:pt x="27359" y="18301"/>
                </a:lnTo>
                <a:lnTo>
                  <a:pt x="27322" y="18338"/>
                </a:lnTo>
                <a:cubicBezTo>
                  <a:pt x="27285" y="18412"/>
                  <a:pt x="27359" y="18449"/>
                  <a:pt x="27359" y="18486"/>
                </a:cubicBezTo>
                <a:cubicBezTo>
                  <a:pt x="27359" y="18671"/>
                  <a:pt x="26989" y="18856"/>
                  <a:pt x="27211" y="19003"/>
                </a:cubicBezTo>
                <a:cubicBezTo>
                  <a:pt x="26989" y="19077"/>
                  <a:pt x="27026" y="19225"/>
                  <a:pt x="26989" y="19410"/>
                </a:cubicBezTo>
                <a:cubicBezTo>
                  <a:pt x="26915" y="19743"/>
                  <a:pt x="26435" y="20002"/>
                  <a:pt x="26546" y="20334"/>
                </a:cubicBezTo>
                <a:cubicBezTo>
                  <a:pt x="26435" y="20556"/>
                  <a:pt x="26065" y="20815"/>
                  <a:pt x="26176" y="21037"/>
                </a:cubicBezTo>
                <a:cubicBezTo>
                  <a:pt x="25917" y="21185"/>
                  <a:pt x="25510" y="21370"/>
                  <a:pt x="25621" y="21628"/>
                </a:cubicBezTo>
                <a:cubicBezTo>
                  <a:pt x="25363" y="21850"/>
                  <a:pt x="25473" y="22368"/>
                  <a:pt x="25289" y="22590"/>
                </a:cubicBezTo>
                <a:lnTo>
                  <a:pt x="25252" y="22664"/>
                </a:lnTo>
                <a:cubicBezTo>
                  <a:pt x="24956" y="22590"/>
                  <a:pt x="25141" y="22848"/>
                  <a:pt x="24882" y="22885"/>
                </a:cubicBezTo>
                <a:cubicBezTo>
                  <a:pt x="24734" y="23107"/>
                  <a:pt x="24327" y="23255"/>
                  <a:pt x="24401" y="2351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799;p109"/>
          <p:cNvSpPr txBox="1"/>
          <p:nvPr/>
        </p:nvSpPr>
        <p:spPr>
          <a:xfrm flipH="1">
            <a:off x="3329312" y="3401084"/>
            <a:ext cx="85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accent1"/>
                </a:solidFill>
                <a:latin typeface="Gaegu"/>
                <a:ea typeface="Gaegu"/>
                <a:cs typeface="Gaegu"/>
                <a:sym typeface="Gaegu"/>
              </a:rPr>
              <a:t>0</a:t>
            </a:r>
            <a:r>
              <a:rPr lang="ar-EG" sz="3200" b="1" dirty="0">
                <a:solidFill>
                  <a:schemeClr val="accent1"/>
                </a:solidFill>
                <a:latin typeface="Gaegu"/>
                <a:ea typeface="Gaegu"/>
                <a:cs typeface="Gaegu"/>
                <a:sym typeface="Gaegu"/>
              </a:rPr>
              <a:t>5</a:t>
            </a:r>
            <a:endParaRPr sz="3200" b="1" dirty="0">
              <a:solidFill>
                <a:schemeClr val="accent1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36" name="Google Shape;3800;p109"/>
          <p:cNvSpPr txBox="1"/>
          <p:nvPr/>
        </p:nvSpPr>
        <p:spPr>
          <a:xfrm flipH="1">
            <a:off x="5040714" y="3401084"/>
            <a:ext cx="85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0</a:t>
            </a:r>
            <a:r>
              <a:rPr lang="ar-EG" sz="3200" b="1" dirty="0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rPr>
              <a:t>6</a:t>
            </a:r>
            <a:endParaRPr sz="3200" b="1" dirty="0">
              <a:solidFill>
                <a:schemeClr val="accent3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37" name="Google Shape;3801;p109"/>
          <p:cNvSpPr txBox="1"/>
          <p:nvPr/>
        </p:nvSpPr>
        <p:spPr>
          <a:xfrm flipH="1">
            <a:off x="4191850" y="4389807"/>
            <a:ext cx="85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accent4"/>
                </a:solidFill>
                <a:latin typeface="Gaegu"/>
                <a:ea typeface="Gaegu"/>
                <a:cs typeface="Gaegu"/>
                <a:sym typeface="Gaegu"/>
              </a:rPr>
              <a:t>0</a:t>
            </a:r>
            <a:r>
              <a:rPr lang="ar-EG" sz="3200" b="1" dirty="0">
                <a:solidFill>
                  <a:schemeClr val="accent4"/>
                </a:solidFill>
                <a:latin typeface="Gaegu"/>
                <a:ea typeface="Gaegu"/>
                <a:cs typeface="Gaegu"/>
                <a:sym typeface="Gaegu"/>
              </a:rPr>
              <a:t>7</a:t>
            </a:r>
            <a:endParaRPr sz="3200" b="1" dirty="0">
              <a:solidFill>
                <a:schemeClr val="accent4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40" name="Google Shape;3804;p109"/>
          <p:cNvSpPr/>
          <p:nvPr/>
        </p:nvSpPr>
        <p:spPr>
          <a:xfrm>
            <a:off x="4243960" y="3560546"/>
            <a:ext cx="714150" cy="283450"/>
          </a:xfrm>
          <a:custGeom>
            <a:avLst/>
            <a:gdLst/>
            <a:ahLst/>
            <a:cxnLst/>
            <a:rect l="l" t="t" r="r" b="b"/>
            <a:pathLst>
              <a:path w="28566" h="11338" extrusionOk="0">
                <a:moveTo>
                  <a:pt x="0" y="9086"/>
                </a:moveTo>
                <a:cubicBezTo>
                  <a:pt x="2280" y="11366"/>
                  <a:pt x="6463" y="11805"/>
                  <a:pt x="9522" y="10786"/>
                </a:cubicBezTo>
                <a:cubicBezTo>
                  <a:pt x="15487" y="8798"/>
                  <a:pt x="19065" y="1769"/>
                  <a:pt x="25165" y="244"/>
                </a:cubicBezTo>
                <a:cubicBezTo>
                  <a:pt x="26287" y="-36"/>
                  <a:pt x="28199" y="-172"/>
                  <a:pt x="28566" y="924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42" name="Google Shape;3814;p109"/>
          <p:cNvSpPr/>
          <p:nvPr/>
        </p:nvSpPr>
        <p:spPr>
          <a:xfrm>
            <a:off x="5029200" y="4096598"/>
            <a:ext cx="679852" cy="465012"/>
          </a:xfrm>
          <a:custGeom>
            <a:avLst/>
            <a:gdLst/>
            <a:ahLst/>
            <a:cxnLst/>
            <a:rect l="l" t="t" r="r" b="b"/>
            <a:pathLst>
              <a:path w="76943" h="22551" extrusionOk="0">
                <a:moveTo>
                  <a:pt x="76943" y="0"/>
                </a:moveTo>
                <a:cubicBezTo>
                  <a:pt x="73502" y="3440"/>
                  <a:pt x="69093" y="7452"/>
                  <a:pt x="64235" y="7182"/>
                </a:cubicBezTo>
                <a:cubicBezTo>
                  <a:pt x="52375" y="6523"/>
                  <a:pt x="40399" y="-119"/>
                  <a:pt x="28875" y="2762"/>
                </a:cubicBezTo>
                <a:cubicBezTo>
                  <a:pt x="19419" y="5126"/>
                  <a:pt x="7649" y="6013"/>
                  <a:pt x="1802" y="13812"/>
                </a:cubicBezTo>
                <a:cubicBezTo>
                  <a:pt x="239" y="15896"/>
                  <a:pt x="-468" y="19218"/>
                  <a:pt x="697" y="21548"/>
                </a:cubicBezTo>
                <a:cubicBezTo>
                  <a:pt x="1607" y="23367"/>
                  <a:pt x="4740" y="22100"/>
                  <a:pt x="6774" y="2210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43" name="Google Shape;3814;p109"/>
          <p:cNvSpPr/>
          <p:nvPr/>
        </p:nvSpPr>
        <p:spPr>
          <a:xfrm>
            <a:off x="3927763" y="2944071"/>
            <a:ext cx="1594253" cy="349848"/>
          </a:xfrm>
          <a:custGeom>
            <a:avLst/>
            <a:gdLst/>
            <a:ahLst/>
            <a:cxnLst/>
            <a:rect l="l" t="t" r="r" b="b"/>
            <a:pathLst>
              <a:path w="76943" h="22551" extrusionOk="0">
                <a:moveTo>
                  <a:pt x="76943" y="0"/>
                </a:moveTo>
                <a:cubicBezTo>
                  <a:pt x="73502" y="3440"/>
                  <a:pt x="69093" y="7452"/>
                  <a:pt x="64235" y="7182"/>
                </a:cubicBezTo>
                <a:cubicBezTo>
                  <a:pt x="52375" y="6523"/>
                  <a:pt x="40399" y="-119"/>
                  <a:pt x="28875" y="2762"/>
                </a:cubicBezTo>
                <a:cubicBezTo>
                  <a:pt x="19419" y="5126"/>
                  <a:pt x="7649" y="6013"/>
                  <a:pt x="1802" y="13812"/>
                </a:cubicBezTo>
                <a:cubicBezTo>
                  <a:pt x="239" y="15896"/>
                  <a:pt x="-468" y="19218"/>
                  <a:pt x="697" y="21548"/>
                </a:cubicBezTo>
                <a:cubicBezTo>
                  <a:pt x="1607" y="23367"/>
                  <a:pt x="4740" y="22100"/>
                  <a:pt x="6774" y="2210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44" name="Rectangle 43"/>
          <p:cNvSpPr/>
          <p:nvPr/>
        </p:nvSpPr>
        <p:spPr>
          <a:xfrm>
            <a:off x="1778347" y="994308"/>
            <a:ext cx="13821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Introduction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920998" y="952744"/>
            <a:ext cx="25106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The Problem &amp; Solution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776845" y="2085353"/>
            <a:ext cx="15401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Job Seeker </a:t>
            </a:r>
            <a:endParaRPr lang="ar-EG" sz="1600" b="1" dirty="0">
              <a:solidFill>
                <a:schemeClr val="tx2"/>
              </a:solidFill>
            </a:endParaRPr>
          </a:p>
          <a:p>
            <a:r>
              <a:rPr lang="en-US" sz="1600" b="1" dirty="0">
                <a:solidFill>
                  <a:schemeClr val="tx2"/>
                </a:solidFill>
              </a:rPr>
              <a:t>&amp; Company</a:t>
            </a:r>
          </a:p>
          <a:p>
            <a:r>
              <a:rPr lang="en-US" sz="1600" b="1" dirty="0">
                <a:solidFill>
                  <a:schemeClr val="tx2"/>
                </a:solidFill>
              </a:rPr>
              <a:t> Scenario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815845" y="3456953"/>
            <a:ext cx="13933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Future Work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005759" y="3456952"/>
            <a:ext cx="21435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Tools &amp; Technology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38810" y="350071"/>
            <a:ext cx="19030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solidFill>
                  <a:schemeClr val="accent4"/>
                </a:solidFill>
                <a:latin typeface="Algerian" panose="04020705040A02060702" pitchFamily="82" charset="0"/>
                <a:cs typeface="Aldhabi" panose="01000000000000000000" pitchFamily="2" charset="-78"/>
              </a:rPr>
              <a:t>TABLE OF CONTENTS</a:t>
            </a:r>
            <a:endParaRPr lang="en-US" dirty="0">
              <a:solidFill>
                <a:schemeClr val="accent4"/>
              </a:solidFill>
              <a:latin typeface="Algerian" panose="04020705040A02060702" pitchFamily="82" charset="0"/>
              <a:cs typeface="Aldhabi" panose="01000000000000000000" pitchFamily="2" charset="-78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002294" y="2175407"/>
            <a:ext cx="14959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Related Work</a:t>
            </a:r>
          </a:p>
          <a:p>
            <a:r>
              <a:rPr lang="en-US" sz="1600" b="1" dirty="0">
                <a:solidFill>
                  <a:schemeClr val="tx2"/>
                </a:solidFill>
              </a:rPr>
              <a:t> &amp;SWOT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777649" y="4530679"/>
            <a:ext cx="13131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6825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 animBg="1"/>
      <p:bldP spid="28" grpId="0"/>
      <p:bldP spid="32" grpId="0" animBg="1"/>
      <p:bldP spid="33" grpId="0" animBg="1"/>
      <p:bldP spid="34" grpId="0" animBg="1"/>
      <p:bldP spid="35" grpId="0"/>
      <p:bldP spid="36" grpId="0"/>
      <p:bldP spid="37" grpId="0"/>
      <p:bldP spid="44" grpId="0"/>
      <p:bldP spid="45" grpId="0"/>
      <p:bldP spid="47" grpId="0"/>
      <p:bldP spid="48" grpId="0"/>
      <p:bldP spid="49" grpId="0"/>
      <p:bldP spid="51" grpId="0"/>
      <p:bldP spid="38" grpId="0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32"/>
          <p:cNvSpPr txBox="1"/>
          <p:nvPr/>
        </p:nvSpPr>
        <p:spPr>
          <a:xfrm>
            <a:off x="6912453" y="2322070"/>
            <a:ext cx="9603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00" dirty="0">
              <a:solidFill>
                <a:schemeClr val="lt2"/>
              </a:solidFill>
              <a:latin typeface="Inconsolata ExtraBold"/>
              <a:ea typeface="Inconsolata ExtraBold"/>
              <a:cs typeface="Inconsolata ExtraBold"/>
              <a:sym typeface="Inconsolata ExtraBold"/>
            </a:endParaRPr>
          </a:p>
        </p:txBody>
      </p:sp>
      <p:grpSp>
        <p:nvGrpSpPr>
          <p:cNvPr id="1831" name="Google Shape;1831;p32"/>
          <p:cNvGrpSpPr/>
          <p:nvPr/>
        </p:nvGrpSpPr>
        <p:grpSpPr>
          <a:xfrm>
            <a:off x="8453824" y="224940"/>
            <a:ext cx="382838" cy="410308"/>
            <a:chOff x="1031934" y="1660879"/>
            <a:chExt cx="322525" cy="345668"/>
          </a:xfrm>
        </p:grpSpPr>
        <p:sp>
          <p:nvSpPr>
            <p:cNvPr id="1832" name="Google Shape;1832;p32"/>
            <p:cNvSpPr/>
            <p:nvPr/>
          </p:nvSpPr>
          <p:spPr>
            <a:xfrm>
              <a:off x="1069811" y="1866118"/>
              <a:ext cx="284649" cy="140429"/>
            </a:xfrm>
            <a:custGeom>
              <a:avLst/>
              <a:gdLst/>
              <a:ahLst/>
              <a:cxnLst/>
              <a:rect l="l" t="t" r="r" b="b"/>
              <a:pathLst>
                <a:path w="10664" h="5261" extrusionOk="0">
                  <a:moveTo>
                    <a:pt x="1176" y="1"/>
                  </a:moveTo>
                  <a:cubicBezTo>
                    <a:pt x="524" y="1"/>
                    <a:pt x="0" y="524"/>
                    <a:pt x="0" y="1176"/>
                  </a:cubicBezTo>
                  <a:lnTo>
                    <a:pt x="0" y="2652"/>
                  </a:lnTo>
                  <a:lnTo>
                    <a:pt x="29" y="2681"/>
                  </a:lnTo>
                  <a:lnTo>
                    <a:pt x="2802" y="2681"/>
                  </a:lnTo>
                  <a:cubicBezTo>
                    <a:pt x="2860" y="2681"/>
                    <a:pt x="2910" y="2724"/>
                    <a:pt x="2910" y="2781"/>
                  </a:cubicBezTo>
                  <a:lnTo>
                    <a:pt x="2910" y="5232"/>
                  </a:lnTo>
                  <a:lnTo>
                    <a:pt x="2903" y="5232"/>
                  </a:lnTo>
                  <a:lnTo>
                    <a:pt x="2931" y="5261"/>
                  </a:lnTo>
                  <a:lnTo>
                    <a:pt x="4644" y="5261"/>
                  </a:lnTo>
                  <a:lnTo>
                    <a:pt x="4673" y="5232"/>
                  </a:lnTo>
                  <a:lnTo>
                    <a:pt x="4917" y="1520"/>
                  </a:lnTo>
                  <a:lnTo>
                    <a:pt x="5741" y="1520"/>
                  </a:lnTo>
                  <a:lnTo>
                    <a:pt x="5984" y="5232"/>
                  </a:lnTo>
                  <a:lnTo>
                    <a:pt x="6013" y="5261"/>
                  </a:lnTo>
                  <a:lnTo>
                    <a:pt x="10399" y="5261"/>
                  </a:lnTo>
                  <a:cubicBezTo>
                    <a:pt x="10549" y="5261"/>
                    <a:pt x="10664" y="5139"/>
                    <a:pt x="10664" y="4996"/>
                  </a:cubicBezTo>
                  <a:lnTo>
                    <a:pt x="10664" y="1169"/>
                  </a:lnTo>
                  <a:cubicBezTo>
                    <a:pt x="10664" y="524"/>
                    <a:pt x="10141" y="1"/>
                    <a:pt x="9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2"/>
            <p:cNvSpPr/>
            <p:nvPr/>
          </p:nvSpPr>
          <p:spPr>
            <a:xfrm>
              <a:off x="1189927" y="1868226"/>
              <a:ext cx="44416" cy="38491"/>
            </a:xfrm>
            <a:custGeom>
              <a:avLst/>
              <a:gdLst/>
              <a:ahLst/>
              <a:cxnLst/>
              <a:rect l="l" t="t" r="r" b="b"/>
              <a:pathLst>
                <a:path w="1664" h="1442" extrusionOk="0">
                  <a:moveTo>
                    <a:pt x="832" y="1"/>
                  </a:moveTo>
                  <a:cubicBezTo>
                    <a:pt x="811" y="1"/>
                    <a:pt x="789" y="8"/>
                    <a:pt x="768" y="22"/>
                  </a:cubicBezTo>
                  <a:lnTo>
                    <a:pt x="1" y="631"/>
                  </a:lnTo>
                  <a:lnTo>
                    <a:pt x="395" y="1413"/>
                  </a:lnTo>
                  <a:lnTo>
                    <a:pt x="438" y="1441"/>
                  </a:lnTo>
                  <a:lnTo>
                    <a:pt x="1226" y="1441"/>
                  </a:lnTo>
                  <a:lnTo>
                    <a:pt x="1269" y="1413"/>
                  </a:lnTo>
                  <a:lnTo>
                    <a:pt x="1663" y="631"/>
                  </a:lnTo>
                  <a:lnTo>
                    <a:pt x="897" y="22"/>
                  </a:lnTo>
                  <a:cubicBezTo>
                    <a:pt x="882" y="8"/>
                    <a:pt x="854" y="1"/>
                    <a:pt x="832" y="1"/>
                  </a:cubicBezTo>
                  <a:close/>
                </a:path>
              </a:pathLst>
            </a:custGeom>
            <a:solidFill>
              <a:srgbClr val="00C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2"/>
            <p:cNvSpPr/>
            <p:nvPr/>
          </p:nvSpPr>
          <p:spPr>
            <a:xfrm>
              <a:off x="1189927" y="1868226"/>
              <a:ext cx="44416" cy="38491"/>
            </a:xfrm>
            <a:custGeom>
              <a:avLst/>
              <a:gdLst/>
              <a:ahLst/>
              <a:cxnLst/>
              <a:rect l="l" t="t" r="r" b="b"/>
              <a:pathLst>
                <a:path w="1664" h="1442" extrusionOk="0">
                  <a:moveTo>
                    <a:pt x="832" y="1"/>
                  </a:moveTo>
                  <a:cubicBezTo>
                    <a:pt x="811" y="1"/>
                    <a:pt x="789" y="8"/>
                    <a:pt x="768" y="22"/>
                  </a:cubicBezTo>
                  <a:lnTo>
                    <a:pt x="1" y="631"/>
                  </a:lnTo>
                  <a:lnTo>
                    <a:pt x="395" y="1413"/>
                  </a:lnTo>
                  <a:lnTo>
                    <a:pt x="438" y="1441"/>
                  </a:lnTo>
                  <a:lnTo>
                    <a:pt x="1226" y="1441"/>
                  </a:lnTo>
                  <a:lnTo>
                    <a:pt x="1269" y="1413"/>
                  </a:lnTo>
                  <a:lnTo>
                    <a:pt x="1663" y="631"/>
                  </a:lnTo>
                  <a:lnTo>
                    <a:pt x="897" y="22"/>
                  </a:lnTo>
                  <a:cubicBezTo>
                    <a:pt x="882" y="8"/>
                    <a:pt x="854" y="1"/>
                    <a:pt x="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2"/>
            <p:cNvSpPr/>
            <p:nvPr/>
          </p:nvSpPr>
          <p:spPr>
            <a:xfrm>
              <a:off x="1193771" y="1906103"/>
              <a:ext cx="36756" cy="100444"/>
            </a:xfrm>
            <a:custGeom>
              <a:avLst/>
              <a:gdLst/>
              <a:ahLst/>
              <a:cxnLst/>
              <a:rect l="l" t="t" r="r" b="b"/>
              <a:pathLst>
                <a:path w="1377" h="3763" extrusionOk="0">
                  <a:moveTo>
                    <a:pt x="251" y="1"/>
                  </a:moveTo>
                  <a:lnTo>
                    <a:pt x="0" y="3763"/>
                  </a:lnTo>
                  <a:lnTo>
                    <a:pt x="1376" y="3763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2"/>
            <p:cNvSpPr/>
            <p:nvPr/>
          </p:nvSpPr>
          <p:spPr>
            <a:xfrm>
              <a:off x="1172710" y="1847753"/>
              <a:ext cx="78850" cy="48207"/>
            </a:xfrm>
            <a:custGeom>
              <a:avLst/>
              <a:gdLst/>
              <a:ahLst/>
              <a:cxnLst/>
              <a:rect l="l" t="t" r="r" b="b"/>
              <a:pathLst>
                <a:path w="2954" h="1806" extrusionOk="0">
                  <a:moveTo>
                    <a:pt x="1" y="1"/>
                  </a:moveTo>
                  <a:lnTo>
                    <a:pt x="1" y="1671"/>
                  </a:lnTo>
                  <a:cubicBezTo>
                    <a:pt x="1" y="1753"/>
                    <a:pt x="67" y="1805"/>
                    <a:pt x="133" y="1805"/>
                  </a:cubicBezTo>
                  <a:cubicBezTo>
                    <a:pt x="159" y="1805"/>
                    <a:pt x="186" y="1797"/>
                    <a:pt x="209" y="1778"/>
                  </a:cubicBezTo>
                  <a:lnTo>
                    <a:pt x="1427" y="811"/>
                  </a:lnTo>
                  <a:cubicBezTo>
                    <a:pt x="1441" y="800"/>
                    <a:pt x="1459" y="795"/>
                    <a:pt x="1477" y="795"/>
                  </a:cubicBezTo>
                  <a:cubicBezTo>
                    <a:pt x="1495" y="795"/>
                    <a:pt x="1513" y="800"/>
                    <a:pt x="1527" y="811"/>
                  </a:cubicBezTo>
                  <a:lnTo>
                    <a:pt x="2746" y="1778"/>
                  </a:lnTo>
                  <a:cubicBezTo>
                    <a:pt x="2768" y="1797"/>
                    <a:pt x="2795" y="1805"/>
                    <a:pt x="2821" y="1805"/>
                  </a:cubicBezTo>
                  <a:cubicBezTo>
                    <a:pt x="2888" y="1805"/>
                    <a:pt x="2953" y="1753"/>
                    <a:pt x="2953" y="1671"/>
                  </a:cubicBezTo>
                  <a:lnTo>
                    <a:pt x="2953" y="1"/>
                  </a:lnTo>
                  <a:cubicBezTo>
                    <a:pt x="2688" y="137"/>
                    <a:pt x="2394" y="216"/>
                    <a:pt x="2079" y="216"/>
                  </a:cubicBezTo>
                  <a:lnTo>
                    <a:pt x="875" y="216"/>
                  </a:lnTo>
                  <a:cubicBezTo>
                    <a:pt x="560" y="216"/>
                    <a:pt x="266" y="13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2"/>
            <p:cNvSpPr/>
            <p:nvPr/>
          </p:nvSpPr>
          <p:spPr>
            <a:xfrm>
              <a:off x="1124717" y="1704308"/>
              <a:ext cx="44203" cy="56455"/>
            </a:xfrm>
            <a:custGeom>
              <a:avLst/>
              <a:gdLst/>
              <a:ahLst/>
              <a:cxnLst/>
              <a:rect l="l" t="t" r="r" b="b"/>
              <a:pathLst>
                <a:path w="1656" h="2115" extrusionOk="0">
                  <a:moveTo>
                    <a:pt x="509" y="0"/>
                  </a:moveTo>
                  <a:cubicBezTo>
                    <a:pt x="208" y="237"/>
                    <a:pt x="0" y="602"/>
                    <a:pt x="0" y="1046"/>
                  </a:cubicBezTo>
                  <a:lnTo>
                    <a:pt x="0" y="2114"/>
                  </a:lnTo>
                  <a:cubicBezTo>
                    <a:pt x="100" y="2064"/>
                    <a:pt x="215" y="2035"/>
                    <a:pt x="337" y="2035"/>
                  </a:cubicBezTo>
                  <a:lnTo>
                    <a:pt x="803" y="2035"/>
                  </a:lnTo>
                  <a:lnTo>
                    <a:pt x="803" y="1390"/>
                  </a:lnTo>
                  <a:cubicBezTo>
                    <a:pt x="803" y="975"/>
                    <a:pt x="1140" y="638"/>
                    <a:pt x="1555" y="638"/>
                  </a:cubicBezTo>
                  <a:lnTo>
                    <a:pt x="1656" y="638"/>
                  </a:lnTo>
                  <a:lnTo>
                    <a:pt x="1211" y="473"/>
                  </a:lnTo>
                  <a:cubicBezTo>
                    <a:pt x="939" y="373"/>
                    <a:pt x="702" y="208"/>
                    <a:pt x="509" y="0"/>
                  </a:cubicBezTo>
                  <a:close/>
                </a:path>
              </a:pathLst>
            </a:custGeom>
            <a:solidFill>
              <a:srgbClr val="BB5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2"/>
            <p:cNvSpPr/>
            <p:nvPr/>
          </p:nvSpPr>
          <p:spPr>
            <a:xfrm>
              <a:off x="1124717" y="1660879"/>
              <a:ext cx="174863" cy="99883"/>
            </a:xfrm>
            <a:custGeom>
              <a:avLst/>
              <a:gdLst/>
              <a:ahLst/>
              <a:cxnLst/>
              <a:rect l="l" t="t" r="r" b="b"/>
              <a:pathLst>
                <a:path w="6551" h="3742" extrusionOk="0">
                  <a:moveTo>
                    <a:pt x="129" y="0"/>
                  </a:moveTo>
                  <a:cubicBezTo>
                    <a:pt x="57" y="0"/>
                    <a:pt x="0" y="58"/>
                    <a:pt x="0" y="137"/>
                  </a:cubicBezTo>
                  <a:lnTo>
                    <a:pt x="0" y="395"/>
                  </a:lnTo>
                  <a:cubicBezTo>
                    <a:pt x="0" y="1161"/>
                    <a:pt x="480" y="1857"/>
                    <a:pt x="1197" y="2122"/>
                  </a:cubicBezTo>
                  <a:lnTo>
                    <a:pt x="1577" y="2265"/>
                  </a:lnTo>
                  <a:lnTo>
                    <a:pt x="4995" y="2265"/>
                  </a:lnTo>
                  <a:cubicBezTo>
                    <a:pt x="5411" y="2265"/>
                    <a:pt x="5748" y="2602"/>
                    <a:pt x="5748" y="3017"/>
                  </a:cubicBezTo>
                  <a:lnTo>
                    <a:pt x="5748" y="3662"/>
                  </a:lnTo>
                  <a:lnTo>
                    <a:pt x="6213" y="3662"/>
                  </a:lnTo>
                  <a:cubicBezTo>
                    <a:pt x="6335" y="3662"/>
                    <a:pt x="6450" y="3691"/>
                    <a:pt x="6550" y="3741"/>
                  </a:cubicBezTo>
                  <a:lnTo>
                    <a:pt x="6550" y="1978"/>
                  </a:lnTo>
                  <a:cubicBezTo>
                    <a:pt x="6550" y="889"/>
                    <a:pt x="5669" y="0"/>
                    <a:pt x="4572" y="0"/>
                  </a:cubicBezTo>
                  <a:close/>
                </a:path>
              </a:pathLst>
            </a:custGeom>
            <a:solidFill>
              <a:srgbClr val="BB5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2"/>
            <p:cNvSpPr/>
            <p:nvPr/>
          </p:nvSpPr>
          <p:spPr>
            <a:xfrm>
              <a:off x="1202552" y="1688052"/>
              <a:ext cx="39825" cy="33286"/>
            </a:xfrm>
            <a:custGeom>
              <a:avLst/>
              <a:gdLst/>
              <a:ahLst/>
              <a:cxnLst/>
              <a:rect l="l" t="t" r="r" b="b"/>
              <a:pathLst>
                <a:path w="1492" h="1247" extrusionOk="0">
                  <a:moveTo>
                    <a:pt x="194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609"/>
                    <a:pt x="187" y="989"/>
                    <a:pt x="474" y="1247"/>
                  </a:cubicBezTo>
                  <a:lnTo>
                    <a:pt x="1491" y="1247"/>
                  </a:lnTo>
                  <a:cubicBezTo>
                    <a:pt x="1470" y="1240"/>
                    <a:pt x="1448" y="1233"/>
                    <a:pt x="1427" y="1233"/>
                  </a:cubicBezTo>
                  <a:cubicBezTo>
                    <a:pt x="854" y="1233"/>
                    <a:pt x="381" y="767"/>
                    <a:pt x="381" y="186"/>
                  </a:cubicBezTo>
                  <a:cubicBezTo>
                    <a:pt x="381" y="86"/>
                    <a:pt x="295" y="0"/>
                    <a:pt x="194" y="0"/>
                  </a:cubicBezTo>
                  <a:close/>
                </a:path>
              </a:pathLst>
            </a:custGeom>
            <a:solidFill>
              <a:srgbClr val="88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2"/>
            <p:cNvSpPr/>
            <p:nvPr/>
          </p:nvSpPr>
          <p:spPr>
            <a:xfrm>
              <a:off x="1171562" y="1688052"/>
              <a:ext cx="39825" cy="33286"/>
            </a:xfrm>
            <a:custGeom>
              <a:avLst/>
              <a:gdLst/>
              <a:ahLst/>
              <a:cxnLst/>
              <a:rect l="l" t="t" r="r" b="b"/>
              <a:pathLst>
                <a:path w="1492" h="1247" extrusionOk="0">
                  <a:moveTo>
                    <a:pt x="187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609"/>
                    <a:pt x="187" y="989"/>
                    <a:pt x="474" y="1247"/>
                  </a:cubicBezTo>
                  <a:lnTo>
                    <a:pt x="1492" y="1247"/>
                  </a:lnTo>
                  <a:cubicBezTo>
                    <a:pt x="1470" y="1240"/>
                    <a:pt x="1449" y="1233"/>
                    <a:pt x="1427" y="1233"/>
                  </a:cubicBezTo>
                  <a:cubicBezTo>
                    <a:pt x="847" y="1233"/>
                    <a:pt x="381" y="767"/>
                    <a:pt x="381" y="186"/>
                  </a:cubicBezTo>
                  <a:cubicBezTo>
                    <a:pt x="381" y="86"/>
                    <a:pt x="295" y="0"/>
                    <a:pt x="187" y="0"/>
                  </a:cubicBezTo>
                  <a:close/>
                </a:path>
              </a:pathLst>
            </a:custGeom>
            <a:solidFill>
              <a:srgbClr val="88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2"/>
            <p:cNvSpPr/>
            <p:nvPr/>
          </p:nvSpPr>
          <p:spPr>
            <a:xfrm>
              <a:off x="1112839" y="1758040"/>
              <a:ext cx="33499" cy="49968"/>
            </a:xfrm>
            <a:custGeom>
              <a:avLst/>
              <a:gdLst/>
              <a:ahLst/>
              <a:cxnLst/>
              <a:rect l="l" t="t" r="r" b="b"/>
              <a:pathLst>
                <a:path w="1255" h="1872" extrusionOk="0">
                  <a:moveTo>
                    <a:pt x="782" y="1"/>
                  </a:moveTo>
                  <a:cubicBezTo>
                    <a:pt x="345" y="1"/>
                    <a:pt x="1" y="352"/>
                    <a:pt x="1" y="782"/>
                  </a:cubicBezTo>
                  <a:lnTo>
                    <a:pt x="1" y="1090"/>
                  </a:lnTo>
                  <a:cubicBezTo>
                    <a:pt x="1" y="1527"/>
                    <a:pt x="345" y="1871"/>
                    <a:pt x="782" y="1871"/>
                  </a:cubicBezTo>
                  <a:lnTo>
                    <a:pt x="1255" y="1871"/>
                  </a:lnTo>
                  <a:cubicBezTo>
                    <a:pt x="1248" y="1814"/>
                    <a:pt x="1241" y="1757"/>
                    <a:pt x="1241" y="1699"/>
                  </a:cubicBezTo>
                  <a:lnTo>
                    <a:pt x="1241" y="1"/>
                  </a:lnTo>
                  <a:close/>
                </a:path>
              </a:pathLst>
            </a:custGeom>
            <a:solidFill>
              <a:srgbClr val="F6A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2"/>
            <p:cNvSpPr/>
            <p:nvPr/>
          </p:nvSpPr>
          <p:spPr>
            <a:xfrm>
              <a:off x="1277932" y="1758040"/>
              <a:ext cx="33499" cy="49968"/>
            </a:xfrm>
            <a:custGeom>
              <a:avLst/>
              <a:gdLst/>
              <a:ahLst/>
              <a:cxnLst/>
              <a:rect l="l" t="t" r="r" b="b"/>
              <a:pathLst>
                <a:path w="1255" h="1872" extrusionOk="0">
                  <a:moveTo>
                    <a:pt x="8" y="1"/>
                  </a:moveTo>
                  <a:lnTo>
                    <a:pt x="8" y="1699"/>
                  </a:lnTo>
                  <a:cubicBezTo>
                    <a:pt x="8" y="1757"/>
                    <a:pt x="8" y="1814"/>
                    <a:pt x="0" y="1871"/>
                  </a:cubicBezTo>
                  <a:lnTo>
                    <a:pt x="473" y="1871"/>
                  </a:lnTo>
                  <a:cubicBezTo>
                    <a:pt x="911" y="1871"/>
                    <a:pt x="1255" y="1527"/>
                    <a:pt x="1255" y="1090"/>
                  </a:cubicBezTo>
                  <a:lnTo>
                    <a:pt x="1255" y="782"/>
                  </a:lnTo>
                  <a:cubicBezTo>
                    <a:pt x="1255" y="352"/>
                    <a:pt x="911" y="1"/>
                    <a:pt x="473" y="1"/>
                  </a:cubicBezTo>
                  <a:close/>
                </a:path>
              </a:pathLst>
            </a:custGeom>
            <a:solidFill>
              <a:srgbClr val="FFBD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2"/>
            <p:cNvSpPr/>
            <p:nvPr/>
          </p:nvSpPr>
          <p:spPr>
            <a:xfrm>
              <a:off x="1145377" y="1720564"/>
              <a:ext cx="133543" cy="133543"/>
            </a:xfrm>
            <a:custGeom>
              <a:avLst/>
              <a:gdLst/>
              <a:ahLst/>
              <a:cxnLst/>
              <a:rect l="l" t="t" r="r" b="b"/>
              <a:pathLst>
                <a:path w="5003" h="5003" extrusionOk="0">
                  <a:moveTo>
                    <a:pt x="781" y="0"/>
                  </a:moveTo>
                  <a:cubicBezTo>
                    <a:pt x="351" y="0"/>
                    <a:pt x="0" y="351"/>
                    <a:pt x="0" y="781"/>
                  </a:cubicBezTo>
                  <a:lnTo>
                    <a:pt x="0" y="3103"/>
                  </a:lnTo>
                  <a:cubicBezTo>
                    <a:pt x="0" y="4157"/>
                    <a:pt x="853" y="5002"/>
                    <a:pt x="1899" y="5002"/>
                  </a:cubicBezTo>
                  <a:lnTo>
                    <a:pt x="3103" y="5002"/>
                  </a:lnTo>
                  <a:cubicBezTo>
                    <a:pt x="4149" y="5002"/>
                    <a:pt x="5002" y="4157"/>
                    <a:pt x="5002" y="3103"/>
                  </a:cubicBezTo>
                  <a:lnTo>
                    <a:pt x="5002" y="781"/>
                  </a:lnTo>
                  <a:cubicBezTo>
                    <a:pt x="5002" y="351"/>
                    <a:pt x="4651" y="0"/>
                    <a:pt x="4221" y="0"/>
                  </a:cubicBezTo>
                  <a:close/>
                </a:path>
              </a:pathLst>
            </a:custGeom>
            <a:solidFill>
              <a:srgbClr val="FED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2"/>
            <p:cNvSpPr/>
            <p:nvPr/>
          </p:nvSpPr>
          <p:spPr>
            <a:xfrm>
              <a:off x="1175406" y="1754410"/>
              <a:ext cx="10170" cy="25278"/>
            </a:xfrm>
            <a:custGeom>
              <a:avLst/>
              <a:gdLst/>
              <a:ahLst/>
              <a:cxnLst/>
              <a:rect l="l" t="t" r="r" b="b"/>
              <a:pathLst>
                <a:path w="381" h="947" extrusionOk="0">
                  <a:moveTo>
                    <a:pt x="187" y="1"/>
                  </a:moveTo>
                  <a:cubicBezTo>
                    <a:pt x="86" y="1"/>
                    <a:pt x="0" y="87"/>
                    <a:pt x="0" y="187"/>
                  </a:cubicBezTo>
                  <a:lnTo>
                    <a:pt x="0" y="753"/>
                  </a:lnTo>
                  <a:cubicBezTo>
                    <a:pt x="0" y="861"/>
                    <a:pt x="86" y="947"/>
                    <a:pt x="187" y="947"/>
                  </a:cubicBezTo>
                  <a:cubicBezTo>
                    <a:pt x="294" y="947"/>
                    <a:pt x="380" y="861"/>
                    <a:pt x="380" y="753"/>
                  </a:cubicBezTo>
                  <a:lnTo>
                    <a:pt x="380" y="187"/>
                  </a:lnTo>
                  <a:cubicBezTo>
                    <a:pt x="380" y="80"/>
                    <a:pt x="294" y="1"/>
                    <a:pt x="187" y="1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2"/>
            <p:cNvSpPr/>
            <p:nvPr/>
          </p:nvSpPr>
          <p:spPr>
            <a:xfrm>
              <a:off x="1238721" y="1754410"/>
              <a:ext cx="10170" cy="25278"/>
            </a:xfrm>
            <a:custGeom>
              <a:avLst/>
              <a:gdLst/>
              <a:ahLst/>
              <a:cxnLst/>
              <a:rect l="l" t="t" r="r" b="b"/>
              <a:pathLst>
                <a:path w="381" h="947" extrusionOk="0">
                  <a:moveTo>
                    <a:pt x="194" y="1"/>
                  </a:moveTo>
                  <a:cubicBezTo>
                    <a:pt x="86" y="1"/>
                    <a:pt x="0" y="87"/>
                    <a:pt x="0" y="187"/>
                  </a:cubicBezTo>
                  <a:lnTo>
                    <a:pt x="0" y="753"/>
                  </a:lnTo>
                  <a:cubicBezTo>
                    <a:pt x="0" y="861"/>
                    <a:pt x="86" y="947"/>
                    <a:pt x="194" y="947"/>
                  </a:cubicBezTo>
                  <a:cubicBezTo>
                    <a:pt x="294" y="947"/>
                    <a:pt x="380" y="861"/>
                    <a:pt x="380" y="753"/>
                  </a:cubicBezTo>
                  <a:lnTo>
                    <a:pt x="380" y="187"/>
                  </a:lnTo>
                  <a:cubicBezTo>
                    <a:pt x="380" y="80"/>
                    <a:pt x="294" y="1"/>
                    <a:pt x="194" y="1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2"/>
            <p:cNvSpPr/>
            <p:nvPr/>
          </p:nvSpPr>
          <p:spPr>
            <a:xfrm>
              <a:off x="1198175" y="1765647"/>
              <a:ext cx="19726" cy="36435"/>
            </a:xfrm>
            <a:custGeom>
              <a:avLst/>
              <a:gdLst/>
              <a:ahLst/>
              <a:cxnLst/>
              <a:rect l="l" t="t" r="r" b="b"/>
              <a:pathLst>
                <a:path w="739" h="1365" extrusionOk="0">
                  <a:moveTo>
                    <a:pt x="525" y="0"/>
                  </a:moveTo>
                  <a:cubicBezTo>
                    <a:pt x="453" y="0"/>
                    <a:pt x="383" y="42"/>
                    <a:pt x="351" y="110"/>
                  </a:cubicBezTo>
                  <a:lnTo>
                    <a:pt x="36" y="805"/>
                  </a:lnTo>
                  <a:cubicBezTo>
                    <a:pt x="0" y="884"/>
                    <a:pt x="22" y="970"/>
                    <a:pt x="79" y="1027"/>
                  </a:cubicBezTo>
                  <a:lnTo>
                    <a:pt x="394" y="1314"/>
                  </a:lnTo>
                  <a:cubicBezTo>
                    <a:pt x="430" y="1343"/>
                    <a:pt x="480" y="1364"/>
                    <a:pt x="523" y="1364"/>
                  </a:cubicBezTo>
                  <a:cubicBezTo>
                    <a:pt x="573" y="1364"/>
                    <a:pt x="624" y="1343"/>
                    <a:pt x="659" y="1300"/>
                  </a:cubicBezTo>
                  <a:cubicBezTo>
                    <a:pt x="731" y="1221"/>
                    <a:pt x="724" y="1099"/>
                    <a:pt x="652" y="1027"/>
                  </a:cubicBezTo>
                  <a:lnTo>
                    <a:pt x="437" y="841"/>
                  </a:lnTo>
                  <a:lnTo>
                    <a:pt x="695" y="268"/>
                  </a:lnTo>
                  <a:cubicBezTo>
                    <a:pt x="738" y="175"/>
                    <a:pt x="695" y="60"/>
                    <a:pt x="602" y="17"/>
                  </a:cubicBezTo>
                  <a:cubicBezTo>
                    <a:pt x="577" y="6"/>
                    <a:pt x="551" y="0"/>
                    <a:pt x="525" y="0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2"/>
            <p:cNvSpPr/>
            <p:nvPr/>
          </p:nvSpPr>
          <p:spPr>
            <a:xfrm>
              <a:off x="1193370" y="1818125"/>
              <a:ext cx="37530" cy="10143"/>
            </a:xfrm>
            <a:custGeom>
              <a:avLst/>
              <a:gdLst/>
              <a:ahLst/>
              <a:cxnLst/>
              <a:rect l="l" t="t" r="r" b="b"/>
              <a:pathLst>
                <a:path w="1406" h="380" extrusionOk="0">
                  <a:moveTo>
                    <a:pt x="187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1219" y="380"/>
                  </a:lnTo>
                  <a:cubicBezTo>
                    <a:pt x="1319" y="380"/>
                    <a:pt x="1405" y="294"/>
                    <a:pt x="1405" y="186"/>
                  </a:cubicBezTo>
                  <a:cubicBezTo>
                    <a:pt x="1405" y="86"/>
                    <a:pt x="1319" y="0"/>
                    <a:pt x="1219" y="0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2"/>
            <p:cNvSpPr/>
            <p:nvPr/>
          </p:nvSpPr>
          <p:spPr>
            <a:xfrm>
              <a:off x="1259941" y="1970966"/>
              <a:ext cx="65637" cy="35581"/>
            </a:xfrm>
            <a:custGeom>
              <a:avLst/>
              <a:gdLst/>
              <a:ahLst/>
              <a:cxnLst/>
              <a:rect l="l" t="t" r="r" b="b"/>
              <a:pathLst>
                <a:path w="2459" h="1333" extrusionOk="0">
                  <a:moveTo>
                    <a:pt x="130" y="0"/>
                  </a:moveTo>
                  <a:cubicBezTo>
                    <a:pt x="58" y="0"/>
                    <a:pt x="1" y="57"/>
                    <a:pt x="1" y="129"/>
                  </a:cubicBezTo>
                  <a:lnTo>
                    <a:pt x="1" y="1333"/>
                  </a:lnTo>
                  <a:lnTo>
                    <a:pt x="2459" y="1333"/>
                  </a:lnTo>
                  <a:lnTo>
                    <a:pt x="2459" y="129"/>
                  </a:lnTo>
                  <a:cubicBezTo>
                    <a:pt x="2459" y="57"/>
                    <a:pt x="2401" y="0"/>
                    <a:pt x="2330" y="0"/>
                  </a:cubicBezTo>
                  <a:close/>
                </a:path>
              </a:pathLst>
            </a:custGeom>
            <a:solidFill>
              <a:srgbClr val="2E333A">
                <a:alpha val="20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2"/>
            <p:cNvSpPr/>
            <p:nvPr/>
          </p:nvSpPr>
          <p:spPr>
            <a:xfrm>
              <a:off x="1300701" y="1954683"/>
              <a:ext cx="10143" cy="34086"/>
            </a:xfrm>
            <a:custGeom>
              <a:avLst/>
              <a:gdLst/>
              <a:ahLst/>
              <a:cxnLst/>
              <a:rect l="l" t="t" r="r" b="b"/>
              <a:pathLst>
                <a:path w="380" h="1277" extrusionOk="0">
                  <a:moveTo>
                    <a:pt x="187" y="1"/>
                  </a:moveTo>
                  <a:cubicBezTo>
                    <a:pt x="79" y="1"/>
                    <a:pt x="0" y="87"/>
                    <a:pt x="0" y="187"/>
                  </a:cubicBezTo>
                  <a:lnTo>
                    <a:pt x="0" y="1083"/>
                  </a:lnTo>
                  <a:cubicBezTo>
                    <a:pt x="0" y="1191"/>
                    <a:pt x="86" y="1277"/>
                    <a:pt x="187" y="1277"/>
                  </a:cubicBezTo>
                  <a:cubicBezTo>
                    <a:pt x="294" y="1277"/>
                    <a:pt x="380" y="1191"/>
                    <a:pt x="380" y="1083"/>
                  </a:cubicBezTo>
                  <a:lnTo>
                    <a:pt x="380" y="187"/>
                  </a:lnTo>
                  <a:cubicBezTo>
                    <a:pt x="380" y="87"/>
                    <a:pt x="294" y="1"/>
                    <a:pt x="1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2"/>
            <p:cNvSpPr/>
            <p:nvPr/>
          </p:nvSpPr>
          <p:spPr>
            <a:xfrm>
              <a:off x="1031934" y="1971153"/>
              <a:ext cx="116139" cy="35394"/>
            </a:xfrm>
            <a:custGeom>
              <a:avLst/>
              <a:gdLst/>
              <a:ahLst/>
              <a:cxnLst/>
              <a:rect l="l" t="t" r="r" b="b"/>
              <a:pathLst>
                <a:path w="4351" h="1326" extrusionOk="0">
                  <a:moveTo>
                    <a:pt x="58" y="0"/>
                  </a:moveTo>
                  <a:lnTo>
                    <a:pt x="1" y="22"/>
                  </a:lnTo>
                  <a:lnTo>
                    <a:pt x="1" y="1197"/>
                  </a:lnTo>
                  <a:cubicBezTo>
                    <a:pt x="1" y="1269"/>
                    <a:pt x="65" y="1326"/>
                    <a:pt x="137" y="1326"/>
                  </a:cubicBezTo>
                  <a:lnTo>
                    <a:pt x="4350" y="1326"/>
                  </a:lnTo>
                  <a:lnTo>
                    <a:pt x="4350" y="22"/>
                  </a:lnTo>
                  <a:lnTo>
                    <a:pt x="43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2"/>
            <p:cNvSpPr/>
            <p:nvPr/>
          </p:nvSpPr>
          <p:spPr>
            <a:xfrm>
              <a:off x="1031934" y="1971713"/>
              <a:ext cx="116139" cy="17430"/>
            </a:xfrm>
            <a:custGeom>
              <a:avLst/>
              <a:gdLst/>
              <a:ahLst/>
              <a:cxnLst/>
              <a:rect l="l" t="t" r="r" b="b"/>
              <a:pathLst>
                <a:path w="4351" h="653" extrusionOk="0">
                  <a:moveTo>
                    <a:pt x="1" y="1"/>
                  </a:moveTo>
                  <a:lnTo>
                    <a:pt x="1" y="653"/>
                  </a:lnTo>
                  <a:lnTo>
                    <a:pt x="4350" y="653"/>
                  </a:lnTo>
                  <a:lnTo>
                    <a:pt x="43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2"/>
            <p:cNvSpPr/>
            <p:nvPr/>
          </p:nvSpPr>
          <p:spPr>
            <a:xfrm>
              <a:off x="1031934" y="1936906"/>
              <a:ext cx="116139" cy="34834"/>
            </a:xfrm>
            <a:custGeom>
              <a:avLst/>
              <a:gdLst/>
              <a:ahLst/>
              <a:cxnLst/>
              <a:rect l="l" t="t" r="r" b="b"/>
              <a:pathLst>
                <a:path w="4351" h="1305" extrusionOk="0">
                  <a:moveTo>
                    <a:pt x="137" y="0"/>
                  </a:moveTo>
                  <a:cubicBezTo>
                    <a:pt x="65" y="0"/>
                    <a:pt x="1" y="65"/>
                    <a:pt x="1" y="137"/>
                  </a:cubicBezTo>
                  <a:lnTo>
                    <a:pt x="1" y="1305"/>
                  </a:lnTo>
                  <a:lnTo>
                    <a:pt x="4350" y="1305"/>
                  </a:lnTo>
                  <a:lnTo>
                    <a:pt x="4350" y="137"/>
                  </a:lnTo>
                  <a:cubicBezTo>
                    <a:pt x="4350" y="65"/>
                    <a:pt x="4293" y="0"/>
                    <a:pt x="42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2"/>
            <p:cNvSpPr/>
            <p:nvPr/>
          </p:nvSpPr>
          <p:spPr>
            <a:xfrm>
              <a:off x="1031934" y="1936906"/>
              <a:ext cx="116139" cy="17430"/>
            </a:xfrm>
            <a:custGeom>
              <a:avLst/>
              <a:gdLst/>
              <a:ahLst/>
              <a:cxnLst/>
              <a:rect l="l" t="t" r="r" b="b"/>
              <a:pathLst>
                <a:path w="4351" h="653" extrusionOk="0">
                  <a:moveTo>
                    <a:pt x="137" y="0"/>
                  </a:moveTo>
                  <a:cubicBezTo>
                    <a:pt x="65" y="0"/>
                    <a:pt x="1" y="58"/>
                    <a:pt x="1" y="129"/>
                  </a:cubicBezTo>
                  <a:lnTo>
                    <a:pt x="1" y="653"/>
                  </a:lnTo>
                  <a:lnTo>
                    <a:pt x="4350" y="653"/>
                  </a:lnTo>
                  <a:lnTo>
                    <a:pt x="4350" y="129"/>
                  </a:lnTo>
                  <a:cubicBezTo>
                    <a:pt x="4350" y="58"/>
                    <a:pt x="4293" y="0"/>
                    <a:pt x="4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8" name="Google Shape;1878;p32"/>
          <p:cNvGrpSpPr/>
          <p:nvPr/>
        </p:nvGrpSpPr>
        <p:grpSpPr>
          <a:xfrm>
            <a:off x="8758437" y="659838"/>
            <a:ext cx="385563" cy="410308"/>
            <a:chOff x="1789627" y="1660879"/>
            <a:chExt cx="324821" cy="345668"/>
          </a:xfrm>
        </p:grpSpPr>
        <p:sp>
          <p:nvSpPr>
            <p:cNvPr id="1879" name="Google Shape;1879;p32"/>
            <p:cNvSpPr/>
            <p:nvPr/>
          </p:nvSpPr>
          <p:spPr>
            <a:xfrm>
              <a:off x="1816026" y="1672170"/>
              <a:ext cx="227073" cy="40386"/>
            </a:xfrm>
            <a:custGeom>
              <a:avLst/>
              <a:gdLst/>
              <a:ahLst/>
              <a:cxnLst/>
              <a:rect l="l" t="t" r="r" b="b"/>
              <a:pathLst>
                <a:path w="8507" h="1513" extrusionOk="0">
                  <a:moveTo>
                    <a:pt x="258" y="0"/>
                  </a:moveTo>
                  <a:cubicBezTo>
                    <a:pt x="115" y="0"/>
                    <a:pt x="0" y="115"/>
                    <a:pt x="0" y="258"/>
                  </a:cubicBezTo>
                  <a:lnTo>
                    <a:pt x="0" y="1491"/>
                  </a:lnTo>
                  <a:lnTo>
                    <a:pt x="108" y="1512"/>
                  </a:lnTo>
                  <a:lnTo>
                    <a:pt x="8399" y="1512"/>
                  </a:lnTo>
                  <a:lnTo>
                    <a:pt x="8507" y="1491"/>
                  </a:lnTo>
                  <a:lnTo>
                    <a:pt x="8507" y="258"/>
                  </a:lnTo>
                  <a:cubicBezTo>
                    <a:pt x="8507" y="115"/>
                    <a:pt x="8392" y="0"/>
                    <a:pt x="82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2"/>
            <p:cNvSpPr/>
            <p:nvPr/>
          </p:nvSpPr>
          <p:spPr>
            <a:xfrm>
              <a:off x="1816026" y="1711755"/>
              <a:ext cx="227073" cy="281232"/>
            </a:xfrm>
            <a:custGeom>
              <a:avLst/>
              <a:gdLst/>
              <a:ahLst/>
              <a:cxnLst/>
              <a:rect l="l" t="t" r="r" b="b"/>
              <a:pathLst>
                <a:path w="8507" h="10536" extrusionOk="0">
                  <a:moveTo>
                    <a:pt x="0" y="1"/>
                  </a:moveTo>
                  <a:lnTo>
                    <a:pt x="0" y="4394"/>
                  </a:lnTo>
                  <a:lnTo>
                    <a:pt x="294" y="4300"/>
                  </a:lnTo>
                  <a:cubicBezTo>
                    <a:pt x="308" y="4293"/>
                    <a:pt x="316" y="4293"/>
                    <a:pt x="330" y="4293"/>
                  </a:cubicBezTo>
                  <a:cubicBezTo>
                    <a:pt x="387" y="4293"/>
                    <a:pt x="430" y="4336"/>
                    <a:pt x="430" y="4394"/>
                  </a:cubicBezTo>
                  <a:lnTo>
                    <a:pt x="430" y="5318"/>
                  </a:lnTo>
                  <a:lnTo>
                    <a:pt x="989" y="6400"/>
                  </a:lnTo>
                  <a:lnTo>
                    <a:pt x="989" y="10535"/>
                  </a:lnTo>
                  <a:lnTo>
                    <a:pt x="8378" y="10535"/>
                  </a:lnTo>
                  <a:cubicBezTo>
                    <a:pt x="8449" y="10535"/>
                    <a:pt x="8507" y="10478"/>
                    <a:pt x="8507" y="10406"/>
                  </a:cubicBezTo>
                  <a:lnTo>
                    <a:pt x="8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2"/>
            <p:cNvSpPr/>
            <p:nvPr/>
          </p:nvSpPr>
          <p:spPr>
            <a:xfrm>
              <a:off x="1839729" y="1660879"/>
              <a:ext cx="10170" cy="32939"/>
            </a:xfrm>
            <a:custGeom>
              <a:avLst/>
              <a:gdLst/>
              <a:ahLst/>
              <a:cxnLst/>
              <a:rect l="l" t="t" r="r" b="b"/>
              <a:pathLst>
                <a:path w="381" h="1234" extrusionOk="0">
                  <a:moveTo>
                    <a:pt x="187" y="0"/>
                  </a:moveTo>
                  <a:cubicBezTo>
                    <a:pt x="87" y="0"/>
                    <a:pt x="1" y="86"/>
                    <a:pt x="1" y="187"/>
                  </a:cubicBezTo>
                  <a:lnTo>
                    <a:pt x="1" y="1040"/>
                  </a:lnTo>
                  <a:cubicBezTo>
                    <a:pt x="1" y="1147"/>
                    <a:pt x="87" y="1233"/>
                    <a:pt x="187" y="1233"/>
                  </a:cubicBezTo>
                  <a:cubicBezTo>
                    <a:pt x="295" y="1233"/>
                    <a:pt x="381" y="1147"/>
                    <a:pt x="381" y="1040"/>
                  </a:cubicBezTo>
                  <a:lnTo>
                    <a:pt x="381" y="187"/>
                  </a:lnTo>
                  <a:cubicBezTo>
                    <a:pt x="381" y="86"/>
                    <a:pt x="295" y="0"/>
                    <a:pt x="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2"/>
            <p:cNvSpPr/>
            <p:nvPr/>
          </p:nvSpPr>
          <p:spPr>
            <a:xfrm>
              <a:off x="1863832" y="1660879"/>
              <a:ext cx="10170" cy="32939"/>
            </a:xfrm>
            <a:custGeom>
              <a:avLst/>
              <a:gdLst/>
              <a:ahLst/>
              <a:cxnLst/>
              <a:rect l="l" t="t" r="r" b="b"/>
              <a:pathLst>
                <a:path w="381" h="1234" extrusionOk="0">
                  <a:moveTo>
                    <a:pt x="194" y="0"/>
                  </a:moveTo>
                  <a:cubicBezTo>
                    <a:pt x="87" y="0"/>
                    <a:pt x="1" y="86"/>
                    <a:pt x="1" y="187"/>
                  </a:cubicBezTo>
                  <a:lnTo>
                    <a:pt x="1" y="1040"/>
                  </a:lnTo>
                  <a:cubicBezTo>
                    <a:pt x="1" y="1147"/>
                    <a:pt x="87" y="1233"/>
                    <a:pt x="194" y="1233"/>
                  </a:cubicBezTo>
                  <a:cubicBezTo>
                    <a:pt x="302" y="1233"/>
                    <a:pt x="381" y="1147"/>
                    <a:pt x="381" y="1040"/>
                  </a:cubicBezTo>
                  <a:lnTo>
                    <a:pt x="381" y="187"/>
                  </a:lnTo>
                  <a:cubicBezTo>
                    <a:pt x="381" y="86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2"/>
            <p:cNvSpPr/>
            <p:nvPr/>
          </p:nvSpPr>
          <p:spPr>
            <a:xfrm>
              <a:off x="1888123" y="1660879"/>
              <a:ext cx="10170" cy="32939"/>
            </a:xfrm>
            <a:custGeom>
              <a:avLst/>
              <a:gdLst/>
              <a:ahLst/>
              <a:cxnLst/>
              <a:rect l="l" t="t" r="r" b="b"/>
              <a:pathLst>
                <a:path w="381" h="1234" extrusionOk="0">
                  <a:moveTo>
                    <a:pt x="194" y="0"/>
                  </a:moveTo>
                  <a:cubicBezTo>
                    <a:pt x="87" y="0"/>
                    <a:pt x="1" y="86"/>
                    <a:pt x="1" y="187"/>
                  </a:cubicBezTo>
                  <a:lnTo>
                    <a:pt x="1" y="1040"/>
                  </a:lnTo>
                  <a:cubicBezTo>
                    <a:pt x="1" y="1147"/>
                    <a:pt x="87" y="1233"/>
                    <a:pt x="194" y="1233"/>
                  </a:cubicBezTo>
                  <a:cubicBezTo>
                    <a:pt x="295" y="1233"/>
                    <a:pt x="381" y="1147"/>
                    <a:pt x="381" y="1040"/>
                  </a:cubicBezTo>
                  <a:lnTo>
                    <a:pt x="381" y="187"/>
                  </a:lnTo>
                  <a:cubicBezTo>
                    <a:pt x="381" y="86"/>
                    <a:pt x="295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2"/>
            <p:cNvSpPr/>
            <p:nvPr/>
          </p:nvSpPr>
          <p:spPr>
            <a:xfrm>
              <a:off x="1912439" y="1660879"/>
              <a:ext cx="10143" cy="32939"/>
            </a:xfrm>
            <a:custGeom>
              <a:avLst/>
              <a:gdLst/>
              <a:ahLst/>
              <a:cxnLst/>
              <a:rect l="l" t="t" r="r" b="b"/>
              <a:pathLst>
                <a:path w="380" h="1234" extrusionOk="0">
                  <a:moveTo>
                    <a:pt x="186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86" y="1233"/>
                  </a:cubicBezTo>
                  <a:cubicBezTo>
                    <a:pt x="294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2"/>
            <p:cNvSpPr/>
            <p:nvPr/>
          </p:nvSpPr>
          <p:spPr>
            <a:xfrm>
              <a:off x="1936543" y="1660879"/>
              <a:ext cx="10143" cy="32939"/>
            </a:xfrm>
            <a:custGeom>
              <a:avLst/>
              <a:gdLst/>
              <a:ahLst/>
              <a:cxnLst/>
              <a:rect l="l" t="t" r="r" b="b"/>
              <a:pathLst>
                <a:path w="380" h="1234" extrusionOk="0">
                  <a:moveTo>
                    <a:pt x="194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94" y="1233"/>
                  </a:cubicBezTo>
                  <a:cubicBezTo>
                    <a:pt x="294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2"/>
            <p:cNvSpPr/>
            <p:nvPr/>
          </p:nvSpPr>
          <p:spPr>
            <a:xfrm>
              <a:off x="1960833" y="1660879"/>
              <a:ext cx="10143" cy="32939"/>
            </a:xfrm>
            <a:custGeom>
              <a:avLst/>
              <a:gdLst/>
              <a:ahLst/>
              <a:cxnLst/>
              <a:rect l="l" t="t" r="r" b="b"/>
              <a:pathLst>
                <a:path w="380" h="1234" extrusionOk="0">
                  <a:moveTo>
                    <a:pt x="186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86" y="1233"/>
                  </a:cubicBezTo>
                  <a:cubicBezTo>
                    <a:pt x="294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2"/>
            <p:cNvSpPr/>
            <p:nvPr/>
          </p:nvSpPr>
          <p:spPr>
            <a:xfrm>
              <a:off x="1984936" y="1660879"/>
              <a:ext cx="10143" cy="32939"/>
            </a:xfrm>
            <a:custGeom>
              <a:avLst/>
              <a:gdLst/>
              <a:ahLst/>
              <a:cxnLst/>
              <a:rect l="l" t="t" r="r" b="b"/>
              <a:pathLst>
                <a:path w="380" h="1234" extrusionOk="0">
                  <a:moveTo>
                    <a:pt x="194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94" y="1233"/>
                  </a:cubicBezTo>
                  <a:cubicBezTo>
                    <a:pt x="301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2"/>
            <p:cNvSpPr/>
            <p:nvPr/>
          </p:nvSpPr>
          <p:spPr>
            <a:xfrm>
              <a:off x="2009226" y="1660879"/>
              <a:ext cx="10170" cy="32939"/>
            </a:xfrm>
            <a:custGeom>
              <a:avLst/>
              <a:gdLst/>
              <a:ahLst/>
              <a:cxnLst/>
              <a:rect l="l" t="t" r="r" b="b"/>
              <a:pathLst>
                <a:path w="381" h="1234" extrusionOk="0">
                  <a:moveTo>
                    <a:pt x="194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94" y="1233"/>
                  </a:cubicBezTo>
                  <a:cubicBezTo>
                    <a:pt x="294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2"/>
            <p:cNvSpPr/>
            <p:nvPr/>
          </p:nvSpPr>
          <p:spPr>
            <a:xfrm>
              <a:off x="2072141" y="1953936"/>
              <a:ext cx="10170" cy="20687"/>
            </a:xfrm>
            <a:custGeom>
              <a:avLst/>
              <a:gdLst/>
              <a:ahLst/>
              <a:cxnLst/>
              <a:rect l="l" t="t" r="r" b="b"/>
              <a:pathLst>
                <a:path w="381" h="775" extrusionOk="0">
                  <a:moveTo>
                    <a:pt x="1" y="0"/>
                  </a:moveTo>
                  <a:lnTo>
                    <a:pt x="1" y="581"/>
                  </a:lnTo>
                  <a:cubicBezTo>
                    <a:pt x="1" y="688"/>
                    <a:pt x="87" y="774"/>
                    <a:pt x="194" y="774"/>
                  </a:cubicBezTo>
                  <a:cubicBezTo>
                    <a:pt x="295" y="774"/>
                    <a:pt x="381" y="688"/>
                    <a:pt x="381" y="581"/>
                  </a:cubicBezTo>
                  <a:lnTo>
                    <a:pt x="381" y="0"/>
                  </a:lnTo>
                  <a:cubicBezTo>
                    <a:pt x="323" y="29"/>
                    <a:pt x="259" y="43"/>
                    <a:pt x="194" y="43"/>
                  </a:cubicBezTo>
                  <a:cubicBezTo>
                    <a:pt x="123" y="43"/>
                    <a:pt x="58" y="2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2"/>
            <p:cNvSpPr/>
            <p:nvPr/>
          </p:nvSpPr>
          <p:spPr>
            <a:xfrm>
              <a:off x="2088797" y="1740823"/>
              <a:ext cx="25651" cy="71002"/>
            </a:xfrm>
            <a:custGeom>
              <a:avLst/>
              <a:gdLst/>
              <a:ahLst/>
              <a:cxnLst/>
              <a:rect l="l" t="t" r="r" b="b"/>
              <a:pathLst>
                <a:path w="961" h="2660" extrusionOk="0">
                  <a:moveTo>
                    <a:pt x="29" y="1"/>
                  </a:moveTo>
                  <a:lnTo>
                    <a:pt x="0" y="30"/>
                  </a:lnTo>
                  <a:lnTo>
                    <a:pt x="0" y="359"/>
                  </a:lnTo>
                  <a:lnTo>
                    <a:pt x="29" y="381"/>
                  </a:lnTo>
                  <a:lnTo>
                    <a:pt x="344" y="381"/>
                  </a:lnTo>
                  <a:cubicBezTo>
                    <a:pt x="473" y="381"/>
                    <a:pt x="581" y="488"/>
                    <a:pt x="581" y="617"/>
                  </a:cubicBezTo>
                  <a:lnTo>
                    <a:pt x="581" y="2466"/>
                  </a:lnTo>
                  <a:cubicBezTo>
                    <a:pt x="581" y="2574"/>
                    <a:pt x="667" y="2660"/>
                    <a:pt x="774" y="2660"/>
                  </a:cubicBezTo>
                  <a:cubicBezTo>
                    <a:pt x="875" y="2660"/>
                    <a:pt x="961" y="2574"/>
                    <a:pt x="961" y="2466"/>
                  </a:cubicBezTo>
                  <a:lnTo>
                    <a:pt x="961" y="617"/>
                  </a:lnTo>
                  <a:cubicBezTo>
                    <a:pt x="961" y="280"/>
                    <a:pt x="688" y="1"/>
                    <a:pt x="3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2"/>
            <p:cNvSpPr/>
            <p:nvPr/>
          </p:nvSpPr>
          <p:spPr>
            <a:xfrm>
              <a:off x="2064880" y="1715972"/>
              <a:ext cx="24717" cy="25651"/>
            </a:xfrm>
            <a:custGeom>
              <a:avLst/>
              <a:gdLst/>
              <a:ahLst/>
              <a:cxnLst/>
              <a:rect l="l" t="t" r="r" b="b"/>
              <a:pathLst>
                <a:path w="926" h="961" extrusionOk="0">
                  <a:moveTo>
                    <a:pt x="466" y="0"/>
                  </a:moveTo>
                  <a:cubicBezTo>
                    <a:pt x="208" y="0"/>
                    <a:pt x="1" y="201"/>
                    <a:pt x="1" y="459"/>
                  </a:cubicBezTo>
                  <a:lnTo>
                    <a:pt x="1" y="932"/>
                  </a:lnTo>
                  <a:lnTo>
                    <a:pt x="51" y="961"/>
                  </a:lnTo>
                  <a:lnTo>
                    <a:pt x="882" y="961"/>
                  </a:lnTo>
                  <a:lnTo>
                    <a:pt x="925" y="932"/>
                  </a:lnTo>
                  <a:lnTo>
                    <a:pt x="925" y="459"/>
                  </a:lnTo>
                  <a:cubicBezTo>
                    <a:pt x="925" y="201"/>
                    <a:pt x="717" y="0"/>
                    <a:pt x="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2"/>
            <p:cNvSpPr/>
            <p:nvPr/>
          </p:nvSpPr>
          <p:spPr>
            <a:xfrm>
              <a:off x="2065067" y="1896173"/>
              <a:ext cx="24530" cy="59684"/>
            </a:xfrm>
            <a:custGeom>
              <a:avLst/>
              <a:gdLst/>
              <a:ahLst/>
              <a:cxnLst/>
              <a:rect l="l" t="t" r="r" b="b"/>
              <a:pathLst>
                <a:path w="919" h="2236" extrusionOk="0">
                  <a:moveTo>
                    <a:pt x="22" y="0"/>
                  </a:moveTo>
                  <a:lnTo>
                    <a:pt x="1" y="22"/>
                  </a:lnTo>
                  <a:lnTo>
                    <a:pt x="1" y="1777"/>
                  </a:lnTo>
                  <a:cubicBezTo>
                    <a:pt x="1" y="2028"/>
                    <a:pt x="201" y="2236"/>
                    <a:pt x="459" y="2236"/>
                  </a:cubicBezTo>
                  <a:cubicBezTo>
                    <a:pt x="710" y="2236"/>
                    <a:pt x="918" y="2028"/>
                    <a:pt x="918" y="1777"/>
                  </a:cubicBezTo>
                  <a:lnTo>
                    <a:pt x="918" y="2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2"/>
            <p:cNvSpPr/>
            <p:nvPr/>
          </p:nvSpPr>
          <p:spPr>
            <a:xfrm>
              <a:off x="2064880" y="1740823"/>
              <a:ext cx="24717" cy="155938"/>
            </a:xfrm>
            <a:custGeom>
              <a:avLst/>
              <a:gdLst/>
              <a:ahLst/>
              <a:cxnLst/>
              <a:rect l="l" t="t" r="r" b="b"/>
              <a:pathLst>
                <a:path w="926" h="5842" extrusionOk="0">
                  <a:moveTo>
                    <a:pt x="1" y="1"/>
                  </a:moveTo>
                  <a:lnTo>
                    <a:pt x="1" y="5842"/>
                  </a:lnTo>
                  <a:lnTo>
                    <a:pt x="925" y="5842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2"/>
            <p:cNvSpPr/>
            <p:nvPr/>
          </p:nvSpPr>
          <p:spPr>
            <a:xfrm>
              <a:off x="1839729" y="1749632"/>
              <a:ext cx="179667" cy="10170"/>
            </a:xfrm>
            <a:custGeom>
              <a:avLst/>
              <a:gdLst/>
              <a:ahLst/>
              <a:cxnLst/>
              <a:rect l="l" t="t" r="r" b="b"/>
              <a:pathLst>
                <a:path w="6731" h="381" extrusionOk="0">
                  <a:moveTo>
                    <a:pt x="187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6544" y="380"/>
                  </a:lnTo>
                  <a:cubicBezTo>
                    <a:pt x="6644" y="380"/>
                    <a:pt x="6730" y="294"/>
                    <a:pt x="6730" y="194"/>
                  </a:cubicBezTo>
                  <a:cubicBezTo>
                    <a:pt x="6730" y="87"/>
                    <a:pt x="6644" y="1"/>
                    <a:pt x="65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2"/>
            <p:cNvSpPr/>
            <p:nvPr/>
          </p:nvSpPr>
          <p:spPr>
            <a:xfrm>
              <a:off x="1839729" y="1782143"/>
              <a:ext cx="179667" cy="10170"/>
            </a:xfrm>
            <a:custGeom>
              <a:avLst/>
              <a:gdLst/>
              <a:ahLst/>
              <a:cxnLst/>
              <a:rect l="l" t="t" r="r" b="b"/>
              <a:pathLst>
                <a:path w="6731" h="381" extrusionOk="0">
                  <a:moveTo>
                    <a:pt x="187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2"/>
                    <a:pt x="87" y="381"/>
                    <a:pt x="187" y="381"/>
                  </a:cubicBezTo>
                  <a:lnTo>
                    <a:pt x="6544" y="381"/>
                  </a:lnTo>
                  <a:cubicBezTo>
                    <a:pt x="6644" y="381"/>
                    <a:pt x="6730" y="302"/>
                    <a:pt x="6730" y="194"/>
                  </a:cubicBezTo>
                  <a:cubicBezTo>
                    <a:pt x="6730" y="87"/>
                    <a:pt x="6644" y="1"/>
                    <a:pt x="65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2"/>
            <p:cNvSpPr/>
            <p:nvPr/>
          </p:nvSpPr>
          <p:spPr>
            <a:xfrm>
              <a:off x="1839729" y="1814868"/>
              <a:ext cx="179667" cy="10170"/>
            </a:xfrm>
            <a:custGeom>
              <a:avLst/>
              <a:gdLst/>
              <a:ahLst/>
              <a:cxnLst/>
              <a:rect l="l" t="t" r="r" b="b"/>
              <a:pathLst>
                <a:path w="6731" h="381" extrusionOk="0">
                  <a:moveTo>
                    <a:pt x="187" y="0"/>
                  </a:moveTo>
                  <a:cubicBezTo>
                    <a:pt x="87" y="0"/>
                    <a:pt x="1" y="79"/>
                    <a:pt x="1" y="187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6544" y="380"/>
                  </a:lnTo>
                  <a:cubicBezTo>
                    <a:pt x="6644" y="380"/>
                    <a:pt x="6730" y="294"/>
                    <a:pt x="6730" y="187"/>
                  </a:cubicBezTo>
                  <a:cubicBezTo>
                    <a:pt x="6730" y="79"/>
                    <a:pt x="6644" y="0"/>
                    <a:pt x="65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2"/>
            <p:cNvSpPr/>
            <p:nvPr/>
          </p:nvSpPr>
          <p:spPr>
            <a:xfrm>
              <a:off x="1839729" y="1847380"/>
              <a:ext cx="179667" cy="10170"/>
            </a:xfrm>
            <a:custGeom>
              <a:avLst/>
              <a:gdLst/>
              <a:ahLst/>
              <a:cxnLst/>
              <a:rect l="l" t="t" r="r" b="b"/>
              <a:pathLst>
                <a:path w="6731" h="381" extrusionOk="0">
                  <a:moveTo>
                    <a:pt x="187" y="1"/>
                  </a:moveTo>
                  <a:cubicBezTo>
                    <a:pt x="87" y="1"/>
                    <a:pt x="1" y="87"/>
                    <a:pt x="1" y="187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6544" y="380"/>
                  </a:lnTo>
                  <a:cubicBezTo>
                    <a:pt x="6644" y="380"/>
                    <a:pt x="6730" y="294"/>
                    <a:pt x="6730" y="187"/>
                  </a:cubicBezTo>
                  <a:cubicBezTo>
                    <a:pt x="6730" y="79"/>
                    <a:pt x="6644" y="1"/>
                    <a:pt x="65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2"/>
            <p:cNvSpPr/>
            <p:nvPr/>
          </p:nvSpPr>
          <p:spPr>
            <a:xfrm>
              <a:off x="1841651" y="1879891"/>
              <a:ext cx="177745" cy="10170"/>
            </a:xfrm>
            <a:custGeom>
              <a:avLst/>
              <a:gdLst/>
              <a:ahLst/>
              <a:cxnLst/>
              <a:rect l="l" t="t" r="r" b="b"/>
              <a:pathLst>
                <a:path w="6659" h="381" extrusionOk="0">
                  <a:moveTo>
                    <a:pt x="115" y="1"/>
                  </a:moveTo>
                  <a:cubicBezTo>
                    <a:pt x="72" y="1"/>
                    <a:pt x="29" y="15"/>
                    <a:pt x="1" y="37"/>
                  </a:cubicBezTo>
                  <a:lnTo>
                    <a:pt x="29" y="101"/>
                  </a:lnTo>
                  <a:lnTo>
                    <a:pt x="29" y="359"/>
                  </a:lnTo>
                  <a:cubicBezTo>
                    <a:pt x="58" y="374"/>
                    <a:pt x="87" y="381"/>
                    <a:pt x="115" y="381"/>
                  </a:cubicBezTo>
                  <a:lnTo>
                    <a:pt x="6472" y="381"/>
                  </a:lnTo>
                  <a:cubicBezTo>
                    <a:pt x="6572" y="381"/>
                    <a:pt x="6658" y="295"/>
                    <a:pt x="6658" y="187"/>
                  </a:cubicBezTo>
                  <a:cubicBezTo>
                    <a:pt x="6658" y="87"/>
                    <a:pt x="6572" y="1"/>
                    <a:pt x="64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2"/>
            <p:cNvSpPr/>
            <p:nvPr/>
          </p:nvSpPr>
          <p:spPr>
            <a:xfrm>
              <a:off x="1842425" y="1912429"/>
              <a:ext cx="176971" cy="10143"/>
            </a:xfrm>
            <a:custGeom>
              <a:avLst/>
              <a:gdLst/>
              <a:ahLst/>
              <a:cxnLst/>
              <a:rect l="l" t="t" r="r" b="b"/>
              <a:pathLst>
                <a:path w="6630" h="380" extrusionOk="0">
                  <a:moveTo>
                    <a:pt x="86" y="0"/>
                  </a:moveTo>
                  <a:cubicBezTo>
                    <a:pt x="58" y="0"/>
                    <a:pt x="29" y="7"/>
                    <a:pt x="0" y="22"/>
                  </a:cubicBezTo>
                  <a:lnTo>
                    <a:pt x="0" y="358"/>
                  </a:lnTo>
                  <a:cubicBezTo>
                    <a:pt x="29" y="373"/>
                    <a:pt x="58" y="380"/>
                    <a:pt x="86" y="380"/>
                  </a:cubicBezTo>
                  <a:lnTo>
                    <a:pt x="6443" y="380"/>
                  </a:lnTo>
                  <a:cubicBezTo>
                    <a:pt x="6543" y="380"/>
                    <a:pt x="6629" y="294"/>
                    <a:pt x="6629" y="186"/>
                  </a:cubicBezTo>
                  <a:cubicBezTo>
                    <a:pt x="6629" y="86"/>
                    <a:pt x="6543" y="0"/>
                    <a:pt x="6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2"/>
            <p:cNvSpPr/>
            <p:nvPr/>
          </p:nvSpPr>
          <p:spPr>
            <a:xfrm>
              <a:off x="1842425" y="1944941"/>
              <a:ext cx="176971" cy="10170"/>
            </a:xfrm>
            <a:custGeom>
              <a:avLst/>
              <a:gdLst/>
              <a:ahLst/>
              <a:cxnLst/>
              <a:rect l="l" t="t" r="r" b="b"/>
              <a:pathLst>
                <a:path w="6630" h="381" extrusionOk="0">
                  <a:moveTo>
                    <a:pt x="86" y="0"/>
                  </a:moveTo>
                  <a:cubicBezTo>
                    <a:pt x="58" y="0"/>
                    <a:pt x="29" y="8"/>
                    <a:pt x="0" y="22"/>
                  </a:cubicBezTo>
                  <a:lnTo>
                    <a:pt x="0" y="359"/>
                  </a:lnTo>
                  <a:cubicBezTo>
                    <a:pt x="29" y="373"/>
                    <a:pt x="58" y="380"/>
                    <a:pt x="86" y="380"/>
                  </a:cubicBezTo>
                  <a:lnTo>
                    <a:pt x="6443" y="380"/>
                  </a:lnTo>
                  <a:cubicBezTo>
                    <a:pt x="6543" y="380"/>
                    <a:pt x="6629" y="294"/>
                    <a:pt x="6629" y="187"/>
                  </a:cubicBezTo>
                  <a:cubicBezTo>
                    <a:pt x="6629" y="86"/>
                    <a:pt x="6543" y="0"/>
                    <a:pt x="6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2"/>
            <p:cNvSpPr/>
            <p:nvPr/>
          </p:nvSpPr>
          <p:spPr>
            <a:xfrm>
              <a:off x="1804548" y="1825572"/>
              <a:ext cx="23730" cy="28721"/>
            </a:xfrm>
            <a:custGeom>
              <a:avLst/>
              <a:gdLst/>
              <a:ahLst/>
              <a:cxnLst/>
              <a:rect l="l" t="t" r="r" b="b"/>
              <a:pathLst>
                <a:path w="889" h="1076" extrusionOk="0">
                  <a:moveTo>
                    <a:pt x="759" y="1"/>
                  </a:moveTo>
                  <a:cubicBezTo>
                    <a:pt x="745" y="1"/>
                    <a:pt x="731" y="3"/>
                    <a:pt x="717" y="8"/>
                  </a:cubicBezTo>
                  <a:lnTo>
                    <a:pt x="86" y="223"/>
                  </a:lnTo>
                  <a:cubicBezTo>
                    <a:pt x="36" y="237"/>
                    <a:pt x="0" y="287"/>
                    <a:pt x="0" y="345"/>
                  </a:cubicBezTo>
                  <a:lnTo>
                    <a:pt x="0" y="1076"/>
                  </a:lnTo>
                  <a:lnTo>
                    <a:pt x="889" y="1076"/>
                  </a:lnTo>
                  <a:lnTo>
                    <a:pt x="889" y="130"/>
                  </a:lnTo>
                  <a:cubicBezTo>
                    <a:pt x="889" y="58"/>
                    <a:pt x="829" y="1"/>
                    <a:pt x="7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2"/>
            <p:cNvSpPr/>
            <p:nvPr/>
          </p:nvSpPr>
          <p:spPr>
            <a:xfrm>
              <a:off x="1789627" y="1853492"/>
              <a:ext cx="53572" cy="29682"/>
            </a:xfrm>
            <a:custGeom>
              <a:avLst/>
              <a:gdLst/>
              <a:ahLst/>
              <a:cxnLst/>
              <a:rect l="l" t="t" r="r" b="b"/>
              <a:pathLst>
                <a:path w="2007" h="1112" extrusionOk="0">
                  <a:moveTo>
                    <a:pt x="559" y="1"/>
                  </a:moveTo>
                  <a:lnTo>
                    <a:pt x="0" y="1083"/>
                  </a:lnTo>
                  <a:lnTo>
                    <a:pt x="29" y="1112"/>
                  </a:lnTo>
                  <a:lnTo>
                    <a:pt x="1971" y="1112"/>
                  </a:lnTo>
                  <a:lnTo>
                    <a:pt x="2007" y="1083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2"/>
            <p:cNvSpPr/>
            <p:nvPr/>
          </p:nvSpPr>
          <p:spPr>
            <a:xfrm>
              <a:off x="1789627" y="1882400"/>
              <a:ext cx="53572" cy="124147"/>
            </a:xfrm>
            <a:custGeom>
              <a:avLst/>
              <a:gdLst/>
              <a:ahLst/>
              <a:cxnLst/>
              <a:rect l="l" t="t" r="r" b="b"/>
              <a:pathLst>
                <a:path w="2007" h="4651" extrusionOk="0">
                  <a:moveTo>
                    <a:pt x="0" y="0"/>
                  </a:moveTo>
                  <a:lnTo>
                    <a:pt x="0" y="4264"/>
                  </a:lnTo>
                  <a:cubicBezTo>
                    <a:pt x="0" y="4479"/>
                    <a:pt x="172" y="4651"/>
                    <a:pt x="380" y="4651"/>
                  </a:cubicBezTo>
                  <a:lnTo>
                    <a:pt x="1620" y="4651"/>
                  </a:lnTo>
                  <a:cubicBezTo>
                    <a:pt x="1835" y="4651"/>
                    <a:pt x="2007" y="4479"/>
                    <a:pt x="2007" y="4264"/>
                  </a:cubicBezTo>
                  <a:lnTo>
                    <a:pt x="20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2"/>
            <p:cNvSpPr/>
            <p:nvPr/>
          </p:nvSpPr>
          <p:spPr>
            <a:xfrm>
              <a:off x="1811248" y="1911842"/>
              <a:ext cx="10143" cy="65263"/>
            </a:xfrm>
            <a:custGeom>
              <a:avLst/>
              <a:gdLst/>
              <a:ahLst/>
              <a:cxnLst/>
              <a:rect l="l" t="t" r="r" b="b"/>
              <a:pathLst>
                <a:path w="380" h="2445" extrusionOk="0">
                  <a:moveTo>
                    <a:pt x="194" y="1"/>
                  </a:moveTo>
                  <a:cubicBezTo>
                    <a:pt x="86" y="1"/>
                    <a:pt x="0" y="87"/>
                    <a:pt x="0" y="187"/>
                  </a:cubicBezTo>
                  <a:lnTo>
                    <a:pt x="0" y="2258"/>
                  </a:lnTo>
                  <a:cubicBezTo>
                    <a:pt x="0" y="2358"/>
                    <a:pt x="86" y="2444"/>
                    <a:pt x="194" y="2444"/>
                  </a:cubicBezTo>
                  <a:cubicBezTo>
                    <a:pt x="294" y="2444"/>
                    <a:pt x="380" y="2358"/>
                    <a:pt x="380" y="2258"/>
                  </a:cubicBezTo>
                  <a:lnTo>
                    <a:pt x="380" y="187"/>
                  </a:lnTo>
                  <a:cubicBezTo>
                    <a:pt x="380" y="87"/>
                    <a:pt x="294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2766;p81"/>
          <p:cNvSpPr txBox="1"/>
          <p:nvPr/>
        </p:nvSpPr>
        <p:spPr>
          <a:xfrm flipH="1">
            <a:off x="1639298" y="2260748"/>
            <a:ext cx="85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accent1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91" name="Google Shape;2768;p81"/>
          <p:cNvSpPr txBox="1"/>
          <p:nvPr/>
        </p:nvSpPr>
        <p:spPr>
          <a:xfrm flipH="1">
            <a:off x="6822684" y="2260749"/>
            <a:ext cx="85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accent4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92" name="Google Shape;2771;p81"/>
          <p:cNvSpPr txBox="1"/>
          <p:nvPr/>
        </p:nvSpPr>
        <p:spPr>
          <a:xfrm flipH="1">
            <a:off x="785306" y="3589850"/>
            <a:ext cx="2495775" cy="1111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000"/>
              </a:spcAft>
            </a:pPr>
            <a:endParaRPr sz="1600" dirty="0">
              <a:solidFill>
                <a:schemeClr val="accent4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3" name="Google Shape;2772;p81"/>
          <p:cNvSpPr txBox="1"/>
          <p:nvPr/>
        </p:nvSpPr>
        <p:spPr>
          <a:xfrm>
            <a:off x="3208182" y="2234320"/>
            <a:ext cx="2557095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400" b="1" dirty="0">
                <a:solidFill>
                  <a:schemeClr val="tx2"/>
                </a:solidFill>
              </a:rPr>
              <a:t>Introduction 01</a:t>
            </a:r>
            <a:endParaRPr sz="2200" b="1" dirty="0">
              <a:solidFill>
                <a:schemeClr val="accent3">
                  <a:lumMod val="75000"/>
                </a:schemeClr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95" name="Google Shape;2774;p81"/>
          <p:cNvSpPr txBox="1"/>
          <p:nvPr/>
        </p:nvSpPr>
        <p:spPr>
          <a:xfrm>
            <a:off x="3746030" y="3209652"/>
            <a:ext cx="14814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sz="2200" b="1" dirty="0">
              <a:solidFill>
                <a:schemeClr val="accent3">
                  <a:lumMod val="75000"/>
                </a:schemeClr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96" name="Google Shape;2775;p81"/>
          <p:cNvSpPr txBox="1"/>
          <p:nvPr/>
        </p:nvSpPr>
        <p:spPr>
          <a:xfrm flipH="1">
            <a:off x="5896752" y="3568333"/>
            <a:ext cx="2784667" cy="7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000"/>
              </a:spcAft>
            </a:pPr>
            <a:endParaRPr sz="1600" dirty="0">
              <a:solidFill>
                <a:schemeClr val="accent4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414792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3" grpId="0"/>
      <p:bldP spid="89" grpId="0"/>
      <p:bldP spid="91" grpId="0"/>
      <p:bldP spid="92" grpId="0"/>
      <p:bldP spid="93" grpId="0"/>
      <p:bldP spid="95" grpId="0"/>
      <p:bldP spid="9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33"/>
          <p:cNvSpPr/>
          <p:nvPr/>
        </p:nvSpPr>
        <p:spPr>
          <a:xfrm rot="-1940364" flipH="1">
            <a:off x="4161090" y="637940"/>
            <a:ext cx="4545873" cy="3685175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rgbClr val="21252B">
              <a:alpha val="4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6" name="Google Shape;1936;p33"/>
          <p:cNvSpPr txBox="1">
            <a:spLocks noGrp="1"/>
          </p:cNvSpPr>
          <p:nvPr>
            <p:ph type="title"/>
          </p:nvPr>
        </p:nvSpPr>
        <p:spPr>
          <a:xfrm>
            <a:off x="450887" y="0"/>
            <a:ext cx="3487800" cy="10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Intoduction</a:t>
            </a:r>
            <a:endParaRPr sz="4400" dirty="0"/>
          </a:p>
        </p:txBody>
      </p:sp>
      <p:sp>
        <p:nvSpPr>
          <p:cNvPr id="1937" name="Google Shape;1937;p33"/>
          <p:cNvSpPr txBox="1">
            <a:spLocks noGrp="1"/>
          </p:cNvSpPr>
          <p:nvPr>
            <p:ph type="subTitle" idx="1"/>
          </p:nvPr>
        </p:nvSpPr>
        <p:spPr>
          <a:xfrm>
            <a:off x="472429" y="1292297"/>
            <a:ext cx="3487800" cy="13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en-GB" dirty="0">
                <a:latin typeface="+mj-lt"/>
              </a:rPr>
              <a:t>our application works on all versions of mobile android &amp; </a:t>
            </a:r>
            <a:r>
              <a:rPr lang="en-GB" dirty="0" err="1">
                <a:latin typeface="+mj-lt"/>
              </a:rPr>
              <a:t>ios</a:t>
            </a:r>
            <a:r>
              <a:rPr lang="en-GB" dirty="0">
                <a:latin typeface="+mj-lt"/>
              </a:rPr>
              <a:t> for helping people(jobseekers) to make finding jobs more easily &amp; convenient  using smart phone</a:t>
            </a:r>
          </a:p>
          <a:p>
            <a:pPr marL="0" lvl="0" indent="0">
              <a:buSzPts val="1100"/>
            </a:pPr>
            <a:endParaRPr lang="en-GB" dirty="0">
              <a:latin typeface="+mj-lt"/>
            </a:endParaRPr>
          </a:p>
          <a:p>
            <a:pPr marL="0" lvl="0" indent="0">
              <a:buSzPts val="1100"/>
            </a:pPr>
            <a:endParaRPr dirty="0">
              <a:latin typeface="+mj-lt"/>
            </a:endParaRPr>
          </a:p>
        </p:txBody>
      </p:sp>
      <p:grpSp>
        <p:nvGrpSpPr>
          <p:cNvPr id="1938" name="Google Shape;1938;p33"/>
          <p:cNvGrpSpPr/>
          <p:nvPr/>
        </p:nvGrpSpPr>
        <p:grpSpPr>
          <a:xfrm>
            <a:off x="4361537" y="877991"/>
            <a:ext cx="4306614" cy="3329935"/>
            <a:chOff x="4401480" y="929031"/>
            <a:chExt cx="4467905" cy="3454648"/>
          </a:xfrm>
        </p:grpSpPr>
        <p:grpSp>
          <p:nvGrpSpPr>
            <p:cNvPr id="1939" name="Google Shape;1939;p33"/>
            <p:cNvGrpSpPr/>
            <p:nvPr/>
          </p:nvGrpSpPr>
          <p:grpSpPr>
            <a:xfrm>
              <a:off x="4401480" y="1249628"/>
              <a:ext cx="4305690" cy="2461788"/>
              <a:chOff x="4533465" y="2279441"/>
              <a:chExt cx="2279228" cy="1303085"/>
            </a:xfrm>
          </p:grpSpPr>
          <p:sp>
            <p:nvSpPr>
              <p:cNvPr id="1940" name="Google Shape;1940;p33"/>
              <p:cNvSpPr/>
              <p:nvPr/>
            </p:nvSpPr>
            <p:spPr>
              <a:xfrm>
                <a:off x="6287664" y="2952014"/>
                <a:ext cx="338752" cy="434561"/>
              </a:xfrm>
              <a:custGeom>
                <a:avLst/>
                <a:gdLst/>
                <a:ahLst/>
                <a:cxnLst/>
                <a:rect l="l" t="t" r="r" b="b"/>
                <a:pathLst>
                  <a:path w="10784" h="13834" extrusionOk="0">
                    <a:moveTo>
                      <a:pt x="5329" y="1"/>
                    </a:moveTo>
                    <a:cubicBezTo>
                      <a:pt x="5137" y="1"/>
                      <a:pt x="4954" y="111"/>
                      <a:pt x="4869" y="298"/>
                    </a:cubicBezTo>
                    <a:lnTo>
                      <a:pt x="113" y="10944"/>
                    </a:lnTo>
                    <a:cubicBezTo>
                      <a:pt x="1" y="11197"/>
                      <a:pt x="117" y="11495"/>
                      <a:pt x="370" y="11608"/>
                    </a:cubicBezTo>
                    <a:lnTo>
                      <a:pt x="5252" y="13791"/>
                    </a:lnTo>
                    <a:cubicBezTo>
                      <a:pt x="5318" y="13820"/>
                      <a:pt x="5386" y="13834"/>
                      <a:pt x="5454" y="13834"/>
                    </a:cubicBezTo>
                    <a:cubicBezTo>
                      <a:pt x="5647" y="13834"/>
                      <a:pt x="5833" y="13721"/>
                      <a:pt x="5916" y="13534"/>
                    </a:cubicBezTo>
                    <a:lnTo>
                      <a:pt x="10672" y="2891"/>
                    </a:lnTo>
                    <a:cubicBezTo>
                      <a:pt x="10784" y="2638"/>
                      <a:pt x="10672" y="2340"/>
                      <a:pt x="10418" y="2227"/>
                    </a:cubicBezTo>
                    <a:lnTo>
                      <a:pt x="5533" y="45"/>
                    </a:lnTo>
                    <a:cubicBezTo>
                      <a:pt x="5466" y="15"/>
                      <a:pt x="5397" y="1"/>
                      <a:pt x="5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33"/>
              <p:cNvSpPr/>
              <p:nvPr/>
            </p:nvSpPr>
            <p:spPr>
              <a:xfrm>
                <a:off x="4546690" y="3284515"/>
                <a:ext cx="2266004" cy="298010"/>
              </a:xfrm>
              <a:custGeom>
                <a:avLst/>
                <a:gdLst/>
                <a:ahLst/>
                <a:cxnLst/>
                <a:rect l="l" t="t" r="r" b="b"/>
                <a:pathLst>
                  <a:path w="72137" h="9487" extrusionOk="0">
                    <a:moveTo>
                      <a:pt x="1" y="0"/>
                    </a:moveTo>
                    <a:lnTo>
                      <a:pt x="1" y="9486"/>
                    </a:lnTo>
                    <a:lnTo>
                      <a:pt x="72136" y="9486"/>
                    </a:lnTo>
                    <a:lnTo>
                      <a:pt x="72136" y="0"/>
                    </a:lnTo>
                    <a:close/>
                  </a:path>
                </a:pathLst>
              </a:custGeom>
              <a:solidFill>
                <a:srgbClr val="21252B">
                  <a:alpha val="10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33"/>
              <p:cNvSpPr/>
              <p:nvPr/>
            </p:nvSpPr>
            <p:spPr>
              <a:xfrm>
                <a:off x="5104199" y="2512176"/>
                <a:ext cx="32323" cy="26072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830" extrusionOk="0">
                    <a:moveTo>
                      <a:pt x="102" y="0"/>
                    </a:moveTo>
                    <a:cubicBezTo>
                      <a:pt x="26" y="0"/>
                      <a:pt x="0" y="119"/>
                      <a:pt x="83" y="139"/>
                    </a:cubicBezTo>
                    <a:cubicBezTo>
                      <a:pt x="441" y="209"/>
                      <a:pt x="747" y="459"/>
                      <a:pt x="895" y="796"/>
                    </a:cubicBezTo>
                    <a:cubicBezTo>
                      <a:pt x="904" y="819"/>
                      <a:pt x="928" y="830"/>
                      <a:pt x="952" y="830"/>
                    </a:cubicBezTo>
                    <a:cubicBezTo>
                      <a:pt x="965" y="830"/>
                      <a:pt x="979" y="827"/>
                      <a:pt x="990" y="821"/>
                    </a:cubicBezTo>
                    <a:cubicBezTo>
                      <a:pt x="1025" y="800"/>
                      <a:pt x="1028" y="761"/>
                      <a:pt x="1014" y="726"/>
                    </a:cubicBezTo>
                    <a:cubicBezTo>
                      <a:pt x="856" y="360"/>
                      <a:pt x="512" y="83"/>
                      <a:pt x="118" y="2"/>
                    </a:cubicBezTo>
                    <a:cubicBezTo>
                      <a:pt x="113" y="1"/>
                      <a:pt x="107" y="0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33"/>
              <p:cNvSpPr/>
              <p:nvPr/>
            </p:nvSpPr>
            <p:spPr>
              <a:xfrm>
                <a:off x="5117706" y="2504260"/>
                <a:ext cx="19444" cy="31255"/>
              </a:xfrm>
              <a:custGeom>
                <a:avLst/>
                <a:gdLst/>
                <a:ahLst/>
                <a:cxnLst/>
                <a:rect l="l" t="t" r="r" b="b"/>
                <a:pathLst>
                  <a:path w="619" h="995" extrusionOk="0">
                    <a:moveTo>
                      <a:pt x="83" y="1"/>
                    </a:moveTo>
                    <a:cubicBezTo>
                      <a:pt x="63" y="1"/>
                      <a:pt x="42" y="9"/>
                      <a:pt x="29" y="22"/>
                    </a:cubicBezTo>
                    <a:cubicBezTo>
                      <a:pt x="1" y="50"/>
                      <a:pt x="8" y="89"/>
                      <a:pt x="29" y="120"/>
                    </a:cubicBezTo>
                    <a:cubicBezTo>
                      <a:pt x="222" y="366"/>
                      <a:pt x="370" y="647"/>
                      <a:pt x="468" y="946"/>
                    </a:cubicBezTo>
                    <a:cubicBezTo>
                      <a:pt x="478" y="980"/>
                      <a:pt x="505" y="994"/>
                      <a:pt x="533" y="994"/>
                    </a:cubicBezTo>
                    <a:cubicBezTo>
                      <a:pt x="576" y="994"/>
                      <a:pt x="619" y="960"/>
                      <a:pt x="602" y="907"/>
                    </a:cubicBezTo>
                    <a:cubicBezTo>
                      <a:pt x="496" y="588"/>
                      <a:pt x="338" y="289"/>
                      <a:pt x="131" y="22"/>
                    </a:cubicBezTo>
                    <a:cubicBezTo>
                      <a:pt x="119" y="7"/>
                      <a:pt x="102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33"/>
              <p:cNvSpPr/>
              <p:nvPr/>
            </p:nvSpPr>
            <p:spPr>
              <a:xfrm>
                <a:off x="5036913" y="3263751"/>
                <a:ext cx="424289" cy="251740"/>
              </a:xfrm>
              <a:custGeom>
                <a:avLst/>
                <a:gdLst/>
                <a:ahLst/>
                <a:cxnLst/>
                <a:rect l="l" t="t" r="r" b="b"/>
                <a:pathLst>
                  <a:path w="13507" h="8014" extrusionOk="0">
                    <a:moveTo>
                      <a:pt x="3184" y="0"/>
                    </a:moveTo>
                    <a:lnTo>
                      <a:pt x="0" y="2081"/>
                    </a:lnTo>
                    <a:lnTo>
                      <a:pt x="6404" y="8014"/>
                    </a:lnTo>
                    <a:lnTo>
                      <a:pt x="13507" y="5701"/>
                    </a:lnTo>
                    <a:lnTo>
                      <a:pt x="13507" y="5111"/>
                    </a:lnTo>
                    <a:lnTo>
                      <a:pt x="3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33"/>
              <p:cNvSpPr/>
              <p:nvPr/>
            </p:nvSpPr>
            <p:spPr>
              <a:xfrm>
                <a:off x="5236508" y="3359465"/>
                <a:ext cx="177229" cy="122572"/>
              </a:xfrm>
              <a:custGeom>
                <a:avLst/>
                <a:gdLst/>
                <a:ahLst/>
                <a:cxnLst/>
                <a:rect l="l" t="t" r="r" b="b"/>
                <a:pathLst>
                  <a:path w="5642" h="3902" extrusionOk="0">
                    <a:moveTo>
                      <a:pt x="1164" y="1"/>
                    </a:moveTo>
                    <a:lnTo>
                      <a:pt x="57" y="795"/>
                    </a:lnTo>
                    <a:lnTo>
                      <a:pt x="1" y="3902"/>
                    </a:lnTo>
                    <a:lnTo>
                      <a:pt x="1" y="3902"/>
                    </a:lnTo>
                    <a:lnTo>
                      <a:pt x="5642" y="1979"/>
                    </a:lnTo>
                    <a:lnTo>
                      <a:pt x="1164" y="1"/>
                    </a:lnTo>
                    <a:close/>
                  </a:path>
                </a:pathLst>
              </a:custGeom>
              <a:solidFill>
                <a:srgbClr val="21252B">
                  <a:alpha val="10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33"/>
              <p:cNvSpPr/>
              <p:nvPr/>
            </p:nvSpPr>
            <p:spPr>
              <a:xfrm>
                <a:off x="5092325" y="2716232"/>
                <a:ext cx="156811" cy="202516"/>
              </a:xfrm>
              <a:custGeom>
                <a:avLst/>
                <a:gdLst/>
                <a:ahLst/>
                <a:cxnLst/>
                <a:rect l="l" t="t" r="r" b="b"/>
                <a:pathLst>
                  <a:path w="4992" h="6447" extrusionOk="0">
                    <a:moveTo>
                      <a:pt x="1522" y="1"/>
                    </a:moveTo>
                    <a:cubicBezTo>
                      <a:pt x="1522" y="1"/>
                      <a:pt x="1522" y="1656"/>
                      <a:pt x="0" y="3199"/>
                    </a:cubicBezTo>
                    <a:lnTo>
                      <a:pt x="3223" y="6447"/>
                    </a:lnTo>
                    <a:lnTo>
                      <a:pt x="4991" y="5505"/>
                    </a:lnTo>
                    <a:lnTo>
                      <a:pt x="4991" y="3783"/>
                    </a:lnTo>
                    <a:cubicBezTo>
                      <a:pt x="4991" y="3783"/>
                      <a:pt x="4165" y="2595"/>
                      <a:pt x="4946" y="806"/>
                    </a:cubicBezTo>
                    <a:lnTo>
                      <a:pt x="1522" y="1"/>
                    </a:lnTo>
                    <a:close/>
                  </a:path>
                </a:pathLst>
              </a:custGeom>
              <a:solidFill>
                <a:srgbClr val="C765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33"/>
              <p:cNvSpPr/>
              <p:nvPr/>
            </p:nvSpPr>
            <p:spPr>
              <a:xfrm>
                <a:off x="5112083" y="2517108"/>
                <a:ext cx="173051" cy="241970"/>
              </a:xfrm>
              <a:custGeom>
                <a:avLst/>
                <a:gdLst/>
                <a:ahLst/>
                <a:cxnLst/>
                <a:rect l="l" t="t" r="r" b="b"/>
                <a:pathLst>
                  <a:path w="5509" h="7703" extrusionOk="0">
                    <a:moveTo>
                      <a:pt x="3921" y="0"/>
                    </a:moveTo>
                    <a:cubicBezTo>
                      <a:pt x="3664" y="0"/>
                      <a:pt x="3394" y="30"/>
                      <a:pt x="3178" y="45"/>
                    </a:cubicBezTo>
                    <a:cubicBezTo>
                      <a:pt x="2531" y="91"/>
                      <a:pt x="1874" y="175"/>
                      <a:pt x="1287" y="449"/>
                    </a:cubicBezTo>
                    <a:cubicBezTo>
                      <a:pt x="700" y="720"/>
                      <a:pt x="183" y="1215"/>
                      <a:pt x="25" y="1845"/>
                    </a:cubicBezTo>
                    <a:lnTo>
                      <a:pt x="233" y="1574"/>
                    </a:lnTo>
                    <a:lnTo>
                      <a:pt x="233" y="1574"/>
                    </a:lnTo>
                    <a:cubicBezTo>
                      <a:pt x="89" y="1841"/>
                      <a:pt x="20" y="2153"/>
                      <a:pt x="11" y="2460"/>
                    </a:cubicBezTo>
                    <a:cubicBezTo>
                      <a:pt x="1" y="2924"/>
                      <a:pt x="109" y="3377"/>
                      <a:pt x="218" y="3827"/>
                    </a:cubicBezTo>
                    <a:cubicBezTo>
                      <a:pt x="356" y="4386"/>
                      <a:pt x="489" y="4945"/>
                      <a:pt x="626" y="5503"/>
                    </a:cubicBezTo>
                    <a:cubicBezTo>
                      <a:pt x="770" y="6104"/>
                      <a:pt x="942" y="6748"/>
                      <a:pt x="1410" y="7152"/>
                    </a:cubicBezTo>
                    <a:cubicBezTo>
                      <a:pt x="1628" y="7342"/>
                      <a:pt x="1898" y="7461"/>
                      <a:pt x="2173" y="7553"/>
                    </a:cubicBezTo>
                    <a:cubicBezTo>
                      <a:pt x="2474" y="7649"/>
                      <a:pt x="2798" y="7703"/>
                      <a:pt x="3118" y="7703"/>
                    </a:cubicBezTo>
                    <a:cubicBezTo>
                      <a:pt x="3676" y="7703"/>
                      <a:pt x="4222" y="7538"/>
                      <a:pt x="4608" y="7145"/>
                    </a:cubicBezTo>
                    <a:cubicBezTo>
                      <a:pt x="4935" y="6814"/>
                      <a:pt x="5107" y="6361"/>
                      <a:pt x="5248" y="5915"/>
                    </a:cubicBezTo>
                    <a:cubicBezTo>
                      <a:pt x="5498" y="5131"/>
                      <a:pt x="5480" y="4294"/>
                      <a:pt x="5494" y="3468"/>
                    </a:cubicBezTo>
                    <a:cubicBezTo>
                      <a:pt x="5508" y="2576"/>
                      <a:pt x="5420" y="1665"/>
                      <a:pt x="5055" y="843"/>
                    </a:cubicBezTo>
                    <a:cubicBezTo>
                      <a:pt x="4914" y="530"/>
                      <a:pt x="4735" y="154"/>
                      <a:pt x="4390" y="52"/>
                    </a:cubicBezTo>
                    <a:cubicBezTo>
                      <a:pt x="4252" y="13"/>
                      <a:pt x="4090" y="0"/>
                      <a:pt x="3921" y="0"/>
                    </a:cubicBezTo>
                    <a:close/>
                  </a:path>
                </a:pathLst>
              </a:custGeom>
              <a:solidFill>
                <a:srgbClr val="C765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33"/>
              <p:cNvSpPr/>
              <p:nvPr/>
            </p:nvSpPr>
            <p:spPr>
              <a:xfrm>
                <a:off x="5061635" y="2619795"/>
                <a:ext cx="99735" cy="105640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363" extrusionOk="0">
                    <a:moveTo>
                      <a:pt x="1158" y="1"/>
                    </a:moveTo>
                    <a:cubicBezTo>
                      <a:pt x="991" y="1"/>
                      <a:pt x="830" y="40"/>
                      <a:pt x="686" y="122"/>
                    </a:cubicBezTo>
                    <a:cubicBezTo>
                      <a:pt x="85" y="470"/>
                      <a:pt x="0" y="1451"/>
                      <a:pt x="496" y="2312"/>
                    </a:cubicBezTo>
                    <a:cubicBezTo>
                      <a:pt x="873" y="2964"/>
                      <a:pt x="1480" y="3362"/>
                      <a:pt x="2013" y="3362"/>
                    </a:cubicBezTo>
                    <a:cubicBezTo>
                      <a:pt x="2181" y="3362"/>
                      <a:pt x="2341" y="3323"/>
                      <a:pt x="2485" y="3240"/>
                    </a:cubicBezTo>
                    <a:cubicBezTo>
                      <a:pt x="3086" y="2892"/>
                      <a:pt x="3174" y="1911"/>
                      <a:pt x="2675" y="1050"/>
                    </a:cubicBezTo>
                    <a:cubicBezTo>
                      <a:pt x="2298" y="397"/>
                      <a:pt x="1692" y="1"/>
                      <a:pt x="1158" y="1"/>
                    </a:cubicBezTo>
                    <a:close/>
                  </a:path>
                </a:pathLst>
              </a:custGeom>
              <a:solidFill>
                <a:srgbClr val="C765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33"/>
              <p:cNvSpPr/>
              <p:nvPr/>
            </p:nvSpPr>
            <p:spPr>
              <a:xfrm>
                <a:off x="5084691" y="2483936"/>
                <a:ext cx="224819" cy="177135"/>
              </a:xfrm>
              <a:custGeom>
                <a:avLst/>
                <a:gdLst/>
                <a:ahLst/>
                <a:cxnLst/>
                <a:rect l="l" t="t" r="r" b="b"/>
                <a:pathLst>
                  <a:path w="7157" h="5639" extrusionOk="0">
                    <a:moveTo>
                      <a:pt x="3703" y="0"/>
                    </a:moveTo>
                    <a:cubicBezTo>
                      <a:pt x="2996" y="0"/>
                      <a:pt x="2291" y="240"/>
                      <a:pt x="1797" y="743"/>
                    </a:cubicBezTo>
                    <a:cubicBezTo>
                      <a:pt x="1618" y="922"/>
                      <a:pt x="1445" y="1200"/>
                      <a:pt x="1452" y="1453"/>
                    </a:cubicBezTo>
                    <a:cubicBezTo>
                      <a:pt x="1401" y="1434"/>
                      <a:pt x="1347" y="1426"/>
                      <a:pt x="1293" y="1426"/>
                    </a:cubicBezTo>
                    <a:cubicBezTo>
                      <a:pt x="1158" y="1426"/>
                      <a:pt x="1021" y="1477"/>
                      <a:pt x="911" y="1554"/>
                    </a:cubicBezTo>
                    <a:cubicBezTo>
                      <a:pt x="757" y="1667"/>
                      <a:pt x="648" y="1829"/>
                      <a:pt x="553" y="1994"/>
                    </a:cubicBezTo>
                    <a:cubicBezTo>
                      <a:pt x="145" y="2704"/>
                      <a:pt x="1" y="3558"/>
                      <a:pt x="152" y="4363"/>
                    </a:cubicBezTo>
                    <a:cubicBezTo>
                      <a:pt x="191" y="4353"/>
                      <a:pt x="231" y="4349"/>
                      <a:pt x="269" y="4349"/>
                    </a:cubicBezTo>
                    <a:cubicBezTo>
                      <a:pt x="539" y="4349"/>
                      <a:pt x="790" y="4558"/>
                      <a:pt x="971" y="4770"/>
                    </a:cubicBezTo>
                    <a:cubicBezTo>
                      <a:pt x="1196" y="5034"/>
                      <a:pt x="1386" y="5326"/>
                      <a:pt x="1533" y="5639"/>
                    </a:cubicBezTo>
                    <a:cubicBezTo>
                      <a:pt x="1681" y="5364"/>
                      <a:pt x="1488" y="5045"/>
                      <a:pt x="1452" y="4735"/>
                    </a:cubicBezTo>
                    <a:cubicBezTo>
                      <a:pt x="1414" y="4373"/>
                      <a:pt x="1600" y="4032"/>
                      <a:pt x="1734" y="3695"/>
                    </a:cubicBezTo>
                    <a:cubicBezTo>
                      <a:pt x="1976" y="3087"/>
                      <a:pt x="2064" y="2416"/>
                      <a:pt x="1987" y="1765"/>
                    </a:cubicBezTo>
                    <a:lnTo>
                      <a:pt x="1987" y="1765"/>
                    </a:lnTo>
                    <a:cubicBezTo>
                      <a:pt x="2167" y="1799"/>
                      <a:pt x="2335" y="1831"/>
                      <a:pt x="2504" y="1831"/>
                    </a:cubicBezTo>
                    <a:cubicBezTo>
                      <a:pt x="2757" y="1831"/>
                      <a:pt x="3012" y="1760"/>
                      <a:pt x="3312" y="1519"/>
                    </a:cubicBezTo>
                    <a:cubicBezTo>
                      <a:pt x="3340" y="1564"/>
                      <a:pt x="3350" y="1654"/>
                      <a:pt x="3414" y="1654"/>
                    </a:cubicBezTo>
                    <a:cubicBezTo>
                      <a:pt x="3436" y="1654"/>
                      <a:pt x="3466" y="1643"/>
                      <a:pt x="3505" y="1614"/>
                    </a:cubicBezTo>
                    <a:cubicBezTo>
                      <a:pt x="3556" y="1576"/>
                      <a:pt x="3592" y="1562"/>
                      <a:pt x="3618" y="1562"/>
                    </a:cubicBezTo>
                    <a:cubicBezTo>
                      <a:pt x="3663" y="1562"/>
                      <a:pt x="3675" y="1608"/>
                      <a:pt x="3670" y="1653"/>
                    </a:cubicBezTo>
                    <a:cubicBezTo>
                      <a:pt x="3807" y="1554"/>
                      <a:pt x="3948" y="1453"/>
                      <a:pt x="4085" y="1351"/>
                    </a:cubicBezTo>
                    <a:lnTo>
                      <a:pt x="4085" y="1351"/>
                    </a:lnTo>
                    <a:cubicBezTo>
                      <a:pt x="4053" y="1408"/>
                      <a:pt x="3893" y="1650"/>
                      <a:pt x="3907" y="1650"/>
                    </a:cubicBezTo>
                    <a:cubicBezTo>
                      <a:pt x="3908" y="1650"/>
                      <a:pt x="3911" y="1647"/>
                      <a:pt x="3916" y="1642"/>
                    </a:cubicBezTo>
                    <a:cubicBezTo>
                      <a:pt x="4046" y="1502"/>
                      <a:pt x="4327" y="1400"/>
                      <a:pt x="4517" y="1393"/>
                    </a:cubicBezTo>
                    <a:lnTo>
                      <a:pt x="4517" y="1393"/>
                    </a:lnTo>
                    <a:cubicBezTo>
                      <a:pt x="4454" y="1516"/>
                      <a:pt x="4356" y="1593"/>
                      <a:pt x="4443" y="1699"/>
                    </a:cubicBezTo>
                    <a:cubicBezTo>
                      <a:pt x="4500" y="1769"/>
                      <a:pt x="4598" y="1783"/>
                      <a:pt x="4686" y="1804"/>
                    </a:cubicBezTo>
                    <a:cubicBezTo>
                      <a:pt x="4918" y="1867"/>
                      <a:pt x="5111" y="2025"/>
                      <a:pt x="5276" y="2201"/>
                    </a:cubicBezTo>
                    <a:cubicBezTo>
                      <a:pt x="5631" y="2577"/>
                      <a:pt x="5958" y="2992"/>
                      <a:pt x="6029" y="3505"/>
                    </a:cubicBezTo>
                    <a:cubicBezTo>
                      <a:pt x="6064" y="3769"/>
                      <a:pt x="6190" y="4011"/>
                      <a:pt x="6264" y="4268"/>
                    </a:cubicBezTo>
                    <a:cubicBezTo>
                      <a:pt x="6355" y="4595"/>
                      <a:pt x="6359" y="4943"/>
                      <a:pt x="6338" y="5287"/>
                    </a:cubicBezTo>
                    <a:cubicBezTo>
                      <a:pt x="6415" y="4918"/>
                      <a:pt x="6493" y="4549"/>
                      <a:pt x="6566" y="4180"/>
                    </a:cubicBezTo>
                    <a:cubicBezTo>
                      <a:pt x="6637" y="3839"/>
                      <a:pt x="6721" y="3656"/>
                      <a:pt x="6696" y="3305"/>
                    </a:cubicBezTo>
                    <a:cubicBezTo>
                      <a:pt x="6672" y="2946"/>
                      <a:pt x="6647" y="2584"/>
                      <a:pt x="6623" y="2222"/>
                    </a:cubicBezTo>
                    <a:cubicBezTo>
                      <a:pt x="6612" y="2043"/>
                      <a:pt x="7009" y="1990"/>
                      <a:pt x="6710" y="1790"/>
                    </a:cubicBezTo>
                    <a:cubicBezTo>
                      <a:pt x="6686" y="1776"/>
                      <a:pt x="6717" y="1783"/>
                      <a:pt x="6728" y="1758"/>
                    </a:cubicBezTo>
                    <a:cubicBezTo>
                      <a:pt x="6749" y="1699"/>
                      <a:pt x="7157" y="1692"/>
                      <a:pt x="6710" y="1477"/>
                    </a:cubicBezTo>
                    <a:cubicBezTo>
                      <a:pt x="5877" y="1076"/>
                      <a:pt x="5269" y="265"/>
                      <a:pt x="4366" y="71"/>
                    </a:cubicBezTo>
                    <a:cubicBezTo>
                      <a:pt x="4149" y="24"/>
                      <a:pt x="3926" y="0"/>
                      <a:pt x="37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33"/>
              <p:cNvSpPr/>
              <p:nvPr/>
            </p:nvSpPr>
            <p:spPr>
              <a:xfrm>
                <a:off x="5177013" y="2624381"/>
                <a:ext cx="16366" cy="25884"/>
              </a:xfrm>
              <a:custGeom>
                <a:avLst/>
                <a:gdLst/>
                <a:ahLst/>
                <a:cxnLst/>
                <a:rect l="l" t="t" r="r" b="b"/>
                <a:pathLst>
                  <a:path w="521" h="824" extrusionOk="0">
                    <a:moveTo>
                      <a:pt x="260" y="1"/>
                    </a:moveTo>
                    <a:cubicBezTo>
                      <a:pt x="116" y="1"/>
                      <a:pt x="0" y="183"/>
                      <a:pt x="0" y="412"/>
                    </a:cubicBezTo>
                    <a:cubicBezTo>
                      <a:pt x="0" y="637"/>
                      <a:pt x="116" y="823"/>
                      <a:pt x="260" y="823"/>
                    </a:cubicBezTo>
                    <a:cubicBezTo>
                      <a:pt x="404" y="823"/>
                      <a:pt x="520" y="637"/>
                      <a:pt x="520" y="412"/>
                    </a:cubicBezTo>
                    <a:cubicBezTo>
                      <a:pt x="520" y="183"/>
                      <a:pt x="404" y="1"/>
                      <a:pt x="2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33"/>
              <p:cNvSpPr/>
              <p:nvPr/>
            </p:nvSpPr>
            <p:spPr>
              <a:xfrm>
                <a:off x="5239052" y="2613136"/>
                <a:ext cx="16272" cy="25852"/>
              </a:xfrm>
              <a:custGeom>
                <a:avLst/>
                <a:gdLst/>
                <a:ahLst/>
                <a:cxnLst/>
                <a:rect l="l" t="t" r="r" b="b"/>
                <a:pathLst>
                  <a:path w="518" h="823" extrusionOk="0">
                    <a:moveTo>
                      <a:pt x="261" y="0"/>
                    </a:moveTo>
                    <a:cubicBezTo>
                      <a:pt x="116" y="0"/>
                      <a:pt x="0" y="186"/>
                      <a:pt x="0" y="411"/>
                    </a:cubicBezTo>
                    <a:cubicBezTo>
                      <a:pt x="0" y="640"/>
                      <a:pt x="116" y="823"/>
                      <a:pt x="261" y="823"/>
                    </a:cubicBezTo>
                    <a:cubicBezTo>
                      <a:pt x="401" y="823"/>
                      <a:pt x="517" y="640"/>
                      <a:pt x="517" y="411"/>
                    </a:cubicBezTo>
                    <a:cubicBezTo>
                      <a:pt x="517" y="186"/>
                      <a:pt x="401" y="0"/>
                      <a:pt x="2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33"/>
              <p:cNvSpPr/>
              <p:nvPr/>
            </p:nvSpPr>
            <p:spPr>
              <a:xfrm>
                <a:off x="5212760" y="2598717"/>
                <a:ext cx="21361" cy="71652"/>
              </a:xfrm>
              <a:custGeom>
                <a:avLst/>
                <a:gdLst/>
                <a:ahLst/>
                <a:cxnLst/>
                <a:rect l="l" t="t" r="r" b="b"/>
                <a:pathLst>
                  <a:path w="680" h="2281" extrusionOk="0">
                    <a:moveTo>
                      <a:pt x="120" y="0"/>
                    </a:moveTo>
                    <a:cubicBezTo>
                      <a:pt x="85" y="0"/>
                      <a:pt x="48" y="22"/>
                      <a:pt x="43" y="66"/>
                    </a:cubicBezTo>
                    <a:cubicBezTo>
                      <a:pt x="1" y="445"/>
                      <a:pt x="78" y="825"/>
                      <a:pt x="226" y="1173"/>
                    </a:cubicBezTo>
                    <a:cubicBezTo>
                      <a:pt x="300" y="1345"/>
                      <a:pt x="402" y="1500"/>
                      <a:pt x="486" y="1668"/>
                    </a:cubicBezTo>
                    <a:cubicBezTo>
                      <a:pt x="588" y="1872"/>
                      <a:pt x="440" y="2030"/>
                      <a:pt x="296" y="2164"/>
                    </a:cubicBezTo>
                    <a:cubicBezTo>
                      <a:pt x="247" y="2211"/>
                      <a:pt x="296" y="2281"/>
                      <a:pt x="352" y="2281"/>
                    </a:cubicBezTo>
                    <a:cubicBezTo>
                      <a:pt x="367" y="2281"/>
                      <a:pt x="383" y="2275"/>
                      <a:pt x="398" y="2262"/>
                    </a:cubicBezTo>
                    <a:cubicBezTo>
                      <a:pt x="521" y="2146"/>
                      <a:pt x="651" y="2009"/>
                      <a:pt x="665" y="1830"/>
                    </a:cubicBezTo>
                    <a:cubicBezTo>
                      <a:pt x="679" y="1633"/>
                      <a:pt x="521" y="1457"/>
                      <a:pt x="437" y="1292"/>
                    </a:cubicBezTo>
                    <a:cubicBezTo>
                      <a:pt x="243" y="913"/>
                      <a:pt x="138" y="491"/>
                      <a:pt x="184" y="69"/>
                    </a:cubicBezTo>
                    <a:cubicBezTo>
                      <a:pt x="189" y="23"/>
                      <a:pt x="156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33"/>
              <p:cNvSpPr/>
              <p:nvPr/>
            </p:nvSpPr>
            <p:spPr>
              <a:xfrm>
                <a:off x="5176887" y="2680955"/>
                <a:ext cx="72594" cy="35496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130" extrusionOk="0">
                    <a:moveTo>
                      <a:pt x="1945" y="0"/>
                    </a:moveTo>
                    <a:cubicBezTo>
                      <a:pt x="1922" y="0"/>
                      <a:pt x="1897" y="2"/>
                      <a:pt x="1870" y="6"/>
                    </a:cubicBezTo>
                    <a:cubicBezTo>
                      <a:pt x="932" y="147"/>
                      <a:pt x="1" y="48"/>
                      <a:pt x="18" y="319"/>
                    </a:cubicBezTo>
                    <a:cubicBezTo>
                      <a:pt x="22" y="389"/>
                      <a:pt x="43" y="481"/>
                      <a:pt x="85" y="576"/>
                    </a:cubicBezTo>
                    <a:cubicBezTo>
                      <a:pt x="202" y="837"/>
                      <a:pt x="485" y="1130"/>
                      <a:pt x="1028" y="1130"/>
                    </a:cubicBezTo>
                    <a:cubicBezTo>
                      <a:pt x="1055" y="1130"/>
                      <a:pt x="1083" y="1129"/>
                      <a:pt x="1111" y="1127"/>
                    </a:cubicBezTo>
                    <a:cubicBezTo>
                      <a:pt x="1456" y="1110"/>
                      <a:pt x="1726" y="976"/>
                      <a:pt x="1913" y="808"/>
                    </a:cubicBezTo>
                    <a:cubicBezTo>
                      <a:pt x="2276" y="474"/>
                      <a:pt x="2310" y="0"/>
                      <a:pt x="19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33"/>
              <p:cNvSpPr/>
              <p:nvPr/>
            </p:nvSpPr>
            <p:spPr>
              <a:xfrm>
                <a:off x="5179557" y="2693929"/>
                <a:ext cx="57422" cy="22523"/>
              </a:xfrm>
              <a:custGeom>
                <a:avLst/>
                <a:gdLst/>
                <a:ahLst/>
                <a:cxnLst/>
                <a:rect l="l" t="t" r="r" b="b"/>
                <a:pathLst>
                  <a:path w="1828" h="717" extrusionOk="0">
                    <a:moveTo>
                      <a:pt x="699" y="1"/>
                    </a:moveTo>
                    <a:cubicBezTo>
                      <a:pt x="398" y="1"/>
                      <a:pt x="157" y="85"/>
                      <a:pt x="0" y="163"/>
                    </a:cubicBezTo>
                    <a:cubicBezTo>
                      <a:pt x="117" y="424"/>
                      <a:pt x="400" y="717"/>
                      <a:pt x="943" y="717"/>
                    </a:cubicBezTo>
                    <a:cubicBezTo>
                      <a:pt x="970" y="717"/>
                      <a:pt x="998" y="716"/>
                      <a:pt x="1026" y="714"/>
                    </a:cubicBezTo>
                    <a:cubicBezTo>
                      <a:pt x="1371" y="697"/>
                      <a:pt x="1641" y="563"/>
                      <a:pt x="1828" y="395"/>
                    </a:cubicBezTo>
                    <a:cubicBezTo>
                      <a:pt x="1691" y="286"/>
                      <a:pt x="1501" y="180"/>
                      <a:pt x="1244" y="92"/>
                    </a:cubicBezTo>
                    <a:cubicBezTo>
                      <a:pt x="1048" y="26"/>
                      <a:pt x="865" y="1"/>
                      <a:pt x="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33"/>
              <p:cNvSpPr/>
              <p:nvPr/>
            </p:nvSpPr>
            <p:spPr>
              <a:xfrm>
                <a:off x="5087236" y="2640873"/>
                <a:ext cx="19601" cy="55066"/>
              </a:xfrm>
              <a:custGeom>
                <a:avLst/>
                <a:gdLst/>
                <a:ahLst/>
                <a:cxnLst/>
                <a:rect l="l" t="t" r="r" b="b"/>
                <a:pathLst>
                  <a:path w="624" h="1753" extrusionOk="0">
                    <a:moveTo>
                      <a:pt x="269" y="0"/>
                    </a:moveTo>
                    <a:cubicBezTo>
                      <a:pt x="253" y="0"/>
                      <a:pt x="237" y="6"/>
                      <a:pt x="222" y="20"/>
                    </a:cubicBezTo>
                    <a:cubicBezTo>
                      <a:pt x="1" y="231"/>
                      <a:pt x="15" y="576"/>
                      <a:pt x="64" y="853"/>
                    </a:cubicBezTo>
                    <a:cubicBezTo>
                      <a:pt x="124" y="1177"/>
                      <a:pt x="271" y="1479"/>
                      <a:pt x="482" y="1729"/>
                    </a:cubicBezTo>
                    <a:cubicBezTo>
                      <a:pt x="496" y="1746"/>
                      <a:pt x="512" y="1753"/>
                      <a:pt x="528" y="1753"/>
                    </a:cubicBezTo>
                    <a:cubicBezTo>
                      <a:pt x="577" y="1753"/>
                      <a:pt x="623" y="1683"/>
                      <a:pt x="581" y="1630"/>
                    </a:cubicBezTo>
                    <a:cubicBezTo>
                      <a:pt x="398" y="1412"/>
                      <a:pt x="268" y="1149"/>
                      <a:pt x="212" y="871"/>
                    </a:cubicBezTo>
                    <a:cubicBezTo>
                      <a:pt x="159" y="632"/>
                      <a:pt x="127" y="305"/>
                      <a:pt x="321" y="119"/>
                    </a:cubicBezTo>
                    <a:cubicBezTo>
                      <a:pt x="372" y="70"/>
                      <a:pt x="323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33"/>
              <p:cNvSpPr/>
              <p:nvPr/>
            </p:nvSpPr>
            <p:spPr>
              <a:xfrm>
                <a:off x="5090220" y="2669961"/>
                <a:ext cx="29779" cy="26292"/>
              </a:xfrm>
              <a:custGeom>
                <a:avLst/>
                <a:gdLst/>
                <a:ahLst/>
                <a:cxnLst/>
                <a:rect l="l" t="t" r="r" b="b"/>
                <a:pathLst>
                  <a:path w="948" h="837" extrusionOk="0">
                    <a:moveTo>
                      <a:pt x="116" y="0"/>
                    </a:moveTo>
                    <a:cubicBezTo>
                      <a:pt x="107" y="0"/>
                      <a:pt x="98" y="1"/>
                      <a:pt x="88" y="1"/>
                    </a:cubicBezTo>
                    <a:cubicBezTo>
                      <a:pt x="3" y="8"/>
                      <a:pt x="1" y="142"/>
                      <a:pt x="82" y="142"/>
                    </a:cubicBezTo>
                    <a:cubicBezTo>
                      <a:pt x="84" y="142"/>
                      <a:pt x="86" y="142"/>
                      <a:pt x="88" y="142"/>
                    </a:cubicBezTo>
                    <a:cubicBezTo>
                      <a:pt x="95" y="141"/>
                      <a:pt x="101" y="141"/>
                      <a:pt x="107" y="141"/>
                    </a:cubicBezTo>
                    <a:cubicBezTo>
                      <a:pt x="267" y="141"/>
                      <a:pt x="391" y="272"/>
                      <a:pt x="493" y="377"/>
                    </a:cubicBezTo>
                    <a:cubicBezTo>
                      <a:pt x="609" y="507"/>
                      <a:pt x="711" y="648"/>
                      <a:pt x="795" y="803"/>
                    </a:cubicBezTo>
                    <a:cubicBezTo>
                      <a:pt x="808" y="826"/>
                      <a:pt x="828" y="836"/>
                      <a:pt x="849" y="836"/>
                    </a:cubicBezTo>
                    <a:cubicBezTo>
                      <a:pt x="897" y="836"/>
                      <a:pt x="947" y="785"/>
                      <a:pt x="918" y="729"/>
                    </a:cubicBezTo>
                    <a:cubicBezTo>
                      <a:pt x="823" y="560"/>
                      <a:pt x="707" y="402"/>
                      <a:pt x="570" y="261"/>
                    </a:cubicBezTo>
                    <a:cubicBezTo>
                      <a:pt x="449" y="134"/>
                      <a:pt x="300" y="0"/>
                      <a:pt x="1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33"/>
              <p:cNvSpPr/>
              <p:nvPr/>
            </p:nvSpPr>
            <p:spPr>
              <a:xfrm>
                <a:off x="5158636" y="2744440"/>
                <a:ext cx="73254" cy="22114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704" extrusionOk="0">
                    <a:moveTo>
                      <a:pt x="94" y="0"/>
                    </a:moveTo>
                    <a:cubicBezTo>
                      <a:pt x="38" y="0"/>
                      <a:pt x="0" y="90"/>
                      <a:pt x="61" y="136"/>
                    </a:cubicBezTo>
                    <a:cubicBezTo>
                      <a:pt x="560" y="508"/>
                      <a:pt x="1171" y="704"/>
                      <a:pt x="1788" y="704"/>
                    </a:cubicBezTo>
                    <a:cubicBezTo>
                      <a:pt x="1941" y="704"/>
                      <a:pt x="2095" y="691"/>
                      <a:pt x="2248" y="667"/>
                    </a:cubicBezTo>
                    <a:cubicBezTo>
                      <a:pt x="2331" y="654"/>
                      <a:pt x="2300" y="532"/>
                      <a:pt x="2222" y="532"/>
                    </a:cubicBezTo>
                    <a:cubicBezTo>
                      <a:pt x="2218" y="532"/>
                      <a:pt x="2213" y="533"/>
                      <a:pt x="2209" y="533"/>
                    </a:cubicBezTo>
                    <a:cubicBezTo>
                      <a:pt x="2069" y="556"/>
                      <a:pt x="1929" y="566"/>
                      <a:pt x="1789" y="566"/>
                    </a:cubicBezTo>
                    <a:cubicBezTo>
                      <a:pt x="1195" y="566"/>
                      <a:pt x="609" y="371"/>
                      <a:pt x="132" y="13"/>
                    </a:cubicBezTo>
                    <a:cubicBezTo>
                      <a:pt x="119" y="4"/>
                      <a:pt x="106" y="0"/>
                      <a:pt x="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33"/>
              <p:cNvSpPr/>
              <p:nvPr/>
            </p:nvSpPr>
            <p:spPr>
              <a:xfrm>
                <a:off x="5159516" y="2583953"/>
                <a:ext cx="42375" cy="18408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586" extrusionOk="0">
                    <a:moveTo>
                      <a:pt x="1048" y="1"/>
                    </a:moveTo>
                    <a:cubicBezTo>
                      <a:pt x="716" y="1"/>
                      <a:pt x="388" y="138"/>
                      <a:pt x="161" y="384"/>
                    </a:cubicBezTo>
                    <a:lnTo>
                      <a:pt x="161" y="384"/>
                    </a:lnTo>
                    <a:cubicBezTo>
                      <a:pt x="125" y="411"/>
                      <a:pt x="89" y="438"/>
                      <a:pt x="55" y="465"/>
                    </a:cubicBezTo>
                    <a:cubicBezTo>
                      <a:pt x="1" y="510"/>
                      <a:pt x="51" y="585"/>
                      <a:pt x="108" y="585"/>
                    </a:cubicBezTo>
                    <a:cubicBezTo>
                      <a:pt x="119" y="585"/>
                      <a:pt x="129" y="583"/>
                      <a:pt x="139" y="578"/>
                    </a:cubicBezTo>
                    <a:cubicBezTo>
                      <a:pt x="142" y="576"/>
                      <a:pt x="145" y="574"/>
                      <a:pt x="148" y="573"/>
                    </a:cubicBezTo>
                    <a:lnTo>
                      <a:pt x="148" y="573"/>
                    </a:lnTo>
                    <a:cubicBezTo>
                      <a:pt x="152" y="573"/>
                      <a:pt x="155" y="574"/>
                      <a:pt x="159" y="574"/>
                    </a:cubicBezTo>
                    <a:cubicBezTo>
                      <a:pt x="174" y="574"/>
                      <a:pt x="189" y="567"/>
                      <a:pt x="202" y="550"/>
                    </a:cubicBezTo>
                    <a:cubicBezTo>
                      <a:pt x="205" y="547"/>
                      <a:pt x="207" y="543"/>
                      <a:pt x="210" y="540"/>
                    </a:cubicBezTo>
                    <a:lnTo>
                      <a:pt x="210" y="540"/>
                    </a:lnTo>
                    <a:cubicBezTo>
                      <a:pt x="400" y="444"/>
                      <a:pt x="600" y="370"/>
                      <a:pt x="807" y="320"/>
                    </a:cubicBezTo>
                    <a:lnTo>
                      <a:pt x="807" y="320"/>
                    </a:lnTo>
                    <a:cubicBezTo>
                      <a:pt x="910" y="306"/>
                      <a:pt x="1010" y="289"/>
                      <a:pt x="1112" y="265"/>
                    </a:cubicBezTo>
                    <a:cubicBezTo>
                      <a:pt x="1162" y="255"/>
                      <a:pt x="1172" y="191"/>
                      <a:pt x="1148" y="154"/>
                    </a:cubicBezTo>
                    <a:lnTo>
                      <a:pt x="1148" y="154"/>
                    </a:lnTo>
                    <a:cubicBezTo>
                      <a:pt x="1172" y="154"/>
                      <a:pt x="1195" y="155"/>
                      <a:pt x="1219" y="156"/>
                    </a:cubicBezTo>
                    <a:lnTo>
                      <a:pt x="1219" y="156"/>
                    </a:lnTo>
                    <a:cubicBezTo>
                      <a:pt x="1225" y="157"/>
                      <a:pt x="1230" y="158"/>
                      <a:pt x="1236" y="159"/>
                    </a:cubicBezTo>
                    <a:cubicBezTo>
                      <a:pt x="1236" y="159"/>
                      <a:pt x="1236" y="158"/>
                      <a:pt x="1236" y="158"/>
                    </a:cubicBezTo>
                    <a:lnTo>
                      <a:pt x="1236" y="158"/>
                    </a:lnTo>
                    <a:cubicBezTo>
                      <a:pt x="1243" y="158"/>
                      <a:pt x="1250" y="159"/>
                      <a:pt x="1257" y="159"/>
                    </a:cubicBezTo>
                    <a:cubicBezTo>
                      <a:pt x="1260" y="160"/>
                      <a:pt x="1262" y="160"/>
                      <a:pt x="1265" y="160"/>
                    </a:cubicBezTo>
                    <a:cubicBezTo>
                      <a:pt x="1335" y="160"/>
                      <a:pt x="1349" y="36"/>
                      <a:pt x="1274" y="22"/>
                    </a:cubicBezTo>
                    <a:cubicBezTo>
                      <a:pt x="1268" y="21"/>
                      <a:pt x="1262" y="20"/>
                      <a:pt x="1257" y="19"/>
                    </a:cubicBezTo>
                    <a:lnTo>
                      <a:pt x="1257" y="19"/>
                    </a:lnTo>
                    <a:cubicBezTo>
                      <a:pt x="1257" y="19"/>
                      <a:pt x="1257" y="19"/>
                      <a:pt x="1257" y="19"/>
                    </a:cubicBezTo>
                    <a:cubicBezTo>
                      <a:pt x="1256" y="19"/>
                      <a:pt x="1255" y="19"/>
                      <a:pt x="1254" y="19"/>
                    </a:cubicBezTo>
                    <a:lnTo>
                      <a:pt x="1254" y="19"/>
                    </a:lnTo>
                    <a:cubicBezTo>
                      <a:pt x="1186" y="7"/>
                      <a:pt x="1117" y="1"/>
                      <a:pt x="10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33"/>
              <p:cNvSpPr/>
              <p:nvPr/>
            </p:nvSpPr>
            <p:spPr>
              <a:xfrm>
                <a:off x="5230571" y="2579524"/>
                <a:ext cx="29842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950" h="382" extrusionOk="0">
                    <a:moveTo>
                      <a:pt x="313" y="1"/>
                    </a:moveTo>
                    <a:cubicBezTo>
                      <a:pt x="238" y="1"/>
                      <a:pt x="161" y="16"/>
                      <a:pt x="84" y="51"/>
                    </a:cubicBezTo>
                    <a:cubicBezTo>
                      <a:pt x="54" y="64"/>
                      <a:pt x="43" y="109"/>
                      <a:pt x="57" y="141"/>
                    </a:cubicBezTo>
                    <a:lnTo>
                      <a:pt x="57" y="141"/>
                    </a:lnTo>
                    <a:cubicBezTo>
                      <a:pt x="0" y="169"/>
                      <a:pt x="19" y="276"/>
                      <a:pt x="88" y="276"/>
                    </a:cubicBezTo>
                    <a:cubicBezTo>
                      <a:pt x="89" y="276"/>
                      <a:pt x="90" y="276"/>
                      <a:pt x="91" y="276"/>
                    </a:cubicBezTo>
                    <a:cubicBezTo>
                      <a:pt x="144" y="272"/>
                      <a:pt x="197" y="270"/>
                      <a:pt x="250" y="270"/>
                    </a:cubicBezTo>
                    <a:cubicBezTo>
                      <a:pt x="294" y="270"/>
                      <a:pt x="337" y="272"/>
                      <a:pt x="381" y="274"/>
                    </a:cubicBezTo>
                    <a:lnTo>
                      <a:pt x="381" y="274"/>
                    </a:lnTo>
                    <a:cubicBezTo>
                      <a:pt x="392" y="281"/>
                      <a:pt x="404" y="285"/>
                      <a:pt x="418" y="286"/>
                    </a:cubicBezTo>
                    <a:cubicBezTo>
                      <a:pt x="566" y="297"/>
                      <a:pt x="706" y="329"/>
                      <a:pt x="843" y="378"/>
                    </a:cubicBezTo>
                    <a:cubicBezTo>
                      <a:pt x="850" y="380"/>
                      <a:pt x="856" y="381"/>
                      <a:pt x="863" y="381"/>
                    </a:cubicBezTo>
                    <a:cubicBezTo>
                      <a:pt x="914" y="381"/>
                      <a:pt x="949" y="310"/>
                      <a:pt x="924" y="269"/>
                    </a:cubicBezTo>
                    <a:lnTo>
                      <a:pt x="924" y="269"/>
                    </a:lnTo>
                    <a:cubicBezTo>
                      <a:pt x="922" y="250"/>
                      <a:pt x="912" y="232"/>
                      <a:pt x="893" y="220"/>
                    </a:cubicBezTo>
                    <a:cubicBezTo>
                      <a:pt x="716" y="109"/>
                      <a:pt x="518" y="1"/>
                      <a:pt x="3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33"/>
              <p:cNvSpPr/>
              <p:nvPr/>
            </p:nvSpPr>
            <p:spPr>
              <a:xfrm>
                <a:off x="5126816" y="2633899"/>
                <a:ext cx="7382" cy="32638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039" extrusionOk="0">
                    <a:moveTo>
                      <a:pt x="163" y="1"/>
                    </a:moveTo>
                    <a:cubicBezTo>
                      <a:pt x="132" y="1"/>
                      <a:pt x="100" y="21"/>
                      <a:pt x="94" y="53"/>
                    </a:cubicBezTo>
                    <a:cubicBezTo>
                      <a:pt x="48" y="355"/>
                      <a:pt x="17" y="664"/>
                      <a:pt x="3" y="970"/>
                    </a:cubicBezTo>
                    <a:cubicBezTo>
                      <a:pt x="1" y="1016"/>
                      <a:pt x="35" y="1039"/>
                      <a:pt x="70" y="1039"/>
                    </a:cubicBezTo>
                    <a:cubicBezTo>
                      <a:pt x="105" y="1039"/>
                      <a:pt x="141" y="1016"/>
                      <a:pt x="143" y="970"/>
                    </a:cubicBezTo>
                    <a:cubicBezTo>
                      <a:pt x="157" y="675"/>
                      <a:pt x="185" y="380"/>
                      <a:pt x="231" y="88"/>
                    </a:cubicBezTo>
                    <a:cubicBezTo>
                      <a:pt x="234" y="53"/>
                      <a:pt x="220" y="14"/>
                      <a:pt x="182" y="3"/>
                    </a:cubicBezTo>
                    <a:cubicBezTo>
                      <a:pt x="176" y="2"/>
                      <a:pt x="169" y="1"/>
                      <a:pt x="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33"/>
              <p:cNvSpPr/>
              <p:nvPr/>
            </p:nvSpPr>
            <p:spPr>
              <a:xfrm>
                <a:off x="5129517" y="2644705"/>
                <a:ext cx="7885" cy="32606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038" extrusionOk="0">
                    <a:moveTo>
                      <a:pt x="171" y="0"/>
                    </a:moveTo>
                    <a:cubicBezTo>
                      <a:pt x="136" y="0"/>
                      <a:pt x="113" y="34"/>
                      <a:pt x="106" y="67"/>
                    </a:cubicBezTo>
                    <a:cubicBezTo>
                      <a:pt x="75" y="369"/>
                      <a:pt x="40" y="668"/>
                      <a:pt x="4" y="967"/>
                    </a:cubicBezTo>
                    <a:cubicBezTo>
                      <a:pt x="1" y="1006"/>
                      <a:pt x="40" y="1037"/>
                      <a:pt x="75" y="1037"/>
                    </a:cubicBezTo>
                    <a:cubicBezTo>
                      <a:pt x="117" y="1037"/>
                      <a:pt x="141" y="1006"/>
                      <a:pt x="145" y="967"/>
                    </a:cubicBezTo>
                    <a:cubicBezTo>
                      <a:pt x="180" y="668"/>
                      <a:pt x="212" y="369"/>
                      <a:pt x="247" y="67"/>
                    </a:cubicBezTo>
                    <a:cubicBezTo>
                      <a:pt x="250" y="32"/>
                      <a:pt x="212" y="0"/>
                      <a:pt x="177" y="0"/>
                    </a:cubicBezTo>
                    <a:cubicBezTo>
                      <a:pt x="175" y="0"/>
                      <a:pt x="173" y="0"/>
                      <a:pt x="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33"/>
              <p:cNvSpPr/>
              <p:nvPr/>
            </p:nvSpPr>
            <p:spPr>
              <a:xfrm>
                <a:off x="5133821" y="2658715"/>
                <a:ext cx="6440" cy="23654"/>
              </a:xfrm>
              <a:custGeom>
                <a:avLst/>
                <a:gdLst/>
                <a:ahLst/>
                <a:cxnLst/>
                <a:rect l="l" t="t" r="r" b="b"/>
                <a:pathLst>
                  <a:path w="205" h="753" extrusionOk="0">
                    <a:moveTo>
                      <a:pt x="127" y="1"/>
                    </a:moveTo>
                    <a:cubicBezTo>
                      <a:pt x="85" y="1"/>
                      <a:pt x="64" y="36"/>
                      <a:pt x="57" y="71"/>
                    </a:cubicBezTo>
                    <a:cubicBezTo>
                      <a:pt x="33" y="275"/>
                      <a:pt x="15" y="479"/>
                      <a:pt x="4" y="683"/>
                    </a:cubicBezTo>
                    <a:cubicBezTo>
                      <a:pt x="1" y="721"/>
                      <a:pt x="36" y="753"/>
                      <a:pt x="75" y="753"/>
                    </a:cubicBezTo>
                    <a:cubicBezTo>
                      <a:pt x="113" y="753"/>
                      <a:pt x="142" y="721"/>
                      <a:pt x="142" y="683"/>
                    </a:cubicBezTo>
                    <a:cubicBezTo>
                      <a:pt x="156" y="479"/>
                      <a:pt x="173" y="275"/>
                      <a:pt x="198" y="71"/>
                    </a:cubicBezTo>
                    <a:cubicBezTo>
                      <a:pt x="205" y="36"/>
                      <a:pt x="163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33"/>
              <p:cNvSpPr/>
              <p:nvPr/>
            </p:nvSpPr>
            <p:spPr>
              <a:xfrm>
                <a:off x="5092325" y="2769696"/>
                <a:ext cx="183198" cy="515165"/>
              </a:xfrm>
              <a:custGeom>
                <a:avLst/>
                <a:gdLst/>
                <a:ahLst/>
                <a:cxnLst/>
                <a:rect l="l" t="t" r="r" b="b"/>
                <a:pathLst>
                  <a:path w="5832" h="16400" extrusionOk="0">
                    <a:moveTo>
                      <a:pt x="707" y="0"/>
                    </a:moveTo>
                    <a:lnTo>
                      <a:pt x="0" y="1497"/>
                    </a:lnTo>
                    <a:lnTo>
                      <a:pt x="1470" y="3416"/>
                    </a:lnTo>
                    <a:lnTo>
                      <a:pt x="1624" y="16400"/>
                    </a:lnTo>
                    <a:lnTo>
                      <a:pt x="5346" y="16400"/>
                    </a:lnTo>
                    <a:lnTo>
                      <a:pt x="5346" y="2014"/>
                    </a:lnTo>
                    <a:cubicBezTo>
                      <a:pt x="5346" y="2014"/>
                      <a:pt x="5831" y="865"/>
                      <a:pt x="5603" y="689"/>
                    </a:cubicBezTo>
                    <a:cubicBezTo>
                      <a:pt x="5496" y="605"/>
                      <a:pt x="5266" y="583"/>
                      <a:pt x="5051" y="583"/>
                    </a:cubicBezTo>
                    <a:cubicBezTo>
                      <a:pt x="4807" y="583"/>
                      <a:pt x="4584" y="612"/>
                      <a:pt x="4584" y="612"/>
                    </a:cubicBezTo>
                    <a:cubicBezTo>
                      <a:pt x="4506" y="840"/>
                      <a:pt x="4763" y="1757"/>
                      <a:pt x="4837" y="1757"/>
                    </a:cubicBezTo>
                    <a:cubicBezTo>
                      <a:pt x="4914" y="1757"/>
                      <a:pt x="3614" y="4256"/>
                      <a:pt x="3614" y="4256"/>
                    </a:cubicBezTo>
                    <a:lnTo>
                      <a:pt x="2007" y="2907"/>
                    </a:lnTo>
                    <a:lnTo>
                      <a:pt x="2643" y="791"/>
                    </a:lnTo>
                    <a:lnTo>
                      <a:pt x="7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33"/>
              <p:cNvSpPr/>
              <p:nvPr/>
            </p:nvSpPr>
            <p:spPr>
              <a:xfrm>
                <a:off x="4680507" y="2816689"/>
                <a:ext cx="462863" cy="467418"/>
              </a:xfrm>
              <a:custGeom>
                <a:avLst/>
                <a:gdLst/>
                <a:ahLst/>
                <a:cxnLst/>
                <a:rect l="l" t="t" r="r" b="b"/>
                <a:pathLst>
                  <a:path w="14735" h="14880" extrusionOk="0">
                    <a:moveTo>
                      <a:pt x="13102" y="0"/>
                    </a:moveTo>
                    <a:cubicBezTo>
                      <a:pt x="12872" y="0"/>
                      <a:pt x="9240" y="1122"/>
                      <a:pt x="8773" y="1323"/>
                    </a:cubicBezTo>
                    <a:cubicBezTo>
                      <a:pt x="8295" y="1527"/>
                      <a:pt x="5983" y="8827"/>
                      <a:pt x="5937" y="8918"/>
                    </a:cubicBezTo>
                    <a:cubicBezTo>
                      <a:pt x="5937" y="8919"/>
                      <a:pt x="5936" y="8919"/>
                      <a:pt x="5935" y="8919"/>
                    </a:cubicBezTo>
                    <a:cubicBezTo>
                      <a:pt x="5854" y="8919"/>
                      <a:pt x="3466" y="3860"/>
                      <a:pt x="3466" y="3860"/>
                    </a:cubicBezTo>
                    <a:lnTo>
                      <a:pt x="1" y="6423"/>
                    </a:lnTo>
                    <a:lnTo>
                      <a:pt x="2925" y="14879"/>
                    </a:lnTo>
                    <a:lnTo>
                      <a:pt x="14734" y="14879"/>
                    </a:lnTo>
                    <a:lnTo>
                      <a:pt x="14583" y="1920"/>
                    </a:lnTo>
                    <a:cubicBezTo>
                      <a:pt x="14583" y="1920"/>
                      <a:pt x="13912" y="268"/>
                      <a:pt x="13110" y="1"/>
                    </a:cubicBezTo>
                    <a:cubicBezTo>
                      <a:pt x="13109" y="1"/>
                      <a:pt x="13106" y="0"/>
                      <a:pt x="131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33"/>
              <p:cNvSpPr/>
              <p:nvPr/>
            </p:nvSpPr>
            <p:spPr>
              <a:xfrm>
                <a:off x="5251523" y="2823348"/>
                <a:ext cx="324742" cy="500590"/>
              </a:xfrm>
              <a:custGeom>
                <a:avLst/>
                <a:gdLst/>
                <a:ahLst/>
                <a:cxnLst/>
                <a:rect l="l" t="t" r="r" b="b"/>
                <a:pathLst>
                  <a:path w="10338" h="15936" extrusionOk="0">
                    <a:moveTo>
                      <a:pt x="3129" y="8840"/>
                    </a:moveTo>
                    <a:cubicBezTo>
                      <a:pt x="3129" y="8840"/>
                      <a:pt x="5216" y="11743"/>
                      <a:pt x="5125" y="11789"/>
                    </a:cubicBezTo>
                    <a:cubicBezTo>
                      <a:pt x="5050" y="11826"/>
                      <a:pt x="3047" y="13158"/>
                      <a:pt x="2311" y="13648"/>
                    </a:cubicBezTo>
                    <a:lnTo>
                      <a:pt x="2311" y="13648"/>
                    </a:lnTo>
                    <a:lnTo>
                      <a:pt x="3129" y="8840"/>
                    </a:lnTo>
                    <a:close/>
                    <a:moveTo>
                      <a:pt x="296" y="0"/>
                    </a:moveTo>
                    <a:lnTo>
                      <a:pt x="1" y="6822"/>
                    </a:lnTo>
                    <a:lnTo>
                      <a:pt x="92" y="7346"/>
                    </a:lnTo>
                    <a:lnTo>
                      <a:pt x="278" y="14688"/>
                    </a:lnTo>
                    <a:lnTo>
                      <a:pt x="2134" y="14688"/>
                    </a:lnTo>
                    <a:lnTo>
                      <a:pt x="2249" y="14010"/>
                    </a:lnTo>
                    <a:lnTo>
                      <a:pt x="4422" y="15936"/>
                    </a:lnTo>
                    <a:cubicBezTo>
                      <a:pt x="4422" y="15936"/>
                      <a:pt x="9796" y="13852"/>
                      <a:pt x="10067" y="12558"/>
                    </a:cubicBezTo>
                    <a:cubicBezTo>
                      <a:pt x="10337" y="11265"/>
                      <a:pt x="5737" y="2313"/>
                      <a:pt x="5079" y="1677"/>
                    </a:cubicBezTo>
                    <a:cubicBezTo>
                      <a:pt x="4422" y="1044"/>
                      <a:pt x="296" y="0"/>
                      <a:pt x="2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33"/>
              <p:cNvSpPr/>
              <p:nvPr/>
            </p:nvSpPr>
            <p:spPr>
              <a:xfrm>
                <a:off x="4533465" y="2842667"/>
                <a:ext cx="244578" cy="177324"/>
              </a:xfrm>
              <a:custGeom>
                <a:avLst/>
                <a:gdLst/>
                <a:ahLst/>
                <a:cxnLst/>
                <a:rect l="l" t="t" r="r" b="b"/>
                <a:pathLst>
                  <a:path w="7786" h="5645" extrusionOk="0">
                    <a:moveTo>
                      <a:pt x="4608" y="0"/>
                    </a:moveTo>
                    <a:lnTo>
                      <a:pt x="4091" y="742"/>
                    </a:lnTo>
                    <a:cubicBezTo>
                      <a:pt x="4091" y="742"/>
                      <a:pt x="5293" y="1166"/>
                      <a:pt x="5659" y="1250"/>
                    </a:cubicBezTo>
                    <a:lnTo>
                      <a:pt x="5659" y="1250"/>
                    </a:lnTo>
                    <a:cubicBezTo>
                      <a:pt x="4966" y="1260"/>
                      <a:pt x="1061" y="1628"/>
                      <a:pt x="1061" y="1628"/>
                    </a:cubicBezTo>
                    <a:lnTo>
                      <a:pt x="766" y="2341"/>
                    </a:lnTo>
                    <a:lnTo>
                      <a:pt x="3378" y="2316"/>
                    </a:lnTo>
                    <a:lnTo>
                      <a:pt x="3378" y="2316"/>
                    </a:lnTo>
                    <a:cubicBezTo>
                      <a:pt x="3378" y="2316"/>
                      <a:pt x="0" y="3279"/>
                      <a:pt x="25" y="3353"/>
                    </a:cubicBezTo>
                    <a:cubicBezTo>
                      <a:pt x="49" y="3427"/>
                      <a:pt x="148" y="3919"/>
                      <a:pt x="148" y="3919"/>
                    </a:cubicBezTo>
                    <a:lnTo>
                      <a:pt x="3550" y="3304"/>
                    </a:lnTo>
                    <a:lnTo>
                      <a:pt x="1012" y="4018"/>
                    </a:lnTo>
                    <a:lnTo>
                      <a:pt x="1037" y="4608"/>
                    </a:lnTo>
                    <a:lnTo>
                      <a:pt x="3522" y="4239"/>
                    </a:lnTo>
                    <a:lnTo>
                      <a:pt x="1504" y="5177"/>
                    </a:lnTo>
                    <a:lnTo>
                      <a:pt x="1726" y="5645"/>
                    </a:lnTo>
                    <a:cubicBezTo>
                      <a:pt x="1726" y="5645"/>
                      <a:pt x="5420" y="5300"/>
                      <a:pt x="5469" y="5202"/>
                    </a:cubicBezTo>
                    <a:cubicBezTo>
                      <a:pt x="5518" y="5104"/>
                      <a:pt x="7785" y="3353"/>
                      <a:pt x="7785" y="3353"/>
                    </a:cubicBezTo>
                    <a:lnTo>
                      <a:pt x="7342" y="865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C765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33"/>
              <p:cNvSpPr/>
              <p:nvPr/>
            </p:nvSpPr>
            <p:spPr>
              <a:xfrm>
                <a:off x="5224477" y="3266076"/>
                <a:ext cx="160989" cy="172580"/>
              </a:xfrm>
              <a:custGeom>
                <a:avLst/>
                <a:gdLst/>
                <a:ahLst/>
                <a:cxnLst/>
                <a:rect l="l" t="t" r="r" b="b"/>
                <a:pathLst>
                  <a:path w="5125" h="5494" extrusionOk="0">
                    <a:moveTo>
                      <a:pt x="3353" y="0"/>
                    </a:moveTo>
                    <a:cubicBezTo>
                      <a:pt x="3181" y="25"/>
                      <a:pt x="124" y="837"/>
                      <a:pt x="124" y="837"/>
                    </a:cubicBezTo>
                    <a:lnTo>
                      <a:pt x="0" y="5494"/>
                    </a:lnTo>
                    <a:lnTo>
                      <a:pt x="0" y="5494"/>
                    </a:lnTo>
                    <a:lnTo>
                      <a:pt x="1185" y="5297"/>
                    </a:lnTo>
                    <a:lnTo>
                      <a:pt x="2317" y="3571"/>
                    </a:lnTo>
                    <a:cubicBezTo>
                      <a:pt x="2317" y="3571"/>
                      <a:pt x="4830" y="2882"/>
                      <a:pt x="5125" y="1698"/>
                    </a:cubicBezTo>
                    <a:lnTo>
                      <a:pt x="3353" y="0"/>
                    </a:lnTo>
                    <a:close/>
                  </a:path>
                </a:pathLst>
              </a:custGeom>
              <a:solidFill>
                <a:srgbClr val="C765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33"/>
              <p:cNvSpPr/>
              <p:nvPr/>
            </p:nvSpPr>
            <p:spPr>
              <a:xfrm>
                <a:off x="5136051" y="2799789"/>
                <a:ext cx="33988" cy="69296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2206" extrusionOk="0">
                    <a:moveTo>
                      <a:pt x="982" y="1"/>
                    </a:moveTo>
                    <a:cubicBezTo>
                      <a:pt x="961" y="1"/>
                      <a:pt x="940" y="9"/>
                      <a:pt x="925" y="30"/>
                    </a:cubicBezTo>
                    <a:cubicBezTo>
                      <a:pt x="812" y="184"/>
                      <a:pt x="686" y="332"/>
                      <a:pt x="591" y="497"/>
                    </a:cubicBezTo>
                    <a:cubicBezTo>
                      <a:pt x="499" y="652"/>
                      <a:pt x="447" y="828"/>
                      <a:pt x="401" y="996"/>
                    </a:cubicBezTo>
                    <a:cubicBezTo>
                      <a:pt x="299" y="1372"/>
                      <a:pt x="179" y="1741"/>
                      <a:pt x="25" y="2100"/>
                    </a:cubicBezTo>
                    <a:cubicBezTo>
                      <a:pt x="1" y="2155"/>
                      <a:pt x="51" y="2206"/>
                      <a:pt x="97" y="2206"/>
                    </a:cubicBezTo>
                    <a:cubicBezTo>
                      <a:pt x="117" y="2206"/>
                      <a:pt x="137" y="2195"/>
                      <a:pt x="148" y="2170"/>
                    </a:cubicBezTo>
                    <a:cubicBezTo>
                      <a:pt x="295" y="1819"/>
                      <a:pt x="422" y="1460"/>
                      <a:pt x="520" y="1095"/>
                    </a:cubicBezTo>
                    <a:cubicBezTo>
                      <a:pt x="570" y="919"/>
                      <a:pt x="615" y="740"/>
                      <a:pt x="703" y="581"/>
                    </a:cubicBezTo>
                    <a:cubicBezTo>
                      <a:pt x="798" y="413"/>
                      <a:pt x="928" y="258"/>
                      <a:pt x="1044" y="103"/>
                    </a:cubicBezTo>
                    <a:cubicBezTo>
                      <a:pt x="1081" y="51"/>
                      <a:pt x="1032" y="1"/>
                      <a:pt x="9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33"/>
              <p:cNvSpPr/>
              <p:nvPr/>
            </p:nvSpPr>
            <p:spPr>
              <a:xfrm>
                <a:off x="5153516" y="2800543"/>
                <a:ext cx="17779" cy="6043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924" extrusionOk="0">
                    <a:moveTo>
                      <a:pt x="480" y="0"/>
                    </a:moveTo>
                    <a:cubicBezTo>
                      <a:pt x="453" y="0"/>
                      <a:pt x="427" y="16"/>
                      <a:pt x="421" y="51"/>
                    </a:cubicBezTo>
                    <a:cubicBezTo>
                      <a:pt x="309" y="652"/>
                      <a:pt x="175" y="1246"/>
                      <a:pt x="14" y="1837"/>
                    </a:cubicBezTo>
                    <a:cubicBezTo>
                      <a:pt x="1" y="1890"/>
                      <a:pt x="44" y="1924"/>
                      <a:pt x="86" y="1924"/>
                    </a:cubicBezTo>
                    <a:cubicBezTo>
                      <a:pt x="114" y="1924"/>
                      <a:pt x="141" y="1909"/>
                      <a:pt x="151" y="1876"/>
                    </a:cubicBezTo>
                    <a:cubicBezTo>
                      <a:pt x="309" y="1285"/>
                      <a:pt x="446" y="688"/>
                      <a:pt x="555" y="87"/>
                    </a:cubicBezTo>
                    <a:cubicBezTo>
                      <a:pt x="565" y="34"/>
                      <a:pt x="521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33"/>
              <p:cNvSpPr/>
              <p:nvPr/>
            </p:nvSpPr>
            <p:spPr>
              <a:xfrm>
                <a:off x="5199378" y="2824667"/>
                <a:ext cx="46459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2616" extrusionOk="0">
                    <a:moveTo>
                      <a:pt x="1381" y="0"/>
                    </a:moveTo>
                    <a:cubicBezTo>
                      <a:pt x="1360" y="0"/>
                      <a:pt x="1340" y="11"/>
                      <a:pt x="1327" y="36"/>
                    </a:cubicBezTo>
                    <a:cubicBezTo>
                      <a:pt x="887" y="858"/>
                      <a:pt x="455" y="1684"/>
                      <a:pt x="30" y="2510"/>
                    </a:cubicBezTo>
                    <a:cubicBezTo>
                      <a:pt x="1" y="2565"/>
                      <a:pt x="48" y="2616"/>
                      <a:pt x="94" y="2616"/>
                    </a:cubicBezTo>
                    <a:cubicBezTo>
                      <a:pt x="115" y="2616"/>
                      <a:pt x="136" y="2605"/>
                      <a:pt x="149" y="2580"/>
                    </a:cubicBezTo>
                    <a:cubicBezTo>
                      <a:pt x="575" y="1754"/>
                      <a:pt x="1010" y="928"/>
                      <a:pt x="1450" y="106"/>
                    </a:cubicBezTo>
                    <a:cubicBezTo>
                      <a:pt x="1479" y="52"/>
                      <a:pt x="1429" y="0"/>
                      <a:pt x="13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33"/>
              <p:cNvSpPr/>
              <p:nvPr/>
            </p:nvSpPr>
            <p:spPr>
              <a:xfrm>
                <a:off x="5256958" y="2786941"/>
                <a:ext cx="10994" cy="84688"/>
              </a:xfrm>
              <a:custGeom>
                <a:avLst/>
                <a:gdLst/>
                <a:ahLst/>
                <a:cxnLst/>
                <a:rect l="l" t="t" r="r" b="b"/>
                <a:pathLst>
                  <a:path w="350" h="2696" extrusionOk="0">
                    <a:moveTo>
                      <a:pt x="280" y="0"/>
                    </a:moveTo>
                    <a:cubicBezTo>
                      <a:pt x="245" y="0"/>
                      <a:pt x="209" y="22"/>
                      <a:pt x="207" y="66"/>
                    </a:cubicBezTo>
                    <a:cubicBezTo>
                      <a:pt x="190" y="917"/>
                      <a:pt x="123" y="1767"/>
                      <a:pt x="7" y="2607"/>
                    </a:cubicBezTo>
                    <a:cubicBezTo>
                      <a:pt x="0" y="2660"/>
                      <a:pt x="47" y="2696"/>
                      <a:pt x="88" y="2696"/>
                    </a:cubicBezTo>
                    <a:cubicBezTo>
                      <a:pt x="114" y="2696"/>
                      <a:pt x="138" y="2681"/>
                      <a:pt x="144" y="2646"/>
                    </a:cubicBezTo>
                    <a:cubicBezTo>
                      <a:pt x="260" y="1792"/>
                      <a:pt x="330" y="931"/>
                      <a:pt x="348" y="66"/>
                    </a:cubicBezTo>
                    <a:cubicBezTo>
                      <a:pt x="350" y="22"/>
                      <a:pt x="315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33"/>
              <p:cNvSpPr/>
              <p:nvPr/>
            </p:nvSpPr>
            <p:spPr>
              <a:xfrm>
                <a:off x="5225419" y="2836196"/>
                <a:ext cx="30344" cy="48469"/>
              </a:xfrm>
              <a:custGeom>
                <a:avLst/>
                <a:gdLst/>
                <a:ahLst/>
                <a:cxnLst/>
                <a:rect l="l" t="t" r="r" b="b"/>
                <a:pathLst>
                  <a:path w="966" h="1543" extrusionOk="0">
                    <a:moveTo>
                      <a:pt x="757" y="1"/>
                    </a:moveTo>
                    <a:cubicBezTo>
                      <a:pt x="733" y="1"/>
                      <a:pt x="706" y="13"/>
                      <a:pt x="695" y="34"/>
                    </a:cubicBezTo>
                    <a:cubicBezTo>
                      <a:pt x="571" y="277"/>
                      <a:pt x="452" y="519"/>
                      <a:pt x="332" y="762"/>
                    </a:cubicBezTo>
                    <a:cubicBezTo>
                      <a:pt x="273" y="881"/>
                      <a:pt x="213" y="1001"/>
                      <a:pt x="153" y="1120"/>
                    </a:cubicBezTo>
                    <a:cubicBezTo>
                      <a:pt x="101" y="1226"/>
                      <a:pt x="27" y="1334"/>
                      <a:pt x="9" y="1454"/>
                    </a:cubicBezTo>
                    <a:cubicBezTo>
                      <a:pt x="1" y="1507"/>
                      <a:pt x="47" y="1542"/>
                      <a:pt x="89" y="1542"/>
                    </a:cubicBezTo>
                    <a:cubicBezTo>
                      <a:pt x="116" y="1542"/>
                      <a:pt x="141" y="1527"/>
                      <a:pt x="146" y="1493"/>
                    </a:cubicBezTo>
                    <a:cubicBezTo>
                      <a:pt x="160" y="1377"/>
                      <a:pt x="234" y="1268"/>
                      <a:pt x="283" y="1166"/>
                    </a:cubicBezTo>
                    <a:cubicBezTo>
                      <a:pt x="347" y="1046"/>
                      <a:pt x="403" y="927"/>
                      <a:pt x="463" y="807"/>
                    </a:cubicBezTo>
                    <a:cubicBezTo>
                      <a:pt x="566" y="606"/>
                      <a:pt x="667" y="403"/>
                      <a:pt x="767" y="199"/>
                    </a:cubicBezTo>
                    <a:lnTo>
                      <a:pt x="767" y="199"/>
                    </a:lnTo>
                    <a:cubicBezTo>
                      <a:pt x="796" y="276"/>
                      <a:pt x="787" y="391"/>
                      <a:pt x="789" y="452"/>
                    </a:cubicBezTo>
                    <a:cubicBezTo>
                      <a:pt x="800" y="586"/>
                      <a:pt x="810" y="719"/>
                      <a:pt x="821" y="853"/>
                    </a:cubicBezTo>
                    <a:cubicBezTo>
                      <a:pt x="825" y="897"/>
                      <a:pt x="861" y="919"/>
                      <a:pt x="897" y="919"/>
                    </a:cubicBezTo>
                    <a:cubicBezTo>
                      <a:pt x="932" y="919"/>
                      <a:pt x="965" y="897"/>
                      <a:pt x="962" y="853"/>
                    </a:cubicBezTo>
                    <a:cubicBezTo>
                      <a:pt x="948" y="684"/>
                      <a:pt x="937" y="512"/>
                      <a:pt x="923" y="343"/>
                    </a:cubicBezTo>
                    <a:cubicBezTo>
                      <a:pt x="912" y="220"/>
                      <a:pt x="905" y="83"/>
                      <a:pt x="789" y="9"/>
                    </a:cubicBezTo>
                    <a:cubicBezTo>
                      <a:pt x="780" y="4"/>
                      <a:pt x="769" y="1"/>
                      <a:pt x="7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33"/>
              <p:cNvSpPr/>
              <p:nvPr/>
            </p:nvSpPr>
            <p:spPr>
              <a:xfrm>
                <a:off x="5111423" y="2767057"/>
                <a:ext cx="58867" cy="23277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741" extrusionOk="0">
                    <a:moveTo>
                      <a:pt x="114" y="0"/>
                    </a:moveTo>
                    <a:cubicBezTo>
                      <a:pt x="45" y="0"/>
                      <a:pt x="1" y="96"/>
                      <a:pt x="74" y="130"/>
                    </a:cubicBezTo>
                    <a:cubicBezTo>
                      <a:pt x="619" y="372"/>
                      <a:pt x="1181" y="576"/>
                      <a:pt x="1758" y="738"/>
                    </a:cubicBezTo>
                    <a:cubicBezTo>
                      <a:pt x="1765" y="740"/>
                      <a:pt x="1772" y="741"/>
                      <a:pt x="1778" y="741"/>
                    </a:cubicBezTo>
                    <a:cubicBezTo>
                      <a:pt x="1851" y="741"/>
                      <a:pt x="1874" y="623"/>
                      <a:pt x="1796" y="601"/>
                    </a:cubicBezTo>
                    <a:cubicBezTo>
                      <a:pt x="1231" y="443"/>
                      <a:pt x="679" y="246"/>
                      <a:pt x="145" y="7"/>
                    </a:cubicBezTo>
                    <a:cubicBezTo>
                      <a:pt x="134" y="2"/>
                      <a:pt x="124" y="0"/>
                      <a:pt x="1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33"/>
              <p:cNvSpPr/>
              <p:nvPr/>
            </p:nvSpPr>
            <p:spPr>
              <a:xfrm>
                <a:off x="5036893" y="2835865"/>
                <a:ext cx="12565" cy="320188"/>
              </a:xfrm>
              <a:custGeom>
                <a:avLst/>
                <a:gdLst/>
                <a:ahLst/>
                <a:cxnLst/>
                <a:rect l="l" t="t" r="r" b="b"/>
                <a:pathLst>
                  <a:path w="400" h="10193" extrusionOk="0">
                    <a:moveTo>
                      <a:pt x="67" y="1"/>
                    </a:moveTo>
                    <a:cubicBezTo>
                      <a:pt x="34" y="1"/>
                      <a:pt x="1" y="22"/>
                      <a:pt x="1" y="64"/>
                    </a:cubicBezTo>
                    <a:cubicBezTo>
                      <a:pt x="25" y="1375"/>
                      <a:pt x="50" y="2686"/>
                      <a:pt x="82" y="3997"/>
                    </a:cubicBezTo>
                    <a:cubicBezTo>
                      <a:pt x="113" y="5301"/>
                      <a:pt x="152" y="6609"/>
                      <a:pt x="190" y="7913"/>
                    </a:cubicBezTo>
                    <a:cubicBezTo>
                      <a:pt x="215" y="8651"/>
                      <a:pt x="236" y="9389"/>
                      <a:pt x="264" y="10127"/>
                    </a:cubicBezTo>
                    <a:cubicBezTo>
                      <a:pt x="266" y="10171"/>
                      <a:pt x="300" y="10193"/>
                      <a:pt x="334" y="10193"/>
                    </a:cubicBezTo>
                    <a:cubicBezTo>
                      <a:pt x="367" y="10193"/>
                      <a:pt x="400" y="10171"/>
                      <a:pt x="398" y="10127"/>
                    </a:cubicBezTo>
                    <a:cubicBezTo>
                      <a:pt x="352" y="8819"/>
                      <a:pt x="310" y="7508"/>
                      <a:pt x="275" y="6197"/>
                    </a:cubicBezTo>
                    <a:cubicBezTo>
                      <a:pt x="236" y="4890"/>
                      <a:pt x="205" y="3586"/>
                      <a:pt x="176" y="2282"/>
                    </a:cubicBezTo>
                    <a:cubicBezTo>
                      <a:pt x="162" y="1544"/>
                      <a:pt x="148" y="802"/>
                      <a:pt x="134" y="64"/>
                    </a:cubicBezTo>
                    <a:cubicBezTo>
                      <a:pt x="134" y="22"/>
                      <a:pt x="101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33"/>
              <p:cNvSpPr/>
              <p:nvPr/>
            </p:nvSpPr>
            <p:spPr>
              <a:xfrm>
                <a:off x="5336274" y="3024828"/>
                <a:ext cx="23968" cy="131084"/>
              </a:xfrm>
              <a:custGeom>
                <a:avLst/>
                <a:gdLst/>
                <a:ahLst/>
                <a:cxnLst/>
                <a:rect l="l" t="t" r="r" b="b"/>
                <a:pathLst>
                  <a:path w="763" h="4173" extrusionOk="0">
                    <a:moveTo>
                      <a:pt x="678" y="1"/>
                    </a:moveTo>
                    <a:cubicBezTo>
                      <a:pt x="651" y="1"/>
                      <a:pt x="626" y="17"/>
                      <a:pt x="620" y="53"/>
                    </a:cubicBezTo>
                    <a:cubicBezTo>
                      <a:pt x="417" y="1396"/>
                      <a:pt x="213" y="2742"/>
                      <a:pt x="9" y="4085"/>
                    </a:cubicBezTo>
                    <a:cubicBezTo>
                      <a:pt x="0" y="4138"/>
                      <a:pt x="47" y="4173"/>
                      <a:pt x="89" y="4173"/>
                    </a:cubicBezTo>
                    <a:cubicBezTo>
                      <a:pt x="116" y="4173"/>
                      <a:pt x="140" y="4158"/>
                      <a:pt x="146" y="4123"/>
                    </a:cubicBezTo>
                    <a:cubicBezTo>
                      <a:pt x="350" y="2777"/>
                      <a:pt x="550" y="1435"/>
                      <a:pt x="754" y="88"/>
                    </a:cubicBezTo>
                    <a:cubicBezTo>
                      <a:pt x="762" y="36"/>
                      <a:pt x="718" y="1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33"/>
              <p:cNvSpPr/>
              <p:nvPr/>
            </p:nvSpPr>
            <p:spPr>
              <a:xfrm>
                <a:off x="5356629" y="3035979"/>
                <a:ext cx="7979" cy="8764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79" extrusionOk="0">
                    <a:moveTo>
                      <a:pt x="183" y="1"/>
                    </a:moveTo>
                    <a:cubicBezTo>
                      <a:pt x="166" y="4"/>
                      <a:pt x="145" y="8"/>
                      <a:pt x="134" y="22"/>
                    </a:cubicBezTo>
                    <a:lnTo>
                      <a:pt x="22" y="159"/>
                    </a:lnTo>
                    <a:cubicBezTo>
                      <a:pt x="8" y="173"/>
                      <a:pt x="1" y="187"/>
                      <a:pt x="1" y="208"/>
                    </a:cubicBezTo>
                    <a:cubicBezTo>
                      <a:pt x="1" y="225"/>
                      <a:pt x="8" y="243"/>
                      <a:pt x="22" y="257"/>
                    </a:cubicBezTo>
                    <a:cubicBezTo>
                      <a:pt x="36" y="268"/>
                      <a:pt x="50" y="278"/>
                      <a:pt x="71" y="278"/>
                    </a:cubicBezTo>
                    <a:cubicBezTo>
                      <a:pt x="88" y="275"/>
                      <a:pt x="110" y="271"/>
                      <a:pt x="120" y="257"/>
                    </a:cubicBezTo>
                    <a:lnTo>
                      <a:pt x="233" y="124"/>
                    </a:lnTo>
                    <a:cubicBezTo>
                      <a:pt x="247" y="106"/>
                      <a:pt x="254" y="92"/>
                      <a:pt x="254" y="71"/>
                    </a:cubicBezTo>
                    <a:cubicBezTo>
                      <a:pt x="254" y="57"/>
                      <a:pt x="247" y="36"/>
                      <a:pt x="233" y="22"/>
                    </a:cubicBezTo>
                    <a:cubicBezTo>
                      <a:pt x="218" y="11"/>
                      <a:pt x="204" y="1"/>
                      <a:pt x="1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33"/>
              <p:cNvSpPr/>
              <p:nvPr/>
            </p:nvSpPr>
            <p:spPr>
              <a:xfrm>
                <a:off x="4974465" y="3018483"/>
                <a:ext cx="19570" cy="96342"/>
              </a:xfrm>
              <a:custGeom>
                <a:avLst/>
                <a:gdLst/>
                <a:ahLst/>
                <a:cxnLst/>
                <a:rect l="l" t="t" r="r" b="b"/>
                <a:pathLst>
                  <a:path w="623" h="3067" extrusionOk="0">
                    <a:moveTo>
                      <a:pt x="68" y="0"/>
                    </a:moveTo>
                    <a:cubicBezTo>
                      <a:pt x="33" y="0"/>
                      <a:pt x="0" y="23"/>
                      <a:pt x="6" y="69"/>
                    </a:cubicBezTo>
                    <a:cubicBezTo>
                      <a:pt x="129" y="1057"/>
                      <a:pt x="283" y="2041"/>
                      <a:pt x="477" y="3014"/>
                    </a:cubicBezTo>
                    <a:cubicBezTo>
                      <a:pt x="484" y="3051"/>
                      <a:pt x="510" y="3067"/>
                      <a:pt x="537" y="3067"/>
                    </a:cubicBezTo>
                    <a:cubicBezTo>
                      <a:pt x="578" y="3067"/>
                      <a:pt x="622" y="3032"/>
                      <a:pt x="614" y="2979"/>
                    </a:cubicBezTo>
                    <a:cubicBezTo>
                      <a:pt x="424" y="2013"/>
                      <a:pt x="266" y="1043"/>
                      <a:pt x="146" y="69"/>
                    </a:cubicBezTo>
                    <a:cubicBezTo>
                      <a:pt x="141" y="23"/>
                      <a:pt x="103" y="0"/>
                      <a:pt x="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33"/>
              <p:cNvSpPr/>
              <p:nvPr/>
            </p:nvSpPr>
            <p:spPr>
              <a:xfrm>
                <a:off x="4964916" y="3019142"/>
                <a:ext cx="13602" cy="17088"/>
              </a:xfrm>
              <a:custGeom>
                <a:avLst/>
                <a:gdLst/>
                <a:ahLst/>
                <a:cxnLst/>
                <a:rect l="l" t="t" r="r" b="b"/>
                <a:pathLst>
                  <a:path w="433" h="544" extrusionOk="0">
                    <a:moveTo>
                      <a:pt x="77" y="1"/>
                    </a:moveTo>
                    <a:cubicBezTo>
                      <a:pt x="65" y="1"/>
                      <a:pt x="53" y="4"/>
                      <a:pt x="43" y="9"/>
                    </a:cubicBezTo>
                    <a:cubicBezTo>
                      <a:pt x="11" y="34"/>
                      <a:pt x="0" y="73"/>
                      <a:pt x="18" y="108"/>
                    </a:cubicBezTo>
                    <a:cubicBezTo>
                      <a:pt x="95" y="259"/>
                      <a:pt x="190" y="399"/>
                      <a:pt x="306" y="522"/>
                    </a:cubicBezTo>
                    <a:cubicBezTo>
                      <a:pt x="319" y="537"/>
                      <a:pt x="337" y="544"/>
                      <a:pt x="355" y="544"/>
                    </a:cubicBezTo>
                    <a:cubicBezTo>
                      <a:pt x="374" y="544"/>
                      <a:pt x="392" y="537"/>
                      <a:pt x="405" y="522"/>
                    </a:cubicBezTo>
                    <a:cubicBezTo>
                      <a:pt x="433" y="494"/>
                      <a:pt x="429" y="452"/>
                      <a:pt x="405" y="424"/>
                    </a:cubicBezTo>
                    <a:cubicBezTo>
                      <a:pt x="377" y="396"/>
                      <a:pt x="352" y="364"/>
                      <a:pt x="327" y="333"/>
                    </a:cubicBezTo>
                    <a:cubicBezTo>
                      <a:pt x="324" y="329"/>
                      <a:pt x="320" y="326"/>
                      <a:pt x="317" y="322"/>
                    </a:cubicBezTo>
                    <a:lnTo>
                      <a:pt x="317" y="322"/>
                    </a:lnTo>
                    <a:cubicBezTo>
                      <a:pt x="318" y="323"/>
                      <a:pt x="318" y="324"/>
                      <a:pt x="318" y="324"/>
                    </a:cubicBezTo>
                    <a:cubicBezTo>
                      <a:pt x="319" y="324"/>
                      <a:pt x="317" y="321"/>
                      <a:pt x="317" y="319"/>
                    </a:cubicBezTo>
                    <a:cubicBezTo>
                      <a:pt x="310" y="312"/>
                      <a:pt x="303" y="301"/>
                      <a:pt x="296" y="294"/>
                    </a:cubicBezTo>
                    <a:cubicBezTo>
                      <a:pt x="285" y="276"/>
                      <a:pt x="271" y="262"/>
                      <a:pt x="261" y="245"/>
                    </a:cubicBezTo>
                    <a:cubicBezTo>
                      <a:pt x="215" y="178"/>
                      <a:pt x="176" y="108"/>
                      <a:pt x="141" y="37"/>
                    </a:cubicBezTo>
                    <a:cubicBezTo>
                      <a:pt x="129" y="13"/>
                      <a:pt x="102" y="1"/>
                      <a:pt x="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33"/>
              <p:cNvSpPr/>
              <p:nvPr/>
            </p:nvSpPr>
            <p:spPr>
              <a:xfrm>
                <a:off x="4860972" y="3096291"/>
                <a:ext cx="9141" cy="7083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255" extrusionOk="0">
                    <a:moveTo>
                      <a:pt x="86" y="0"/>
                    </a:moveTo>
                    <a:cubicBezTo>
                      <a:pt x="42" y="0"/>
                      <a:pt x="1" y="33"/>
                      <a:pt x="20" y="84"/>
                    </a:cubicBezTo>
                    <a:cubicBezTo>
                      <a:pt x="143" y="411"/>
                      <a:pt x="136" y="773"/>
                      <a:pt x="143" y="1114"/>
                    </a:cubicBezTo>
                    <a:cubicBezTo>
                      <a:pt x="150" y="1472"/>
                      <a:pt x="139" y="1831"/>
                      <a:pt x="118" y="2186"/>
                    </a:cubicBezTo>
                    <a:cubicBezTo>
                      <a:pt x="115" y="2231"/>
                      <a:pt x="148" y="2254"/>
                      <a:pt x="183" y="2254"/>
                    </a:cubicBezTo>
                    <a:cubicBezTo>
                      <a:pt x="218" y="2254"/>
                      <a:pt x="255" y="2231"/>
                      <a:pt x="259" y="2186"/>
                    </a:cubicBezTo>
                    <a:cubicBezTo>
                      <a:pt x="283" y="1820"/>
                      <a:pt x="290" y="1448"/>
                      <a:pt x="283" y="1079"/>
                    </a:cubicBezTo>
                    <a:cubicBezTo>
                      <a:pt x="276" y="738"/>
                      <a:pt x="280" y="372"/>
                      <a:pt x="157" y="49"/>
                    </a:cubicBezTo>
                    <a:cubicBezTo>
                      <a:pt x="144" y="15"/>
                      <a:pt x="115" y="0"/>
                      <a:pt x="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33"/>
              <p:cNvSpPr/>
              <p:nvPr/>
            </p:nvSpPr>
            <p:spPr>
              <a:xfrm>
                <a:off x="4860972" y="3090449"/>
                <a:ext cx="19916" cy="46271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473" extrusionOk="0">
                    <a:moveTo>
                      <a:pt x="95" y="1"/>
                    </a:moveTo>
                    <a:cubicBezTo>
                      <a:pt x="50" y="1"/>
                      <a:pt x="0" y="53"/>
                      <a:pt x="27" y="108"/>
                    </a:cubicBezTo>
                    <a:cubicBezTo>
                      <a:pt x="213" y="533"/>
                      <a:pt x="368" y="973"/>
                      <a:pt x="484" y="1423"/>
                    </a:cubicBezTo>
                    <a:cubicBezTo>
                      <a:pt x="493" y="1458"/>
                      <a:pt x="520" y="1473"/>
                      <a:pt x="548" y="1473"/>
                    </a:cubicBezTo>
                    <a:cubicBezTo>
                      <a:pt x="590" y="1473"/>
                      <a:pt x="633" y="1438"/>
                      <a:pt x="621" y="1388"/>
                    </a:cubicBezTo>
                    <a:cubicBezTo>
                      <a:pt x="498" y="924"/>
                      <a:pt x="340" y="474"/>
                      <a:pt x="146" y="38"/>
                    </a:cubicBezTo>
                    <a:cubicBezTo>
                      <a:pt x="135" y="11"/>
                      <a:pt x="116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33"/>
              <p:cNvSpPr/>
              <p:nvPr/>
            </p:nvSpPr>
            <p:spPr>
              <a:xfrm>
                <a:off x="4670423" y="2932098"/>
                <a:ext cx="58584" cy="25287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805" extrusionOk="0">
                    <a:moveTo>
                      <a:pt x="1780" y="0"/>
                    </a:moveTo>
                    <a:cubicBezTo>
                      <a:pt x="1779" y="0"/>
                      <a:pt x="1778" y="0"/>
                      <a:pt x="1777" y="0"/>
                    </a:cubicBezTo>
                    <a:cubicBezTo>
                      <a:pt x="1443" y="7"/>
                      <a:pt x="1112" y="70"/>
                      <a:pt x="800" y="193"/>
                    </a:cubicBezTo>
                    <a:cubicBezTo>
                      <a:pt x="515" y="306"/>
                      <a:pt x="223" y="454"/>
                      <a:pt x="37" y="703"/>
                    </a:cubicBezTo>
                    <a:cubicBezTo>
                      <a:pt x="0" y="755"/>
                      <a:pt x="48" y="805"/>
                      <a:pt x="97" y="805"/>
                    </a:cubicBezTo>
                    <a:cubicBezTo>
                      <a:pt x="119" y="805"/>
                      <a:pt x="141" y="796"/>
                      <a:pt x="156" y="773"/>
                    </a:cubicBezTo>
                    <a:cubicBezTo>
                      <a:pt x="329" y="541"/>
                      <a:pt x="631" y="404"/>
                      <a:pt x="895" y="306"/>
                    </a:cubicBezTo>
                    <a:cubicBezTo>
                      <a:pt x="1176" y="204"/>
                      <a:pt x="1474" y="148"/>
                      <a:pt x="1777" y="137"/>
                    </a:cubicBezTo>
                    <a:cubicBezTo>
                      <a:pt x="1863" y="137"/>
                      <a:pt x="1865" y="0"/>
                      <a:pt x="17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33"/>
              <p:cNvSpPr/>
              <p:nvPr/>
            </p:nvSpPr>
            <p:spPr>
              <a:xfrm>
                <a:off x="4680444" y="2953647"/>
                <a:ext cx="90280" cy="67568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2151" extrusionOk="0">
                    <a:moveTo>
                      <a:pt x="2771" y="0"/>
                    </a:moveTo>
                    <a:cubicBezTo>
                      <a:pt x="2755" y="0"/>
                      <a:pt x="2738" y="6"/>
                      <a:pt x="2723" y="21"/>
                    </a:cubicBezTo>
                    <a:cubicBezTo>
                      <a:pt x="1904" y="769"/>
                      <a:pt x="1011" y="1441"/>
                      <a:pt x="62" y="2017"/>
                    </a:cubicBezTo>
                    <a:cubicBezTo>
                      <a:pt x="0" y="2059"/>
                      <a:pt x="40" y="2150"/>
                      <a:pt x="101" y="2150"/>
                    </a:cubicBezTo>
                    <a:cubicBezTo>
                      <a:pt x="112" y="2150"/>
                      <a:pt x="124" y="2147"/>
                      <a:pt x="136" y="2140"/>
                    </a:cubicBezTo>
                    <a:cubicBezTo>
                      <a:pt x="1092" y="1553"/>
                      <a:pt x="1992" y="878"/>
                      <a:pt x="2821" y="119"/>
                    </a:cubicBezTo>
                    <a:cubicBezTo>
                      <a:pt x="2873" y="70"/>
                      <a:pt x="2826" y="0"/>
                      <a:pt x="27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33"/>
              <p:cNvSpPr/>
              <p:nvPr/>
            </p:nvSpPr>
            <p:spPr>
              <a:xfrm>
                <a:off x="5317332" y="3254328"/>
                <a:ext cx="74510" cy="63579"/>
              </a:xfrm>
              <a:custGeom>
                <a:avLst/>
                <a:gdLst/>
                <a:ahLst/>
                <a:cxnLst/>
                <a:rect l="l" t="t" r="r" b="b"/>
                <a:pathLst>
                  <a:path w="2372" h="2024" extrusionOk="0">
                    <a:moveTo>
                      <a:pt x="105" y="1"/>
                    </a:moveTo>
                    <a:cubicBezTo>
                      <a:pt x="50" y="1"/>
                      <a:pt x="1" y="72"/>
                      <a:pt x="53" y="121"/>
                    </a:cubicBezTo>
                    <a:cubicBezTo>
                      <a:pt x="749" y="775"/>
                      <a:pt x="1469" y="1407"/>
                      <a:pt x="2218" y="2005"/>
                    </a:cubicBezTo>
                    <a:cubicBezTo>
                      <a:pt x="2232" y="2018"/>
                      <a:pt x="2248" y="2023"/>
                      <a:pt x="2264" y="2023"/>
                    </a:cubicBezTo>
                    <a:cubicBezTo>
                      <a:pt x="2321" y="2023"/>
                      <a:pt x="2372" y="1951"/>
                      <a:pt x="2317" y="1907"/>
                    </a:cubicBezTo>
                    <a:cubicBezTo>
                      <a:pt x="1571" y="1306"/>
                      <a:pt x="847" y="676"/>
                      <a:pt x="151" y="19"/>
                    </a:cubicBezTo>
                    <a:cubicBezTo>
                      <a:pt x="137" y="6"/>
                      <a:pt x="121" y="1"/>
                      <a:pt x="1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33"/>
              <p:cNvSpPr/>
              <p:nvPr/>
            </p:nvSpPr>
            <p:spPr>
              <a:xfrm>
                <a:off x="5237953" y="3346146"/>
                <a:ext cx="66092" cy="69830"/>
              </a:xfrm>
              <a:custGeom>
                <a:avLst/>
                <a:gdLst/>
                <a:ahLst/>
                <a:cxnLst/>
                <a:rect l="l" t="t" r="r" b="b"/>
                <a:pathLst>
                  <a:path w="2104" h="2223" extrusionOk="0">
                    <a:moveTo>
                      <a:pt x="2010" y="0"/>
                    </a:moveTo>
                    <a:cubicBezTo>
                      <a:pt x="1998" y="0"/>
                      <a:pt x="1985" y="4"/>
                      <a:pt x="1972" y="13"/>
                    </a:cubicBezTo>
                    <a:cubicBezTo>
                      <a:pt x="1768" y="157"/>
                      <a:pt x="1561" y="302"/>
                      <a:pt x="1357" y="442"/>
                    </a:cubicBezTo>
                    <a:cubicBezTo>
                      <a:pt x="1174" y="572"/>
                      <a:pt x="960" y="692"/>
                      <a:pt x="809" y="860"/>
                    </a:cubicBezTo>
                    <a:cubicBezTo>
                      <a:pt x="658" y="1036"/>
                      <a:pt x="552" y="1258"/>
                      <a:pt x="433" y="1454"/>
                    </a:cubicBezTo>
                    <a:cubicBezTo>
                      <a:pt x="299" y="1676"/>
                      <a:pt x="165" y="1897"/>
                      <a:pt x="32" y="2119"/>
                    </a:cubicBezTo>
                    <a:cubicBezTo>
                      <a:pt x="0" y="2172"/>
                      <a:pt x="50" y="2223"/>
                      <a:pt x="98" y="2223"/>
                    </a:cubicBezTo>
                    <a:cubicBezTo>
                      <a:pt x="120" y="2223"/>
                      <a:pt x="141" y="2213"/>
                      <a:pt x="155" y="2189"/>
                    </a:cubicBezTo>
                    <a:lnTo>
                      <a:pt x="527" y="1570"/>
                    </a:lnTo>
                    <a:cubicBezTo>
                      <a:pt x="594" y="1461"/>
                      <a:pt x="658" y="1352"/>
                      <a:pt x="724" y="1247"/>
                    </a:cubicBezTo>
                    <a:cubicBezTo>
                      <a:pt x="781" y="1149"/>
                      <a:pt x="837" y="1047"/>
                      <a:pt x="911" y="962"/>
                    </a:cubicBezTo>
                    <a:cubicBezTo>
                      <a:pt x="1055" y="794"/>
                      <a:pt x="1266" y="681"/>
                      <a:pt x="1441" y="555"/>
                    </a:cubicBezTo>
                    <a:cubicBezTo>
                      <a:pt x="1642" y="414"/>
                      <a:pt x="1842" y="273"/>
                      <a:pt x="2042" y="133"/>
                    </a:cubicBezTo>
                    <a:cubicBezTo>
                      <a:pt x="2103" y="89"/>
                      <a:pt x="2066" y="0"/>
                      <a:pt x="20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33"/>
              <p:cNvSpPr/>
              <p:nvPr/>
            </p:nvSpPr>
            <p:spPr>
              <a:xfrm>
                <a:off x="5232644" y="3336220"/>
                <a:ext cx="42501" cy="4316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1374" extrusionOk="0">
                    <a:moveTo>
                      <a:pt x="1247" y="1"/>
                    </a:moveTo>
                    <a:cubicBezTo>
                      <a:pt x="1237" y="1"/>
                      <a:pt x="1225" y="3"/>
                      <a:pt x="1213" y="10"/>
                    </a:cubicBezTo>
                    <a:cubicBezTo>
                      <a:pt x="1083" y="87"/>
                      <a:pt x="946" y="147"/>
                      <a:pt x="802" y="192"/>
                    </a:cubicBezTo>
                    <a:cubicBezTo>
                      <a:pt x="742" y="210"/>
                      <a:pt x="682" y="227"/>
                      <a:pt x="637" y="273"/>
                    </a:cubicBezTo>
                    <a:cubicBezTo>
                      <a:pt x="588" y="322"/>
                      <a:pt x="552" y="393"/>
                      <a:pt x="517" y="449"/>
                    </a:cubicBezTo>
                    <a:cubicBezTo>
                      <a:pt x="352" y="719"/>
                      <a:pt x="190" y="994"/>
                      <a:pt x="32" y="1268"/>
                    </a:cubicBezTo>
                    <a:cubicBezTo>
                      <a:pt x="1" y="1323"/>
                      <a:pt x="47" y="1374"/>
                      <a:pt x="94" y="1374"/>
                    </a:cubicBezTo>
                    <a:cubicBezTo>
                      <a:pt x="116" y="1374"/>
                      <a:pt x="137" y="1363"/>
                      <a:pt x="152" y="1338"/>
                    </a:cubicBezTo>
                    <a:cubicBezTo>
                      <a:pt x="303" y="1078"/>
                      <a:pt x="457" y="818"/>
                      <a:pt x="612" y="561"/>
                    </a:cubicBezTo>
                    <a:cubicBezTo>
                      <a:pt x="647" y="505"/>
                      <a:pt x="679" y="438"/>
                      <a:pt x="721" y="389"/>
                    </a:cubicBezTo>
                    <a:cubicBezTo>
                      <a:pt x="760" y="336"/>
                      <a:pt x="837" y="329"/>
                      <a:pt x="893" y="308"/>
                    </a:cubicBezTo>
                    <a:cubicBezTo>
                      <a:pt x="1030" y="263"/>
                      <a:pt x="1160" y="203"/>
                      <a:pt x="1287" y="133"/>
                    </a:cubicBezTo>
                    <a:cubicBezTo>
                      <a:pt x="1353" y="94"/>
                      <a:pt x="1311" y="1"/>
                      <a:pt x="12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33"/>
              <p:cNvSpPr/>
              <p:nvPr/>
            </p:nvSpPr>
            <p:spPr>
              <a:xfrm>
                <a:off x="5233744" y="3322870"/>
                <a:ext cx="18156" cy="1545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492" extrusionOk="0">
                    <a:moveTo>
                      <a:pt x="494" y="1"/>
                    </a:moveTo>
                    <a:cubicBezTo>
                      <a:pt x="482" y="1"/>
                      <a:pt x="471" y="4"/>
                      <a:pt x="461" y="9"/>
                    </a:cubicBezTo>
                    <a:cubicBezTo>
                      <a:pt x="296" y="104"/>
                      <a:pt x="148" y="227"/>
                      <a:pt x="32" y="371"/>
                    </a:cubicBezTo>
                    <a:cubicBezTo>
                      <a:pt x="8" y="403"/>
                      <a:pt x="1" y="445"/>
                      <a:pt x="32" y="473"/>
                    </a:cubicBezTo>
                    <a:cubicBezTo>
                      <a:pt x="46" y="484"/>
                      <a:pt x="66" y="492"/>
                      <a:pt x="85" y="492"/>
                    </a:cubicBezTo>
                    <a:cubicBezTo>
                      <a:pt x="103" y="492"/>
                      <a:pt x="119" y="486"/>
                      <a:pt x="131" y="473"/>
                    </a:cubicBezTo>
                    <a:cubicBezTo>
                      <a:pt x="187" y="403"/>
                      <a:pt x="250" y="336"/>
                      <a:pt x="317" y="280"/>
                    </a:cubicBezTo>
                    <a:cubicBezTo>
                      <a:pt x="324" y="273"/>
                      <a:pt x="335" y="266"/>
                      <a:pt x="342" y="259"/>
                    </a:cubicBezTo>
                    <a:cubicBezTo>
                      <a:pt x="345" y="255"/>
                      <a:pt x="352" y="252"/>
                      <a:pt x="356" y="248"/>
                    </a:cubicBezTo>
                    <a:cubicBezTo>
                      <a:pt x="356" y="245"/>
                      <a:pt x="365" y="240"/>
                      <a:pt x="365" y="240"/>
                    </a:cubicBezTo>
                    <a:lnTo>
                      <a:pt x="365" y="240"/>
                    </a:lnTo>
                    <a:cubicBezTo>
                      <a:pt x="365" y="240"/>
                      <a:pt x="364" y="241"/>
                      <a:pt x="363" y="241"/>
                    </a:cubicBezTo>
                    <a:cubicBezTo>
                      <a:pt x="380" y="231"/>
                      <a:pt x="398" y="217"/>
                      <a:pt x="415" y="203"/>
                    </a:cubicBezTo>
                    <a:cubicBezTo>
                      <a:pt x="451" y="178"/>
                      <a:pt x="489" y="153"/>
                      <a:pt x="531" y="132"/>
                    </a:cubicBezTo>
                    <a:cubicBezTo>
                      <a:pt x="563" y="115"/>
                      <a:pt x="577" y="65"/>
                      <a:pt x="556" y="37"/>
                    </a:cubicBezTo>
                    <a:cubicBezTo>
                      <a:pt x="542" y="13"/>
                      <a:pt x="518" y="1"/>
                      <a:pt x="4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33"/>
              <p:cNvSpPr/>
              <p:nvPr/>
            </p:nvSpPr>
            <p:spPr>
              <a:xfrm>
                <a:off x="4900551" y="3076816"/>
                <a:ext cx="337527" cy="438676"/>
              </a:xfrm>
              <a:custGeom>
                <a:avLst/>
                <a:gdLst/>
                <a:ahLst/>
                <a:cxnLst/>
                <a:rect l="l" t="t" r="r" b="b"/>
                <a:pathLst>
                  <a:path w="10745" h="13965" extrusionOk="0">
                    <a:moveTo>
                      <a:pt x="0" y="1"/>
                    </a:moveTo>
                    <a:lnTo>
                      <a:pt x="0" y="8637"/>
                    </a:lnTo>
                    <a:lnTo>
                      <a:pt x="10745" y="13965"/>
                    </a:lnTo>
                    <a:lnTo>
                      <a:pt x="10745" y="532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33"/>
              <p:cNvSpPr/>
              <p:nvPr/>
            </p:nvSpPr>
            <p:spPr>
              <a:xfrm>
                <a:off x="5033049" y="3251375"/>
                <a:ext cx="35465" cy="82301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2620" extrusionOk="0">
                    <a:moveTo>
                      <a:pt x="566" y="1"/>
                    </a:moveTo>
                    <a:cubicBezTo>
                      <a:pt x="253" y="1"/>
                      <a:pt x="0" y="588"/>
                      <a:pt x="0" y="1312"/>
                    </a:cubicBezTo>
                    <a:cubicBezTo>
                      <a:pt x="0" y="2032"/>
                      <a:pt x="253" y="2619"/>
                      <a:pt x="566" y="2619"/>
                    </a:cubicBezTo>
                    <a:cubicBezTo>
                      <a:pt x="875" y="2619"/>
                      <a:pt x="1128" y="2032"/>
                      <a:pt x="1128" y="1312"/>
                    </a:cubicBezTo>
                    <a:cubicBezTo>
                      <a:pt x="1128" y="588"/>
                      <a:pt x="875" y="1"/>
                      <a:pt x="5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33"/>
              <p:cNvSpPr/>
              <p:nvPr/>
            </p:nvSpPr>
            <p:spPr>
              <a:xfrm>
                <a:off x="5213200" y="2933637"/>
                <a:ext cx="10083" cy="18031"/>
              </a:xfrm>
              <a:custGeom>
                <a:avLst/>
                <a:gdLst/>
                <a:ahLst/>
                <a:cxnLst/>
                <a:rect l="l" t="t" r="r" b="b"/>
                <a:pathLst>
                  <a:path w="321" h="574" extrusionOk="0">
                    <a:moveTo>
                      <a:pt x="159" y="0"/>
                    </a:moveTo>
                    <a:cubicBezTo>
                      <a:pt x="71" y="0"/>
                      <a:pt x="1" y="127"/>
                      <a:pt x="1" y="289"/>
                    </a:cubicBezTo>
                    <a:cubicBezTo>
                      <a:pt x="1" y="447"/>
                      <a:pt x="71" y="573"/>
                      <a:pt x="159" y="573"/>
                    </a:cubicBezTo>
                    <a:cubicBezTo>
                      <a:pt x="247" y="573"/>
                      <a:pt x="321" y="447"/>
                      <a:pt x="321" y="289"/>
                    </a:cubicBezTo>
                    <a:cubicBezTo>
                      <a:pt x="321" y="127"/>
                      <a:pt x="247" y="0"/>
                      <a:pt x="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33"/>
              <p:cNvSpPr/>
              <p:nvPr/>
            </p:nvSpPr>
            <p:spPr>
              <a:xfrm>
                <a:off x="5215870" y="3023603"/>
                <a:ext cx="10083" cy="18031"/>
              </a:xfrm>
              <a:custGeom>
                <a:avLst/>
                <a:gdLst/>
                <a:ahLst/>
                <a:cxnLst/>
                <a:rect l="l" t="t" r="r" b="b"/>
                <a:pathLst>
                  <a:path w="321" h="574" extrusionOk="0">
                    <a:moveTo>
                      <a:pt x="159" y="1"/>
                    </a:moveTo>
                    <a:cubicBezTo>
                      <a:pt x="71" y="1"/>
                      <a:pt x="0" y="127"/>
                      <a:pt x="0" y="286"/>
                    </a:cubicBezTo>
                    <a:cubicBezTo>
                      <a:pt x="0" y="444"/>
                      <a:pt x="71" y="574"/>
                      <a:pt x="159" y="574"/>
                    </a:cubicBezTo>
                    <a:cubicBezTo>
                      <a:pt x="246" y="574"/>
                      <a:pt x="320" y="444"/>
                      <a:pt x="320" y="286"/>
                    </a:cubicBezTo>
                    <a:cubicBezTo>
                      <a:pt x="320" y="127"/>
                      <a:pt x="246" y="1"/>
                      <a:pt x="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33"/>
              <p:cNvSpPr/>
              <p:nvPr/>
            </p:nvSpPr>
            <p:spPr>
              <a:xfrm>
                <a:off x="5217975" y="3111935"/>
                <a:ext cx="10052" cy="18031"/>
              </a:xfrm>
              <a:custGeom>
                <a:avLst/>
                <a:gdLst/>
                <a:ahLst/>
                <a:cxnLst/>
                <a:rect l="l" t="t" r="r" b="b"/>
                <a:pathLst>
                  <a:path w="320" h="574" extrusionOk="0">
                    <a:moveTo>
                      <a:pt x="158" y="1"/>
                    </a:moveTo>
                    <a:cubicBezTo>
                      <a:pt x="70" y="1"/>
                      <a:pt x="0" y="127"/>
                      <a:pt x="0" y="285"/>
                    </a:cubicBezTo>
                    <a:cubicBezTo>
                      <a:pt x="0" y="443"/>
                      <a:pt x="70" y="574"/>
                      <a:pt x="158" y="574"/>
                    </a:cubicBezTo>
                    <a:cubicBezTo>
                      <a:pt x="246" y="574"/>
                      <a:pt x="320" y="443"/>
                      <a:pt x="320" y="285"/>
                    </a:cubicBezTo>
                    <a:cubicBezTo>
                      <a:pt x="320" y="127"/>
                      <a:pt x="246" y="1"/>
                      <a:pt x="1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33"/>
              <p:cNvSpPr/>
              <p:nvPr/>
            </p:nvSpPr>
            <p:spPr>
              <a:xfrm>
                <a:off x="5222152" y="3184906"/>
                <a:ext cx="10083" cy="18031"/>
              </a:xfrm>
              <a:custGeom>
                <a:avLst/>
                <a:gdLst/>
                <a:ahLst/>
                <a:cxnLst/>
                <a:rect l="l" t="t" r="r" b="b"/>
                <a:pathLst>
                  <a:path w="321" h="574" extrusionOk="0">
                    <a:moveTo>
                      <a:pt x="162" y="1"/>
                    </a:moveTo>
                    <a:cubicBezTo>
                      <a:pt x="71" y="1"/>
                      <a:pt x="1" y="131"/>
                      <a:pt x="1" y="289"/>
                    </a:cubicBezTo>
                    <a:cubicBezTo>
                      <a:pt x="1" y="447"/>
                      <a:pt x="71" y="574"/>
                      <a:pt x="162" y="574"/>
                    </a:cubicBezTo>
                    <a:cubicBezTo>
                      <a:pt x="250" y="574"/>
                      <a:pt x="321" y="447"/>
                      <a:pt x="321" y="289"/>
                    </a:cubicBezTo>
                    <a:cubicBezTo>
                      <a:pt x="321" y="131"/>
                      <a:pt x="250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33"/>
              <p:cNvSpPr/>
              <p:nvPr/>
            </p:nvSpPr>
            <p:spPr>
              <a:xfrm>
                <a:off x="5407361" y="3180477"/>
                <a:ext cx="71621" cy="15706"/>
              </a:xfrm>
              <a:custGeom>
                <a:avLst/>
                <a:gdLst/>
                <a:ahLst/>
                <a:cxnLst/>
                <a:rect l="l" t="t" r="r" b="b"/>
                <a:pathLst>
                  <a:path w="2280" h="500" extrusionOk="0">
                    <a:moveTo>
                      <a:pt x="1475" y="1"/>
                    </a:moveTo>
                    <a:cubicBezTo>
                      <a:pt x="977" y="1"/>
                      <a:pt x="482" y="75"/>
                      <a:pt x="62" y="367"/>
                    </a:cubicBezTo>
                    <a:cubicBezTo>
                      <a:pt x="1" y="408"/>
                      <a:pt x="39" y="499"/>
                      <a:pt x="96" y="499"/>
                    </a:cubicBezTo>
                    <a:cubicBezTo>
                      <a:pt x="107" y="499"/>
                      <a:pt x="120" y="495"/>
                      <a:pt x="132" y="486"/>
                    </a:cubicBezTo>
                    <a:cubicBezTo>
                      <a:pt x="535" y="208"/>
                      <a:pt x="1005" y="138"/>
                      <a:pt x="1479" y="138"/>
                    </a:cubicBezTo>
                    <a:cubicBezTo>
                      <a:pt x="1718" y="138"/>
                      <a:pt x="1957" y="156"/>
                      <a:pt x="2188" y="173"/>
                    </a:cubicBezTo>
                    <a:cubicBezTo>
                      <a:pt x="2191" y="174"/>
                      <a:pt x="2193" y="174"/>
                      <a:pt x="2195" y="174"/>
                    </a:cubicBezTo>
                    <a:cubicBezTo>
                      <a:pt x="2280" y="174"/>
                      <a:pt x="2278" y="43"/>
                      <a:pt x="2188" y="36"/>
                    </a:cubicBezTo>
                    <a:cubicBezTo>
                      <a:pt x="1955" y="18"/>
                      <a:pt x="1715" y="1"/>
                      <a:pt x="14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33"/>
              <p:cNvSpPr/>
              <p:nvPr/>
            </p:nvSpPr>
            <p:spPr>
              <a:xfrm>
                <a:off x="5414051" y="3167127"/>
                <a:ext cx="45831" cy="23057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34" extrusionOk="0">
                    <a:moveTo>
                      <a:pt x="1374" y="1"/>
                    </a:moveTo>
                    <a:cubicBezTo>
                      <a:pt x="1373" y="1"/>
                      <a:pt x="1372" y="1"/>
                      <a:pt x="1371" y="1"/>
                    </a:cubicBezTo>
                    <a:cubicBezTo>
                      <a:pt x="868" y="8"/>
                      <a:pt x="380" y="233"/>
                      <a:pt x="46" y="609"/>
                    </a:cubicBezTo>
                    <a:cubicBezTo>
                      <a:pt x="0" y="663"/>
                      <a:pt x="49" y="733"/>
                      <a:pt x="102" y="733"/>
                    </a:cubicBezTo>
                    <a:cubicBezTo>
                      <a:pt x="118" y="733"/>
                      <a:pt x="134" y="727"/>
                      <a:pt x="148" y="711"/>
                    </a:cubicBezTo>
                    <a:cubicBezTo>
                      <a:pt x="454" y="359"/>
                      <a:pt x="903" y="149"/>
                      <a:pt x="1371" y="142"/>
                    </a:cubicBezTo>
                    <a:cubicBezTo>
                      <a:pt x="1458" y="138"/>
                      <a:pt x="1459" y="1"/>
                      <a:pt x="13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33"/>
              <p:cNvSpPr/>
              <p:nvPr/>
            </p:nvSpPr>
            <p:spPr>
              <a:xfrm>
                <a:off x="5068797" y="2819233"/>
                <a:ext cx="64961" cy="183198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5832" extrusionOk="0">
                    <a:moveTo>
                      <a:pt x="698" y="1"/>
                    </a:moveTo>
                    <a:cubicBezTo>
                      <a:pt x="664" y="1"/>
                      <a:pt x="632" y="23"/>
                      <a:pt x="637" y="68"/>
                    </a:cubicBezTo>
                    <a:cubicBezTo>
                      <a:pt x="753" y="1309"/>
                      <a:pt x="651" y="2567"/>
                      <a:pt x="331" y="3772"/>
                    </a:cubicBezTo>
                    <a:cubicBezTo>
                      <a:pt x="243" y="4110"/>
                      <a:pt x="134" y="4447"/>
                      <a:pt x="11" y="4778"/>
                    </a:cubicBezTo>
                    <a:cubicBezTo>
                      <a:pt x="1" y="4799"/>
                      <a:pt x="11" y="4830"/>
                      <a:pt x="29" y="4844"/>
                    </a:cubicBezTo>
                    <a:cubicBezTo>
                      <a:pt x="303" y="5073"/>
                      <a:pt x="644" y="5192"/>
                      <a:pt x="978" y="5308"/>
                    </a:cubicBezTo>
                    <a:cubicBezTo>
                      <a:pt x="1315" y="5424"/>
                      <a:pt x="1667" y="5547"/>
                      <a:pt x="1920" y="5811"/>
                    </a:cubicBezTo>
                    <a:cubicBezTo>
                      <a:pt x="1934" y="5825"/>
                      <a:pt x="1950" y="5831"/>
                      <a:pt x="1966" y="5831"/>
                    </a:cubicBezTo>
                    <a:cubicBezTo>
                      <a:pt x="2019" y="5831"/>
                      <a:pt x="2067" y="5761"/>
                      <a:pt x="2018" y="5709"/>
                    </a:cubicBezTo>
                    <a:cubicBezTo>
                      <a:pt x="1515" y="5189"/>
                      <a:pt x="714" y="5206"/>
                      <a:pt x="160" y="4772"/>
                    </a:cubicBezTo>
                    <a:lnTo>
                      <a:pt x="160" y="4772"/>
                    </a:lnTo>
                    <a:cubicBezTo>
                      <a:pt x="590" y="3610"/>
                      <a:pt x="816" y="2377"/>
                      <a:pt x="823" y="1140"/>
                    </a:cubicBezTo>
                    <a:cubicBezTo>
                      <a:pt x="827" y="781"/>
                      <a:pt x="809" y="423"/>
                      <a:pt x="778" y="68"/>
                    </a:cubicBezTo>
                    <a:cubicBezTo>
                      <a:pt x="772" y="24"/>
                      <a:pt x="734" y="1"/>
                      <a:pt x="6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33"/>
              <p:cNvSpPr/>
              <p:nvPr/>
            </p:nvSpPr>
            <p:spPr>
              <a:xfrm>
                <a:off x="5092325" y="2999007"/>
                <a:ext cx="47496" cy="176381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5615" extrusionOk="0">
                    <a:moveTo>
                      <a:pt x="1255" y="1"/>
                    </a:moveTo>
                    <a:cubicBezTo>
                      <a:pt x="1239" y="1"/>
                      <a:pt x="1223" y="8"/>
                      <a:pt x="1209" y="25"/>
                    </a:cubicBezTo>
                    <a:cubicBezTo>
                      <a:pt x="932" y="359"/>
                      <a:pt x="601" y="629"/>
                      <a:pt x="225" y="851"/>
                    </a:cubicBezTo>
                    <a:cubicBezTo>
                      <a:pt x="134" y="903"/>
                      <a:pt x="21" y="970"/>
                      <a:pt x="11" y="1090"/>
                    </a:cubicBezTo>
                    <a:cubicBezTo>
                      <a:pt x="0" y="1234"/>
                      <a:pt x="88" y="1406"/>
                      <a:pt x="145" y="1532"/>
                    </a:cubicBezTo>
                    <a:cubicBezTo>
                      <a:pt x="317" y="1951"/>
                      <a:pt x="542" y="2344"/>
                      <a:pt x="721" y="2759"/>
                    </a:cubicBezTo>
                    <a:cubicBezTo>
                      <a:pt x="897" y="3174"/>
                      <a:pt x="1048" y="3599"/>
                      <a:pt x="1160" y="4035"/>
                    </a:cubicBezTo>
                    <a:cubicBezTo>
                      <a:pt x="1287" y="4531"/>
                      <a:pt x="1364" y="5037"/>
                      <a:pt x="1371" y="5546"/>
                    </a:cubicBezTo>
                    <a:cubicBezTo>
                      <a:pt x="1371" y="5592"/>
                      <a:pt x="1406" y="5615"/>
                      <a:pt x="1441" y="5615"/>
                    </a:cubicBezTo>
                    <a:cubicBezTo>
                      <a:pt x="1477" y="5615"/>
                      <a:pt x="1512" y="5592"/>
                      <a:pt x="1512" y="5546"/>
                    </a:cubicBezTo>
                    <a:cubicBezTo>
                      <a:pt x="1498" y="4671"/>
                      <a:pt x="1287" y="3814"/>
                      <a:pt x="967" y="3002"/>
                    </a:cubicBezTo>
                    <a:cubicBezTo>
                      <a:pt x="812" y="2597"/>
                      <a:pt x="630" y="2211"/>
                      <a:pt x="436" y="1824"/>
                    </a:cubicBezTo>
                    <a:cubicBezTo>
                      <a:pt x="338" y="1631"/>
                      <a:pt x="243" y="1434"/>
                      <a:pt x="180" y="1227"/>
                    </a:cubicBezTo>
                    <a:cubicBezTo>
                      <a:pt x="166" y="1188"/>
                      <a:pt x="141" y="1132"/>
                      <a:pt x="152" y="1090"/>
                    </a:cubicBezTo>
                    <a:cubicBezTo>
                      <a:pt x="166" y="1044"/>
                      <a:pt x="222" y="1016"/>
                      <a:pt x="257" y="995"/>
                    </a:cubicBezTo>
                    <a:cubicBezTo>
                      <a:pt x="443" y="879"/>
                      <a:pt x="630" y="766"/>
                      <a:pt x="798" y="626"/>
                    </a:cubicBezTo>
                    <a:cubicBezTo>
                      <a:pt x="985" y="475"/>
                      <a:pt x="1157" y="306"/>
                      <a:pt x="1308" y="123"/>
                    </a:cubicBezTo>
                    <a:cubicBezTo>
                      <a:pt x="1350" y="70"/>
                      <a:pt x="1304" y="1"/>
                      <a:pt x="1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33"/>
              <p:cNvSpPr/>
              <p:nvPr/>
            </p:nvSpPr>
            <p:spPr>
              <a:xfrm>
                <a:off x="5254225" y="2824856"/>
                <a:ext cx="47464" cy="185177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5895" extrusionOk="0">
                    <a:moveTo>
                      <a:pt x="428" y="1"/>
                    </a:moveTo>
                    <a:cubicBezTo>
                      <a:pt x="386" y="1"/>
                      <a:pt x="340" y="36"/>
                      <a:pt x="350" y="89"/>
                    </a:cubicBezTo>
                    <a:cubicBezTo>
                      <a:pt x="516" y="915"/>
                      <a:pt x="684" y="1738"/>
                      <a:pt x="864" y="2560"/>
                    </a:cubicBezTo>
                    <a:cubicBezTo>
                      <a:pt x="955" y="2971"/>
                      <a:pt x="1043" y="3379"/>
                      <a:pt x="1138" y="3790"/>
                    </a:cubicBezTo>
                    <a:cubicBezTo>
                      <a:pt x="1183" y="3991"/>
                      <a:pt x="1229" y="4194"/>
                      <a:pt x="1275" y="4395"/>
                    </a:cubicBezTo>
                    <a:cubicBezTo>
                      <a:pt x="1299" y="4493"/>
                      <a:pt x="1320" y="4588"/>
                      <a:pt x="1342" y="4683"/>
                    </a:cubicBezTo>
                    <a:cubicBezTo>
                      <a:pt x="1352" y="4725"/>
                      <a:pt x="1377" y="4788"/>
                      <a:pt x="1363" y="4834"/>
                    </a:cubicBezTo>
                    <a:cubicBezTo>
                      <a:pt x="1345" y="4894"/>
                      <a:pt x="1282" y="4925"/>
                      <a:pt x="1236" y="4957"/>
                    </a:cubicBezTo>
                    <a:cubicBezTo>
                      <a:pt x="846" y="5224"/>
                      <a:pt x="456" y="5491"/>
                      <a:pt x="62" y="5762"/>
                    </a:cubicBezTo>
                    <a:cubicBezTo>
                      <a:pt x="1" y="5803"/>
                      <a:pt x="39" y="5894"/>
                      <a:pt x="96" y="5894"/>
                    </a:cubicBezTo>
                    <a:cubicBezTo>
                      <a:pt x="107" y="5894"/>
                      <a:pt x="120" y="5890"/>
                      <a:pt x="132" y="5881"/>
                    </a:cubicBezTo>
                    <a:cubicBezTo>
                      <a:pt x="502" y="5628"/>
                      <a:pt x="867" y="5379"/>
                      <a:pt x="1236" y="5126"/>
                    </a:cubicBezTo>
                    <a:cubicBezTo>
                      <a:pt x="1306" y="5077"/>
                      <a:pt x="1401" y="5027"/>
                      <a:pt x="1454" y="4957"/>
                    </a:cubicBezTo>
                    <a:cubicBezTo>
                      <a:pt x="1507" y="4890"/>
                      <a:pt x="1510" y="4810"/>
                      <a:pt x="1496" y="4729"/>
                    </a:cubicBezTo>
                    <a:cubicBezTo>
                      <a:pt x="1461" y="4521"/>
                      <a:pt x="1401" y="4314"/>
                      <a:pt x="1352" y="4107"/>
                    </a:cubicBezTo>
                    <a:cubicBezTo>
                      <a:pt x="1155" y="3249"/>
                      <a:pt x="969" y="2388"/>
                      <a:pt x="786" y="1523"/>
                    </a:cubicBezTo>
                    <a:cubicBezTo>
                      <a:pt x="684" y="1035"/>
                      <a:pt x="582" y="543"/>
                      <a:pt x="487" y="51"/>
                    </a:cubicBezTo>
                    <a:cubicBezTo>
                      <a:pt x="481" y="16"/>
                      <a:pt x="455" y="1"/>
                      <a:pt x="4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33"/>
              <p:cNvSpPr/>
              <p:nvPr/>
            </p:nvSpPr>
            <p:spPr>
              <a:xfrm>
                <a:off x="5254507" y="3008556"/>
                <a:ext cx="26512" cy="126247"/>
              </a:xfrm>
              <a:custGeom>
                <a:avLst/>
                <a:gdLst/>
                <a:ahLst/>
                <a:cxnLst/>
                <a:rect l="l" t="t" r="r" b="b"/>
                <a:pathLst>
                  <a:path w="844" h="4019" extrusionOk="0">
                    <a:moveTo>
                      <a:pt x="99" y="1"/>
                    </a:moveTo>
                    <a:cubicBezTo>
                      <a:pt x="47" y="1"/>
                      <a:pt x="0" y="71"/>
                      <a:pt x="46" y="125"/>
                    </a:cubicBezTo>
                    <a:cubicBezTo>
                      <a:pt x="169" y="262"/>
                      <a:pt x="292" y="403"/>
                      <a:pt x="415" y="543"/>
                    </a:cubicBezTo>
                    <a:cubicBezTo>
                      <a:pt x="468" y="603"/>
                      <a:pt x="521" y="663"/>
                      <a:pt x="577" y="726"/>
                    </a:cubicBezTo>
                    <a:cubicBezTo>
                      <a:pt x="647" y="807"/>
                      <a:pt x="703" y="852"/>
                      <a:pt x="679" y="968"/>
                    </a:cubicBezTo>
                    <a:cubicBezTo>
                      <a:pt x="644" y="1130"/>
                      <a:pt x="587" y="1292"/>
                      <a:pt x="545" y="1453"/>
                    </a:cubicBezTo>
                    <a:cubicBezTo>
                      <a:pt x="503" y="1615"/>
                      <a:pt x="464" y="1780"/>
                      <a:pt x="426" y="1945"/>
                    </a:cubicBezTo>
                    <a:cubicBezTo>
                      <a:pt x="275" y="2606"/>
                      <a:pt x="155" y="3278"/>
                      <a:pt x="74" y="3952"/>
                    </a:cubicBezTo>
                    <a:cubicBezTo>
                      <a:pt x="69" y="3996"/>
                      <a:pt x="102" y="4018"/>
                      <a:pt x="137" y="4018"/>
                    </a:cubicBezTo>
                    <a:cubicBezTo>
                      <a:pt x="172" y="4018"/>
                      <a:pt x="210" y="3996"/>
                      <a:pt x="215" y="3952"/>
                    </a:cubicBezTo>
                    <a:cubicBezTo>
                      <a:pt x="303" y="3235"/>
                      <a:pt x="429" y="2522"/>
                      <a:pt x="601" y="1819"/>
                    </a:cubicBezTo>
                    <a:cubicBezTo>
                      <a:pt x="644" y="1643"/>
                      <a:pt x="686" y="1467"/>
                      <a:pt x="735" y="1295"/>
                    </a:cubicBezTo>
                    <a:cubicBezTo>
                      <a:pt x="756" y="1207"/>
                      <a:pt x="784" y="1123"/>
                      <a:pt x="805" y="1035"/>
                    </a:cubicBezTo>
                    <a:cubicBezTo>
                      <a:pt x="826" y="965"/>
                      <a:pt x="844" y="888"/>
                      <a:pt x="819" y="814"/>
                    </a:cubicBezTo>
                    <a:cubicBezTo>
                      <a:pt x="795" y="750"/>
                      <a:pt x="742" y="701"/>
                      <a:pt x="700" y="652"/>
                    </a:cubicBezTo>
                    <a:cubicBezTo>
                      <a:pt x="637" y="582"/>
                      <a:pt x="577" y="511"/>
                      <a:pt x="514" y="441"/>
                    </a:cubicBezTo>
                    <a:cubicBezTo>
                      <a:pt x="391" y="304"/>
                      <a:pt x="268" y="164"/>
                      <a:pt x="145" y="23"/>
                    </a:cubicBezTo>
                    <a:cubicBezTo>
                      <a:pt x="131" y="7"/>
                      <a:pt x="114" y="1"/>
                      <a:pt x="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33"/>
              <p:cNvSpPr/>
              <p:nvPr/>
            </p:nvSpPr>
            <p:spPr>
              <a:xfrm>
                <a:off x="5679801" y="2968977"/>
                <a:ext cx="436665" cy="322512"/>
              </a:xfrm>
              <a:custGeom>
                <a:avLst/>
                <a:gdLst/>
                <a:ahLst/>
                <a:cxnLst/>
                <a:rect l="l" t="t" r="r" b="b"/>
                <a:pathLst>
                  <a:path w="13901" h="10267" extrusionOk="0">
                    <a:moveTo>
                      <a:pt x="10759" y="0"/>
                    </a:moveTo>
                    <a:lnTo>
                      <a:pt x="2046" y="1673"/>
                    </a:lnTo>
                    <a:cubicBezTo>
                      <a:pt x="2046" y="1673"/>
                      <a:pt x="2555" y="5061"/>
                      <a:pt x="2488" y="5086"/>
                    </a:cubicBezTo>
                    <a:cubicBezTo>
                      <a:pt x="2415" y="5107"/>
                      <a:pt x="1975" y="5293"/>
                      <a:pt x="2046" y="5571"/>
                    </a:cubicBezTo>
                    <a:lnTo>
                      <a:pt x="2067" y="6014"/>
                    </a:lnTo>
                    <a:lnTo>
                      <a:pt x="0" y="10267"/>
                    </a:lnTo>
                    <a:lnTo>
                      <a:pt x="13078" y="10267"/>
                    </a:lnTo>
                    <a:cubicBezTo>
                      <a:pt x="13078" y="10267"/>
                      <a:pt x="13901" y="4077"/>
                      <a:pt x="11690" y="967"/>
                    </a:cubicBezTo>
                    <a:cubicBezTo>
                      <a:pt x="11542" y="759"/>
                      <a:pt x="11377" y="562"/>
                      <a:pt x="11198" y="387"/>
                    </a:cubicBezTo>
                    <a:cubicBezTo>
                      <a:pt x="11064" y="246"/>
                      <a:pt x="10917" y="116"/>
                      <a:pt x="1075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33"/>
              <p:cNvSpPr/>
              <p:nvPr/>
            </p:nvSpPr>
            <p:spPr>
              <a:xfrm>
                <a:off x="5764238" y="2279441"/>
                <a:ext cx="350344" cy="555530"/>
              </a:xfrm>
              <a:custGeom>
                <a:avLst/>
                <a:gdLst/>
                <a:ahLst/>
                <a:cxnLst/>
                <a:rect l="l" t="t" r="r" b="b"/>
                <a:pathLst>
                  <a:path w="11153" h="17685" extrusionOk="0">
                    <a:moveTo>
                      <a:pt x="3073" y="0"/>
                    </a:moveTo>
                    <a:cubicBezTo>
                      <a:pt x="2971" y="0"/>
                      <a:pt x="2856" y="9"/>
                      <a:pt x="2725" y="30"/>
                    </a:cubicBezTo>
                    <a:cubicBezTo>
                      <a:pt x="742" y="350"/>
                      <a:pt x="71" y="1534"/>
                      <a:pt x="1" y="1654"/>
                    </a:cubicBezTo>
                    <a:lnTo>
                      <a:pt x="2795" y="9344"/>
                    </a:lnTo>
                    <a:cubicBezTo>
                      <a:pt x="2795" y="9344"/>
                      <a:pt x="7164" y="17438"/>
                      <a:pt x="7259" y="17512"/>
                    </a:cubicBezTo>
                    <a:cubicBezTo>
                      <a:pt x="7417" y="17630"/>
                      <a:pt x="7574" y="17684"/>
                      <a:pt x="7729" y="17684"/>
                    </a:cubicBezTo>
                    <a:cubicBezTo>
                      <a:pt x="9286" y="17684"/>
                      <a:pt x="10626" y="12258"/>
                      <a:pt x="10626" y="12258"/>
                    </a:cubicBezTo>
                    <a:cubicBezTo>
                      <a:pt x="11153" y="8293"/>
                      <a:pt x="8334" y="6311"/>
                      <a:pt x="8334" y="6311"/>
                    </a:cubicBezTo>
                    <a:cubicBezTo>
                      <a:pt x="9171" y="6286"/>
                      <a:pt x="9933" y="5453"/>
                      <a:pt x="9933" y="5453"/>
                    </a:cubicBezTo>
                    <a:lnTo>
                      <a:pt x="9933" y="5453"/>
                    </a:lnTo>
                    <a:cubicBezTo>
                      <a:pt x="9450" y="5464"/>
                      <a:pt x="8525" y="5905"/>
                      <a:pt x="7626" y="5905"/>
                    </a:cubicBezTo>
                    <a:cubicBezTo>
                      <a:pt x="6753" y="5905"/>
                      <a:pt x="5905" y="5488"/>
                      <a:pt x="5515" y="3850"/>
                    </a:cubicBezTo>
                    <a:cubicBezTo>
                      <a:pt x="4751" y="628"/>
                      <a:pt x="3333" y="582"/>
                      <a:pt x="3252" y="582"/>
                    </a:cubicBezTo>
                    <a:cubicBezTo>
                      <a:pt x="3250" y="582"/>
                      <a:pt x="3248" y="582"/>
                      <a:pt x="3248" y="582"/>
                    </a:cubicBezTo>
                    <a:cubicBezTo>
                      <a:pt x="3895" y="532"/>
                      <a:pt x="4324" y="79"/>
                      <a:pt x="4324" y="79"/>
                    </a:cubicBezTo>
                    <a:lnTo>
                      <a:pt x="4324" y="79"/>
                    </a:lnTo>
                    <a:cubicBezTo>
                      <a:pt x="4205" y="100"/>
                      <a:pt x="4101" y="109"/>
                      <a:pt x="4006" y="109"/>
                    </a:cubicBezTo>
                    <a:cubicBezTo>
                      <a:pt x="3664" y="109"/>
                      <a:pt x="3444" y="0"/>
                      <a:pt x="3073" y="0"/>
                    </a:cubicBezTo>
                    <a:close/>
                  </a:path>
                </a:pathLst>
              </a:custGeom>
              <a:solidFill>
                <a:srgbClr val="C765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33"/>
              <p:cNvSpPr/>
              <p:nvPr/>
            </p:nvSpPr>
            <p:spPr>
              <a:xfrm>
                <a:off x="5501692" y="2560802"/>
                <a:ext cx="778622" cy="538033"/>
              </a:xfrm>
              <a:custGeom>
                <a:avLst/>
                <a:gdLst/>
                <a:ahLst/>
                <a:cxnLst/>
                <a:rect l="l" t="t" r="r" b="b"/>
                <a:pathLst>
                  <a:path w="24787" h="17128" extrusionOk="0">
                    <a:moveTo>
                      <a:pt x="14201" y="1"/>
                    </a:moveTo>
                    <a:cubicBezTo>
                      <a:pt x="14111" y="1"/>
                      <a:pt x="14018" y="2"/>
                      <a:pt x="13923" y="4"/>
                    </a:cubicBezTo>
                    <a:cubicBezTo>
                      <a:pt x="10366" y="78"/>
                      <a:pt x="8144" y="411"/>
                      <a:pt x="8144" y="411"/>
                    </a:cubicBezTo>
                    <a:cubicBezTo>
                      <a:pt x="8000" y="433"/>
                      <a:pt x="5874" y="411"/>
                      <a:pt x="4563" y="1104"/>
                    </a:cubicBezTo>
                    <a:cubicBezTo>
                      <a:pt x="3248" y="1796"/>
                      <a:pt x="2725" y="8576"/>
                      <a:pt x="2725" y="8576"/>
                    </a:cubicBezTo>
                    <a:cubicBezTo>
                      <a:pt x="2725" y="8576"/>
                      <a:pt x="1" y="12063"/>
                      <a:pt x="430" y="14214"/>
                    </a:cubicBezTo>
                    <a:cubicBezTo>
                      <a:pt x="746" y="15785"/>
                      <a:pt x="2258" y="17128"/>
                      <a:pt x="3199" y="17128"/>
                    </a:cubicBezTo>
                    <a:cubicBezTo>
                      <a:pt x="3544" y="17128"/>
                      <a:pt x="3812" y="16947"/>
                      <a:pt x="3916" y="16530"/>
                    </a:cubicBezTo>
                    <a:cubicBezTo>
                      <a:pt x="3941" y="16431"/>
                      <a:pt x="9339" y="14667"/>
                      <a:pt x="9339" y="14667"/>
                    </a:cubicBezTo>
                    <a:cubicBezTo>
                      <a:pt x="9339" y="14667"/>
                      <a:pt x="9647" y="14688"/>
                      <a:pt x="10143" y="14688"/>
                    </a:cubicBezTo>
                    <a:cubicBezTo>
                      <a:pt x="11633" y="14688"/>
                      <a:pt x="14817" y="14500"/>
                      <a:pt x="16429" y="12994"/>
                    </a:cubicBezTo>
                    <a:cubicBezTo>
                      <a:pt x="16429" y="12994"/>
                      <a:pt x="16717" y="11753"/>
                      <a:pt x="16741" y="11251"/>
                    </a:cubicBezTo>
                    <a:lnTo>
                      <a:pt x="15975" y="6355"/>
                    </a:lnTo>
                    <a:lnTo>
                      <a:pt x="19082" y="13043"/>
                    </a:lnTo>
                    <a:lnTo>
                      <a:pt x="24786" y="12133"/>
                    </a:lnTo>
                    <a:cubicBezTo>
                      <a:pt x="24786" y="12133"/>
                      <a:pt x="18938" y="3202"/>
                      <a:pt x="18460" y="2200"/>
                    </a:cubicBezTo>
                    <a:cubicBezTo>
                      <a:pt x="17995" y="1226"/>
                      <a:pt x="17506" y="1"/>
                      <a:pt x="142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33"/>
              <p:cNvSpPr/>
              <p:nvPr/>
            </p:nvSpPr>
            <p:spPr>
              <a:xfrm>
                <a:off x="5667519" y="2369720"/>
                <a:ext cx="214013" cy="243604"/>
              </a:xfrm>
              <a:custGeom>
                <a:avLst/>
                <a:gdLst/>
                <a:ahLst/>
                <a:cxnLst/>
                <a:rect l="l" t="t" r="r" b="b"/>
                <a:pathLst>
                  <a:path w="6813" h="7755" extrusionOk="0">
                    <a:moveTo>
                      <a:pt x="2855" y="1"/>
                    </a:moveTo>
                    <a:cubicBezTo>
                      <a:pt x="2586" y="1"/>
                      <a:pt x="2321" y="36"/>
                      <a:pt x="2070" y="113"/>
                    </a:cubicBezTo>
                    <a:lnTo>
                      <a:pt x="2070" y="113"/>
                    </a:lnTo>
                    <a:lnTo>
                      <a:pt x="2173" y="63"/>
                    </a:lnTo>
                    <a:lnTo>
                      <a:pt x="2173" y="63"/>
                    </a:lnTo>
                    <a:cubicBezTo>
                      <a:pt x="1706" y="91"/>
                      <a:pt x="1298" y="393"/>
                      <a:pt x="989" y="741"/>
                    </a:cubicBezTo>
                    <a:cubicBezTo>
                      <a:pt x="676" y="1096"/>
                      <a:pt x="430" y="1511"/>
                      <a:pt x="272" y="1953"/>
                    </a:cubicBezTo>
                    <a:cubicBezTo>
                      <a:pt x="61" y="2533"/>
                      <a:pt x="1" y="3173"/>
                      <a:pt x="156" y="3767"/>
                    </a:cubicBezTo>
                    <a:cubicBezTo>
                      <a:pt x="324" y="4424"/>
                      <a:pt x="735" y="4987"/>
                      <a:pt x="1140" y="5531"/>
                    </a:cubicBezTo>
                    <a:cubicBezTo>
                      <a:pt x="1456" y="5957"/>
                      <a:pt x="1772" y="6385"/>
                      <a:pt x="2159" y="6748"/>
                    </a:cubicBezTo>
                    <a:cubicBezTo>
                      <a:pt x="2517" y="7085"/>
                      <a:pt x="2929" y="7363"/>
                      <a:pt x="3379" y="7566"/>
                    </a:cubicBezTo>
                    <a:cubicBezTo>
                      <a:pt x="3568" y="7654"/>
                      <a:pt x="3769" y="7728"/>
                      <a:pt x="3980" y="7749"/>
                    </a:cubicBezTo>
                    <a:cubicBezTo>
                      <a:pt x="4020" y="7753"/>
                      <a:pt x="4060" y="7755"/>
                      <a:pt x="4101" y="7755"/>
                    </a:cubicBezTo>
                    <a:cubicBezTo>
                      <a:pt x="4286" y="7755"/>
                      <a:pt x="4473" y="7718"/>
                      <a:pt x="4654" y="7672"/>
                    </a:cubicBezTo>
                    <a:cubicBezTo>
                      <a:pt x="5136" y="7549"/>
                      <a:pt x="5614" y="7352"/>
                      <a:pt x="5948" y="6987"/>
                    </a:cubicBezTo>
                    <a:cubicBezTo>
                      <a:pt x="6391" y="6501"/>
                      <a:pt x="6503" y="5806"/>
                      <a:pt x="6598" y="5155"/>
                    </a:cubicBezTo>
                    <a:cubicBezTo>
                      <a:pt x="6703" y="4407"/>
                      <a:pt x="6812" y="3637"/>
                      <a:pt x="6647" y="2895"/>
                    </a:cubicBezTo>
                    <a:cubicBezTo>
                      <a:pt x="6363" y="1623"/>
                      <a:pt x="5276" y="628"/>
                      <a:pt x="4043" y="207"/>
                    </a:cubicBezTo>
                    <a:cubicBezTo>
                      <a:pt x="3664" y="78"/>
                      <a:pt x="3256" y="1"/>
                      <a:pt x="2855" y="1"/>
                    </a:cubicBezTo>
                    <a:close/>
                  </a:path>
                </a:pathLst>
              </a:custGeom>
              <a:solidFill>
                <a:srgbClr val="DE9D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33"/>
              <p:cNvSpPr/>
              <p:nvPr/>
            </p:nvSpPr>
            <p:spPr>
              <a:xfrm>
                <a:off x="5637489" y="2329858"/>
                <a:ext cx="252871" cy="200380"/>
              </a:xfrm>
              <a:custGeom>
                <a:avLst/>
                <a:gdLst/>
                <a:ahLst/>
                <a:cxnLst/>
                <a:rect l="l" t="t" r="r" b="b"/>
                <a:pathLst>
                  <a:path w="8050" h="6379" extrusionOk="0">
                    <a:moveTo>
                      <a:pt x="4326" y="1"/>
                    </a:moveTo>
                    <a:cubicBezTo>
                      <a:pt x="3949" y="1"/>
                      <a:pt x="3535" y="45"/>
                      <a:pt x="3080" y="144"/>
                    </a:cubicBezTo>
                    <a:cubicBezTo>
                      <a:pt x="1" y="815"/>
                      <a:pt x="265" y="5542"/>
                      <a:pt x="1888" y="6379"/>
                    </a:cubicBezTo>
                    <a:cubicBezTo>
                      <a:pt x="1888" y="6379"/>
                      <a:pt x="3414" y="4157"/>
                      <a:pt x="3414" y="1578"/>
                    </a:cubicBezTo>
                    <a:cubicBezTo>
                      <a:pt x="3414" y="1578"/>
                      <a:pt x="5115" y="4577"/>
                      <a:pt x="7322" y="4577"/>
                    </a:cubicBezTo>
                    <a:cubicBezTo>
                      <a:pt x="7411" y="4577"/>
                      <a:pt x="7501" y="4572"/>
                      <a:pt x="7593" y="4562"/>
                    </a:cubicBezTo>
                    <a:cubicBezTo>
                      <a:pt x="7593" y="4562"/>
                      <a:pt x="8050" y="3370"/>
                      <a:pt x="7712" y="2340"/>
                    </a:cubicBezTo>
                    <a:cubicBezTo>
                      <a:pt x="7428" y="1466"/>
                      <a:pt x="6502" y="1"/>
                      <a:pt x="4326" y="1"/>
                    </a:cubicBezTo>
                    <a:close/>
                  </a:path>
                </a:pathLst>
              </a:custGeom>
              <a:solidFill>
                <a:srgbClr val="C765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33"/>
              <p:cNvSpPr/>
              <p:nvPr/>
            </p:nvSpPr>
            <p:spPr>
              <a:xfrm>
                <a:off x="5859512" y="2422933"/>
                <a:ext cx="60877" cy="89400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2846" extrusionOk="0">
                    <a:moveTo>
                      <a:pt x="1104" y="1"/>
                    </a:moveTo>
                    <a:cubicBezTo>
                      <a:pt x="663" y="1"/>
                      <a:pt x="230" y="556"/>
                      <a:pt x="117" y="1293"/>
                    </a:cubicBezTo>
                    <a:cubicBezTo>
                      <a:pt x="1" y="2077"/>
                      <a:pt x="282" y="2769"/>
                      <a:pt x="753" y="2839"/>
                    </a:cubicBezTo>
                    <a:cubicBezTo>
                      <a:pt x="780" y="2843"/>
                      <a:pt x="807" y="2846"/>
                      <a:pt x="834" y="2846"/>
                    </a:cubicBezTo>
                    <a:cubicBezTo>
                      <a:pt x="1278" y="2846"/>
                      <a:pt x="1705" y="2288"/>
                      <a:pt x="1818" y="1553"/>
                    </a:cubicBezTo>
                    <a:cubicBezTo>
                      <a:pt x="1938" y="769"/>
                      <a:pt x="1653" y="77"/>
                      <a:pt x="1182" y="6"/>
                    </a:cubicBezTo>
                    <a:cubicBezTo>
                      <a:pt x="1156" y="3"/>
                      <a:pt x="1130" y="1"/>
                      <a:pt x="1104" y="1"/>
                    </a:cubicBezTo>
                    <a:close/>
                  </a:path>
                </a:pathLst>
              </a:custGeom>
              <a:solidFill>
                <a:srgbClr val="DE9D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33"/>
              <p:cNvSpPr/>
              <p:nvPr/>
            </p:nvSpPr>
            <p:spPr>
              <a:xfrm>
                <a:off x="5517493" y="2813736"/>
                <a:ext cx="323297" cy="292482"/>
              </a:xfrm>
              <a:custGeom>
                <a:avLst/>
                <a:gdLst/>
                <a:ahLst/>
                <a:cxnLst/>
                <a:rect l="l" t="t" r="r" b="b"/>
                <a:pathLst>
                  <a:path w="10292" h="9311" extrusionOk="0">
                    <a:moveTo>
                      <a:pt x="7044" y="0"/>
                    </a:moveTo>
                    <a:lnTo>
                      <a:pt x="0" y="1550"/>
                    </a:lnTo>
                    <a:lnTo>
                      <a:pt x="4225" y="9311"/>
                    </a:lnTo>
                    <a:lnTo>
                      <a:pt x="10291" y="7926"/>
                    </a:lnTo>
                    <a:lnTo>
                      <a:pt x="70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33"/>
              <p:cNvSpPr/>
              <p:nvPr/>
            </p:nvSpPr>
            <p:spPr>
              <a:xfrm>
                <a:off x="5518278" y="2902162"/>
                <a:ext cx="125210" cy="138812"/>
              </a:xfrm>
              <a:custGeom>
                <a:avLst/>
                <a:gdLst/>
                <a:ahLst/>
                <a:cxnLst/>
                <a:rect l="l" t="t" r="r" b="b"/>
                <a:pathLst>
                  <a:path w="3986" h="4419" extrusionOk="0">
                    <a:moveTo>
                      <a:pt x="2770" y="1"/>
                    </a:moveTo>
                    <a:lnTo>
                      <a:pt x="0" y="408"/>
                    </a:lnTo>
                    <a:lnTo>
                      <a:pt x="453" y="1674"/>
                    </a:lnTo>
                    <a:lnTo>
                      <a:pt x="359" y="2032"/>
                    </a:lnTo>
                    <a:lnTo>
                      <a:pt x="1026" y="2795"/>
                    </a:lnTo>
                    <a:lnTo>
                      <a:pt x="1409" y="2749"/>
                    </a:lnTo>
                    <a:lnTo>
                      <a:pt x="1743" y="3800"/>
                    </a:lnTo>
                    <a:lnTo>
                      <a:pt x="2411" y="3846"/>
                    </a:lnTo>
                    <a:lnTo>
                      <a:pt x="2745" y="4419"/>
                    </a:lnTo>
                    <a:lnTo>
                      <a:pt x="3915" y="3825"/>
                    </a:lnTo>
                    <a:lnTo>
                      <a:pt x="3726" y="3297"/>
                    </a:lnTo>
                    <a:lnTo>
                      <a:pt x="3986" y="3129"/>
                    </a:lnTo>
                    <a:lnTo>
                      <a:pt x="3701" y="2201"/>
                    </a:lnTo>
                    <a:lnTo>
                      <a:pt x="3174" y="2320"/>
                    </a:lnTo>
                    <a:lnTo>
                      <a:pt x="2889" y="1530"/>
                    </a:lnTo>
                    <a:lnTo>
                      <a:pt x="3269" y="1245"/>
                    </a:lnTo>
                    <a:lnTo>
                      <a:pt x="2770" y="1"/>
                    </a:lnTo>
                    <a:close/>
                  </a:path>
                </a:pathLst>
              </a:custGeom>
              <a:solidFill>
                <a:srgbClr val="DE9D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33"/>
              <p:cNvSpPr/>
              <p:nvPr/>
            </p:nvSpPr>
            <p:spPr>
              <a:xfrm>
                <a:off x="5786227" y="2585084"/>
                <a:ext cx="61600" cy="71935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2290" extrusionOk="0">
                    <a:moveTo>
                      <a:pt x="1937" y="0"/>
                    </a:moveTo>
                    <a:lnTo>
                      <a:pt x="0" y="619"/>
                    </a:lnTo>
                    <a:cubicBezTo>
                      <a:pt x="0" y="619"/>
                      <a:pt x="433" y="2169"/>
                      <a:pt x="819" y="2285"/>
                    </a:cubicBezTo>
                    <a:cubicBezTo>
                      <a:pt x="830" y="2288"/>
                      <a:pt x="842" y="2290"/>
                      <a:pt x="854" y="2290"/>
                    </a:cubicBezTo>
                    <a:cubicBezTo>
                      <a:pt x="1252" y="2290"/>
                      <a:pt x="1961" y="489"/>
                      <a:pt x="1937" y="0"/>
                    </a:cubicBezTo>
                    <a:close/>
                  </a:path>
                </a:pathLst>
              </a:custGeom>
              <a:solidFill>
                <a:srgbClr val="DE9D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33"/>
              <p:cNvSpPr/>
              <p:nvPr/>
            </p:nvSpPr>
            <p:spPr>
              <a:xfrm>
                <a:off x="5741998" y="2375783"/>
                <a:ext cx="36564" cy="98918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3149" extrusionOk="0">
                    <a:moveTo>
                      <a:pt x="70" y="0"/>
                    </a:moveTo>
                    <a:cubicBezTo>
                      <a:pt x="35" y="0"/>
                      <a:pt x="1" y="22"/>
                      <a:pt x="2" y="66"/>
                    </a:cubicBezTo>
                    <a:cubicBezTo>
                      <a:pt x="27" y="1156"/>
                      <a:pt x="378" y="2228"/>
                      <a:pt x="1008" y="3117"/>
                    </a:cubicBezTo>
                    <a:cubicBezTo>
                      <a:pt x="1023" y="3139"/>
                      <a:pt x="1045" y="3148"/>
                      <a:pt x="1067" y="3148"/>
                    </a:cubicBezTo>
                    <a:cubicBezTo>
                      <a:pt x="1116" y="3148"/>
                      <a:pt x="1164" y="3099"/>
                      <a:pt x="1127" y="3047"/>
                    </a:cubicBezTo>
                    <a:cubicBezTo>
                      <a:pt x="515" y="2175"/>
                      <a:pt x="168" y="1131"/>
                      <a:pt x="143" y="66"/>
                    </a:cubicBezTo>
                    <a:cubicBezTo>
                      <a:pt x="141" y="22"/>
                      <a:pt x="105" y="0"/>
                      <a:pt x="70" y="0"/>
                    </a:cubicBezTo>
                    <a:close/>
                  </a:path>
                </a:pathLst>
              </a:custGeom>
              <a:solidFill>
                <a:srgbClr val="C765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33"/>
              <p:cNvSpPr/>
              <p:nvPr/>
            </p:nvSpPr>
            <p:spPr>
              <a:xfrm>
                <a:off x="5746301" y="2382065"/>
                <a:ext cx="42878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2616" extrusionOk="0">
                    <a:moveTo>
                      <a:pt x="70" y="1"/>
                    </a:moveTo>
                    <a:cubicBezTo>
                      <a:pt x="35" y="1"/>
                      <a:pt x="1" y="23"/>
                      <a:pt x="2" y="67"/>
                    </a:cubicBezTo>
                    <a:cubicBezTo>
                      <a:pt x="23" y="1037"/>
                      <a:pt x="470" y="1975"/>
                      <a:pt x="1211" y="2597"/>
                    </a:cubicBezTo>
                    <a:cubicBezTo>
                      <a:pt x="1226" y="2610"/>
                      <a:pt x="1242" y="2616"/>
                      <a:pt x="1258" y="2616"/>
                    </a:cubicBezTo>
                    <a:cubicBezTo>
                      <a:pt x="1315" y="2616"/>
                      <a:pt x="1365" y="2546"/>
                      <a:pt x="1310" y="2499"/>
                    </a:cubicBezTo>
                    <a:cubicBezTo>
                      <a:pt x="596" y="1898"/>
                      <a:pt x="161" y="1002"/>
                      <a:pt x="139" y="67"/>
                    </a:cubicBezTo>
                    <a:cubicBezTo>
                      <a:pt x="139" y="23"/>
                      <a:pt x="104" y="1"/>
                      <a:pt x="70" y="1"/>
                    </a:cubicBezTo>
                    <a:close/>
                  </a:path>
                </a:pathLst>
              </a:custGeom>
              <a:solidFill>
                <a:srgbClr val="C765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33"/>
              <p:cNvSpPr/>
              <p:nvPr/>
            </p:nvSpPr>
            <p:spPr>
              <a:xfrm>
                <a:off x="5737977" y="2384861"/>
                <a:ext cx="17968" cy="89463"/>
              </a:xfrm>
              <a:custGeom>
                <a:avLst/>
                <a:gdLst/>
                <a:ahLst/>
                <a:cxnLst/>
                <a:rect l="l" t="t" r="r" b="b"/>
                <a:pathLst>
                  <a:path w="572" h="2848" extrusionOk="0">
                    <a:moveTo>
                      <a:pt x="197" y="1"/>
                    </a:moveTo>
                    <a:cubicBezTo>
                      <a:pt x="169" y="1"/>
                      <a:pt x="143" y="16"/>
                      <a:pt x="137" y="52"/>
                    </a:cubicBezTo>
                    <a:cubicBezTo>
                      <a:pt x="0" y="976"/>
                      <a:pt x="95" y="1921"/>
                      <a:pt x="419" y="2800"/>
                    </a:cubicBezTo>
                    <a:cubicBezTo>
                      <a:pt x="430" y="2833"/>
                      <a:pt x="457" y="2847"/>
                      <a:pt x="485" y="2847"/>
                    </a:cubicBezTo>
                    <a:cubicBezTo>
                      <a:pt x="528" y="2847"/>
                      <a:pt x="571" y="2813"/>
                      <a:pt x="552" y="2761"/>
                    </a:cubicBezTo>
                    <a:cubicBezTo>
                      <a:pt x="239" y="1911"/>
                      <a:pt x="141" y="986"/>
                      <a:pt x="274" y="87"/>
                    </a:cubicBezTo>
                    <a:cubicBezTo>
                      <a:pt x="283" y="34"/>
                      <a:pt x="237" y="1"/>
                      <a:pt x="197" y="1"/>
                    </a:cubicBezTo>
                    <a:close/>
                  </a:path>
                </a:pathLst>
              </a:custGeom>
              <a:solidFill>
                <a:srgbClr val="C765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33"/>
              <p:cNvSpPr/>
              <p:nvPr/>
            </p:nvSpPr>
            <p:spPr>
              <a:xfrm>
                <a:off x="5747401" y="2389793"/>
                <a:ext cx="92887" cy="75578"/>
              </a:xfrm>
              <a:custGeom>
                <a:avLst/>
                <a:gdLst/>
                <a:ahLst/>
                <a:cxnLst/>
                <a:rect l="l" t="t" r="r" b="b"/>
                <a:pathLst>
                  <a:path w="2957" h="2406" extrusionOk="0">
                    <a:moveTo>
                      <a:pt x="85" y="0"/>
                    </a:moveTo>
                    <a:cubicBezTo>
                      <a:pt x="43" y="0"/>
                      <a:pt x="1" y="33"/>
                      <a:pt x="20" y="84"/>
                    </a:cubicBezTo>
                    <a:cubicBezTo>
                      <a:pt x="379" y="1012"/>
                      <a:pt x="1120" y="1775"/>
                      <a:pt x="2034" y="2165"/>
                    </a:cubicBezTo>
                    <a:cubicBezTo>
                      <a:pt x="2294" y="2277"/>
                      <a:pt x="2561" y="2358"/>
                      <a:pt x="2835" y="2404"/>
                    </a:cubicBezTo>
                    <a:cubicBezTo>
                      <a:pt x="2841" y="2405"/>
                      <a:pt x="2846" y="2406"/>
                      <a:pt x="2851" y="2406"/>
                    </a:cubicBezTo>
                    <a:cubicBezTo>
                      <a:pt x="2927" y="2406"/>
                      <a:pt x="2957" y="2284"/>
                      <a:pt x="2874" y="2270"/>
                    </a:cubicBezTo>
                    <a:cubicBezTo>
                      <a:pt x="1932" y="2105"/>
                      <a:pt x="1078" y="1550"/>
                      <a:pt x="537" y="763"/>
                    </a:cubicBezTo>
                    <a:cubicBezTo>
                      <a:pt x="382" y="541"/>
                      <a:pt x="252" y="299"/>
                      <a:pt x="154" y="46"/>
                    </a:cubicBezTo>
                    <a:cubicBezTo>
                      <a:pt x="141" y="14"/>
                      <a:pt x="113" y="0"/>
                      <a:pt x="85" y="0"/>
                    </a:cubicBezTo>
                    <a:close/>
                  </a:path>
                </a:pathLst>
              </a:custGeom>
              <a:solidFill>
                <a:srgbClr val="C765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33"/>
              <p:cNvSpPr/>
              <p:nvPr/>
            </p:nvSpPr>
            <p:spPr>
              <a:xfrm>
                <a:off x="5852005" y="2467884"/>
                <a:ext cx="9235" cy="38794"/>
              </a:xfrm>
              <a:custGeom>
                <a:avLst/>
                <a:gdLst/>
                <a:ahLst/>
                <a:cxnLst/>
                <a:rect l="l" t="t" r="r" b="b"/>
                <a:pathLst>
                  <a:path w="294" h="1235" extrusionOk="0">
                    <a:moveTo>
                      <a:pt x="121" y="1"/>
                    </a:moveTo>
                    <a:cubicBezTo>
                      <a:pt x="86" y="1"/>
                      <a:pt x="48" y="23"/>
                      <a:pt x="43" y="69"/>
                    </a:cubicBezTo>
                    <a:cubicBezTo>
                      <a:pt x="1" y="442"/>
                      <a:pt x="33" y="825"/>
                      <a:pt x="142" y="1187"/>
                    </a:cubicBezTo>
                    <a:cubicBezTo>
                      <a:pt x="153" y="1220"/>
                      <a:pt x="180" y="1235"/>
                      <a:pt x="208" y="1235"/>
                    </a:cubicBezTo>
                    <a:cubicBezTo>
                      <a:pt x="251" y="1235"/>
                      <a:pt x="293" y="1201"/>
                      <a:pt x="279" y="1148"/>
                    </a:cubicBezTo>
                    <a:cubicBezTo>
                      <a:pt x="173" y="797"/>
                      <a:pt x="142" y="431"/>
                      <a:pt x="184" y="69"/>
                    </a:cubicBezTo>
                    <a:cubicBezTo>
                      <a:pt x="189" y="23"/>
                      <a:pt x="156" y="1"/>
                      <a:pt x="121" y="1"/>
                    </a:cubicBezTo>
                    <a:close/>
                  </a:path>
                </a:pathLst>
              </a:custGeom>
              <a:solidFill>
                <a:srgbClr val="C765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33"/>
              <p:cNvSpPr/>
              <p:nvPr/>
            </p:nvSpPr>
            <p:spPr>
              <a:xfrm>
                <a:off x="5858036" y="2469989"/>
                <a:ext cx="12659" cy="37507"/>
              </a:xfrm>
              <a:custGeom>
                <a:avLst/>
                <a:gdLst/>
                <a:ahLst/>
                <a:cxnLst/>
                <a:rect l="l" t="t" r="r" b="b"/>
                <a:pathLst>
                  <a:path w="403" h="1194" extrusionOk="0">
                    <a:moveTo>
                      <a:pt x="70" y="0"/>
                    </a:moveTo>
                    <a:cubicBezTo>
                      <a:pt x="35" y="0"/>
                      <a:pt x="1" y="23"/>
                      <a:pt x="2" y="69"/>
                    </a:cubicBezTo>
                    <a:cubicBezTo>
                      <a:pt x="20" y="445"/>
                      <a:pt x="108" y="811"/>
                      <a:pt x="255" y="1155"/>
                    </a:cubicBezTo>
                    <a:cubicBezTo>
                      <a:pt x="267" y="1182"/>
                      <a:pt x="287" y="1193"/>
                      <a:pt x="308" y="1193"/>
                    </a:cubicBezTo>
                    <a:cubicBezTo>
                      <a:pt x="353" y="1193"/>
                      <a:pt x="402" y="1142"/>
                      <a:pt x="378" y="1085"/>
                    </a:cubicBezTo>
                    <a:cubicBezTo>
                      <a:pt x="238" y="765"/>
                      <a:pt x="160" y="417"/>
                      <a:pt x="143" y="69"/>
                    </a:cubicBezTo>
                    <a:cubicBezTo>
                      <a:pt x="141" y="23"/>
                      <a:pt x="105" y="0"/>
                      <a:pt x="70" y="0"/>
                    </a:cubicBezTo>
                    <a:close/>
                  </a:path>
                </a:pathLst>
              </a:custGeom>
              <a:solidFill>
                <a:srgbClr val="C765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33"/>
              <p:cNvSpPr/>
              <p:nvPr/>
            </p:nvSpPr>
            <p:spPr>
              <a:xfrm>
                <a:off x="5886715" y="2441749"/>
                <a:ext cx="22429" cy="5424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727" extrusionOk="0">
                    <a:moveTo>
                      <a:pt x="108" y="0"/>
                    </a:moveTo>
                    <a:cubicBezTo>
                      <a:pt x="51" y="0"/>
                      <a:pt x="0" y="71"/>
                      <a:pt x="52" y="117"/>
                    </a:cubicBezTo>
                    <a:cubicBezTo>
                      <a:pt x="488" y="504"/>
                      <a:pt x="558" y="1151"/>
                      <a:pt x="225" y="1625"/>
                    </a:cubicBezTo>
                    <a:cubicBezTo>
                      <a:pt x="188" y="1677"/>
                      <a:pt x="237" y="1727"/>
                      <a:pt x="287" y="1727"/>
                    </a:cubicBezTo>
                    <a:cubicBezTo>
                      <a:pt x="308" y="1727"/>
                      <a:pt x="329" y="1718"/>
                      <a:pt x="344" y="1695"/>
                    </a:cubicBezTo>
                    <a:cubicBezTo>
                      <a:pt x="713" y="1172"/>
                      <a:pt x="629" y="444"/>
                      <a:pt x="154" y="19"/>
                    </a:cubicBezTo>
                    <a:cubicBezTo>
                      <a:pt x="140" y="6"/>
                      <a:pt x="123" y="0"/>
                      <a:pt x="1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33"/>
              <p:cNvSpPr/>
              <p:nvPr/>
            </p:nvSpPr>
            <p:spPr>
              <a:xfrm>
                <a:off x="5883166" y="2468795"/>
                <a:ext cx="19664" cy="20418"/>
              </a:xfrm>
              <a:custGeom>
                <a:avLst/>
                <a:gdLst/>
                <a:ahLst/>
                <a:cxnLst/>
                <a:rect l="l" t="t" r="r" b="b"/>
                <a:pathLst>
                  <a:path w="626" h="650" extrusionOk="0">
                    <a:moveTo>
                      <a:pt x="543" y="0"/>
                    </a:moveTo>
                    <a:cubicBezTo>
                      <a:pt x="531" y="0"/>
                      <a:pt x="520" y="3"/>
                      <a:pt x="510" y="9"/>
                    </a:cubicBezTo>
                    <a:cubicBezTo>
                      <a:pt x="299" y="139"/>
                      <a:pt x="127" y="325"/>
                      <a:pt x="18" y="546"/>
                    </a:cubicBezTo>
                    <a:cubicBezTo>
                      <a:pt x="0" y="578"/>
                      <a:pt x="7" y="620"/>
                      <a:pt x="42" y="641"/>
                    </a:cubicBezTo>
                    <a:cubicBezTo>
                      <a:pt x="53" y="647"/>
                      <a:pt x="64" y="650"/>
                      <a:pt x="76" y="650"/>
                    </a:cubicBezTo>
                    <a:cubicBezTo>
                      <a:pt x="101" y="650"/>
                      <a:pt x="125" y="638"/>
                      <a:pt x="137" y="617"/>
                    </a:cubicBezTo>
                    <a:cubicBezTo>
                      <a:pt x="239" y="413"/>
                      <a:pt x="390" y="248"/>
                      <a:pt x="580" y="132"/>
                    </a:cubicBezTo>
                    <a:cubicBezTo>
                      <a:pt x="612" y="110"/>
                      <a:pt x="626" y="68"/>
                      <a:pt x="605" y="37"/>
                    </a:cubicBezTo>
                    <a:cubicBezTo>
                      <a:pt x="593" y="13"/>
                      <a:pt x="568" y="0"/>
                      <a:pt x="5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33"/>
              <p:cNvSpPr/>
              <p:nvPr/>
            </p:nvSpPr>
            <p:spPr>
              <a:xfrm>
                <a:off x="5874998" y="2504480"/>
                <a:ext cx="25413" cy="25444"/>
              </a:xfrm>
              <a:custGeom>
                <a:avLst/>
                <a:gdLst/>
                <a:ahLst/>
                <a:cxnLst/>
                <a:rect l="l" t="t" r="r" b="b"/>
                <a:pathLst>
                  <a:path w="809" h="810" extrusionOk="0">
                    <a:moveTo>
                      <a:pt x="404" y="1"/>
                    </a:moveTo>
                    <a:cubicBezTo>
                      <a:pt x="179" y="1"/>
                      <a:pt x="0" y="180"/>
                      <a:pt x="0" y="405"/>
                    </a:cubicBezTo>
                    <a:cubicBezTo>
                      <a:pt x="0" y="626"/>
                      <a:pt x="179" y="809"/>
                      <a:pt x="404" y="809"/>
                    </a:cubicBezTo>
                    <a:cubicBezTo>
                      <a:pt x="626" y="809"/>
                      <a:pt x="808" y="626"/>
                      <a:pt x="808" y="405"/>
                    </a:cubicBezTo>
                    <a:cubicBezTo>
                      <a:pt x="808" y="180"/>
                      <a:pt x="626" y="1"/>
                      <a:pt x="4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33"/>
              <p:cNvSpPr/>
              <p:nvPr/>
            </p:nvSpPr>
            <p:spPr>
              <a:xfrm>
                <a:off x="5751045" y="2494020"/>
                <a:ext cx="24973" cy="57579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833" extrusionOk="0">
                    <a:moveTo>
                      <a:pt x="101" y="0"/>
                    </a:moveTo>
                    <a:cubicBezTo>
                      <a:pt x="50" y="0"/>
                      <a:pt x="1" y="50"/>
                      <a:pt x="38" y="102"/>
                    </a:cubicBezTo>
                    <a:cubicBezTo>
                      <a:pt x="150" y="253"/>
                      <a:pt x="270" y="411"/>
                      <a:pt x="301" y="601"/>
                    </a:cubicBezTo>
                    <a:cubicBezTo>
                      <a:pt x="333" y="801"/>
                      <a:pt x="235" y="998"/>
                      <a:pt x="206" y="1191"/>
                    </a:cubicBezTo>
                    <a:cubicBezTo>
                      <a:pt x="185" y="1357"/>
                      <a:pt x="203" y="1539"/>
                      <a:pt x="312" y="1673"/>
                    </a:cubicBezTo>
                    <a:cubicBezTo>
                      <a:pt x="393" y="1772"/>
                      <a:pt x="508" y="1832"/>
                      <a:pt x="633" y="1832"/>
                    </a:cubicBezTo>
                    <a:cubicBezTo>
                      <a:pt x="659" y="1832"/>
                      <a:pt x="686" y="1829"/>
                      <a:pt x="713" y="1824"/>
                    </a:cubicBezTo>
                    <a:cubicBezTo>
                      <a:pt x="794" y="1808"/>
                      <a:pt x="770" y="1688"/>
                      <a:pt x="695" y="1688"/>
                    </a:cubicBezTo>
                    <a:cubicBezTo>
                      <a:pt x="690" y="1688"/>
                      <a:pt x="684" y="1689"/>
                      <a:pt x="677" y="1690"/>
                    </a:cubicBezTo>
                    <a:cubicBezTo>
                      <a:pt x="662" y="1693"/>
                      <a:pt x="646" y="1695"/>
                      <a:pt x="632" y="1695"/>
                    </a:cubicBezTo>
                    <a:cubicBezTo>
                      <a:pt x="492" y="1695"/>
                      <a:pt x="382" y="1568"/>
                      <a:pt x="350" y="1437"/>
                    </a:cubicBezTo>
                    <a:cubicBezTo>
                      <a:pt x="308" y="1258"/>
                      <a:pt x="375" y="1082"/>
                      <a:pt x="414" y="910"/>
                    </a:cubicBezTo>
                    <a:cubicBezTo>
                      <a:pt x="452" y="755"/>
                      <a:pt x="459" y="597"/>
                      <a:pt x="403" y="446"/>
                    </a:cubicBezTo>
                    <a:cubicBezTo>
                      <a:pt x="347" y="292"/>
                      <a:pt x="256" y="162"/>
                      <a:pt x="161" y="31"/>
                    </a:cubicBezTo>
                    <a:cubicBezTo>
                      <a:pt x="145" y="9"/>
                      <a:pt x="123" y="0"/>
                      <a:pt x="1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33"/>
              <p:cNvSpPr/>
              <p:nvPr/>
            </p:nvSpPr>
            <p:spPr>
              <a:xfrm>
                <a:off x="5764772" y="2551567"/>
                <a:ext cx="54124" cy="20167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642" extrusionOk="0">
                    <a:moveTo>
                      <a:pt x="1629" y="0"/>
                    </a:moveTo>
                    <a:cubicBezTo>
                      <a:pt x="1617" y="0"/>
                      <a:pt x="1605" y="4"/>
                      <a:pt x="1594" y="13"/>
                    </a:cubicBezTo>
                    <a:cubicBezTo>
                      <a:pt x="1249" y="265"/>
                      <a:pt x="844" y="501"/>
                      <a:pt x="413" y="501"/>
                    </a:cubicBezTo>
                    <a:cubicBezTo>
                      <a:pt x="316" y="501"/>
                      <a:pt x="217" y="489"/>
                      <a:pt x="117" y="463"/>
                    </a:cubicBezTo>
                    <a:cubicBezTo>
                      <a:pt x="111" y="461"/>
                      <a:pt x="105" y="461"/>
                      <a:pt x="100" y="461"/>
                    </a:cubicBezTo>
                    <a:cubicBezTo>
                      <a:pt x="28" y="461"/>
                      <a:pt x="1" y="577"/>
                      <a:pt x="82" y="600"/>
                    </a:cubicBezTo>
                    <a:cubicBezTo>
                      <a:pt x="192" y="629"/>
                      <a:pt x="301" y="642"/>
                      <a:pt x="409" y="642"/>
                    </a:cubicBezTo>
                    <a:cubicBezTo>
                      <a:pt x="866" y="642"/>
                      <a:pt x="1297" y="406"/>
                      <a:pt x="1664" y="136"/>
                    </a:cubicBezTo>
                    <a:cubicBezTo>
                      <a:pt x="1722" y="92"/>
                      <a:pt x="1684" y="0"/>
                      <a:pt x="16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33"/>
              <p:cNvSpPr/>
              <p:nvPr/>
            </p:nvSpPr>
            <p:spPr>
              <a:xfrm>
                <a:off x="5771714" y="2598372"/>
                <a:ext cx="72406" cy="1718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547" extrusionOk="0">
                    <a:moveTo>
                      <a:pt x="2189" y="0"/>
                    </a:moveTo>
                    <a:cubicBezTo>
                      <a:pt x="2180" y="0"/>
                      <a:pt x="2170" y="2"/>
                      <a:pt x="2160" y="6"/>
                    </a:cubicBezTo>
                    <a:cubicBezTo>
                      <a:pt x="1696" y="205"/>
                      <a:pt x="1194" y="407"/>
                      <a:pt x="689" y="407"/>
                    </a:cubicBezTo>
                    <a:cubicBezTo>
                      <a:pt x="497" y="407"/>
                      <a:pt x="305" y="378"/>
                      <a:pt x="114" y="309"/>
                    </a:cubicBezTo>
                    <a:cubicBezTo>
                      <a:pt x="105" y="305"/>
                      <a:pt x="97" y="304"/>
                      <a:pt x="89" y="304"/>
                    </a:cubicBezTo>
                    <a:cubicBezTo>
                      <a:pt x="23" y="304"/>
                      <a:pt x="0" y="414"/>
                      <a:pt x="76" y="442"/>
                    </a:cubicBezTo>
                    <a:cubicBezTo>
                      <a:pt x="278" y="516"/>
                      <a:pt x="481" y="547"/>
                      <a:pt x="685" y="547"/>
                    </a:cubicBezTo>
                    <a:cubicBezTo>
                      <a:pt x="1216" y="547"/>
                      <a:pt x="1744" y="335"/>
                      <a:pt x="2230" y="129"/>
                    </a:cubicBezTo>
                    <a:cubicBezTo>
                      <a:pt x="2304" y="98"/>
                      <a:pt x="2256" y="0"/>
                      <a:pt x="21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33"/>
              <p:cNvSpPr/>
              <p:nvPr/>
            </p:nvSpPr>
            <p:spPr>
              <a:xfrm>
                <a:off x="5811639" y="2608141"/>
                <a:ext cx="29402" cy="57202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821" extrusionOk="0">
                    <a:moveTo>
                      <a:pt x="850" y="0"/>
                    </a:moveTo>
                    <a:cubicBezTo>
                      <a:pt x="822" y="0"/>
                      <a:pt x="795" y="15"/>
                      <a:pt x="787" y="50"/>
                    </a:cubicBezTo>
                    <a:cubicBezTo>
                      <a:pt x="625" y="644"/>
                      <a:pt x="372" y="1203"/>
                      <a:pt x="35" y="1716"/>
                    </a:cubicBezTo>
                    <a:cubicBezTo>
                      <a:pt x="1" y="1770"/>
                      <a:pt x="48" y="1820"/>
                      <a:pt x="96" y="1820"/>
                    </a:cubicBezTo>
                    <a:cubicBezTo>
                      <a:pt x="117" y="1820"/>
                      <a:pt x="139" y="1810"/>
                      <a:pt x="154" y="1787"/>
                    </a:cubicBezTo>
                    <a:cubicBezTo>
                      <a:pt x="499" y="1266"/>
                      <a:pt x="759" y="690"/>
                      <a:pt x="920" y="85"/>
                    </a:cubicBezTo>
                    <a:cubicBezTo>
                      <a:pt x="935" y="35"/>
                      <a:pt x="891" y="0"/>
                      <a:pt x="8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33"/>
              <p:cNvSpPr/>
              <p:nvPr/>
            </p:nvSpPr>
            <p:spPr>
              <a:xfrm>
                <a:off x="5792635" y="2631952"/>
                <a:ext cx="27297" cy="28648"/>
              </a:xfrm>
              <a:custGeom>
                <a:avLst/>
                <a:gdLst/>
                <a:ahLst/>
                <a:cxnLst/>
                <a:rect l="l" t="t" r="r" b="b"/>
                <a:pathLst>
                  <a:path w="869" h="912" extrusionOk="0">
                    <a:moveTo>
                      <a:pt x="97" y="0"/>
                    </a:moveTo>
                    <a:cubicBezTo>
                      <a:pt x="49" y="0"/>
                      <a:pt x="0" y="51"/>
                      <a:pt x="32" y="104"/>
                    </a:cubicBezTo>
                    <a:cubicBezTo>
                      <a:pt x="211" y="420"/>
                      <a:pt x="457" y="691"/>
                      <a:pt x="752" y="902"/>
                    </a:cubicBezTo>
                    <a:cubicBezTo>
                      <a:pt x="761" y="908"/>
                      <a:pt x="771" y="911"/>
                      <a:pt x="783" y="911"/>
                    </a:cubicBezTo>
                    <a:cubicBezTo>
                      <a:pt x="808" y="911"/>
                      <a:pt x="835" y="897"/>
                      <a:pt x="847" y="877"/>
                    </a:cubicBezTo>
                    <a:cubicBezTo>
                      <a:pt x="868" y="842"/>
                      <a:pt x="851" y="804"/>
                      <a:pt x="823" y="779"/>
                    </a:cubicBezTo>
                    <a:cubicBezTo>
                      <a:pt x="545" y="586"/>
                      <a:pt x="320" y="329"/>
                      <a:pt x="151" y="34"/>
                    </a:cubicBezTo>
                    <a:cubicBezTo>
                      <a:pt x="138" y="10"/>
                      <a:pt x="118" y="0"/>
                      <a:pt x="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33"/>
              <p:cNvSpPr/>
              <p:nvPr/>
            </p:nvSpPr>
            <p:spPr>
              <a:xfrm>
                <a:off x="5762322" y="2619764"/>
                <a:ext cx="37726" cy="96154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3061" extrusionOk="0">
                    <a:moveTo>
                      <a:pt x="85" y="0"/>
                    </a:moveTo>
                    <a:cubicBezTo>
                      <a:pt x="45" y="0"/>
                      <a:pt x="1" y="35"/>
                      <a:pt x="9" y="88"/>
                    </a:cubicBezTo>
                    <a:cubicBezTo>
                      <a:pt x="107" y="678"/>
                      <a:pt x="16" y="1286"/>
                      <a:pt x="146" y="1873"/>
                    </a:cubicBezTo>
                    <a:cubicBezTo>
                      <a:pt x="259" y="2390"/>
                      <a:pt x="568" y="2833"/>
                      <a:pt x="1060" y="3054"/>
                    </a:cubicBezTo>
                    <a:cubicBezTo>
                      <a:pt x="1070" y="3059"/>
                      <a:pt x="1080" y="3061"/>
                      <a:pt x="1090" y="3061"/>
                    </a:cubicBezTo>
                    <a:cubicBezTo>
                      <a:pt x="1156" y="3061"/>
                      <a:pt x="1201" y="2966"/>
                      <a:pt x="1130" y="2935"/>
                    </a:cubicBezTo>
                    <a:cubicBezTo>
                      <a:pt x="638" y="2713"/>
                      <a:pt x="361" y="2267"/>
                      <a:pt x="262" y="1747"/>
                    </a:cubicBezTo>
                    <a:cubicBezTo>
                      <a:pt x="160" y="1188"/>
                      <a:pt x="238" y="612"/>
                      <a:pt x="143" y="53"/>
                    </a:cubicBezTo>
                    <a:cubicBezTo>
                      <a:pt x="137" y="16"/>
                      <a:pt x="112" y="0"/>
                      <a:pt x="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33"/>
              <p:cNvSpPr/>
              <p:nvPr/>
            </p:nvSpPr>
            <p:spPr>
              <a:xfrm>
                <a:off x="5797158" y="2661542"/>
                <a:ext cx="16020" cy="56071"/>
              </a:xfrm>
              <a:custGeom>
                <a:avLst/>
                <a:gdLst/>
                <a:ahLst/>
                <a:cxnLst/>
                <a:rect l="l" t="t" r="r" b="b"/>
                <a:pathLst>
                  <a:path w="510" h="1785" extrusionOk="0">
                    <a:moveTo>
                      <a:pt x="299" y="0"/>
                    </a:moveTo>
                    <a:cubicBezTo>
                      <a:pt x="278" y="0"/>
                      <a:pt x="257" y="10"/>
                      <a:pt x="243" y="34"/>
                    </a:cubicBezTo>
                    <a:cubicBezTo>
                      <a:pt x="60" y="340"/>
                      <a:pt x="0" y="695"/>
                      <a:pt x="11" y="1046"/>
                    </a:cubicBezTo>
                    <a:cubicBezTo>
                      <a:pt x="18" y="1331"/>
                      <a:pt x="56" y="1756"/>
                      <a:pt x="422" y="1784"/>
                    </a:cubicBezTo>
                    <a:cubicBezTo>
                      <a:pt x="424" y="1784"/>
                      <a:pt x="426" y="1784"/>
                      <a:pt x="428" y="1784"/>
                    </a:cubicBezTo>
                    <a:cubicBezTo>
                      <a:pt x="510" y="1784"/>
                      <a:pt x="508" y="1654"/>
                      <a:pt x="422" y="1644"/>
                    </a:cubicBezTo>
                    <a:cubicBezTo>
                      <a:pt x="127" y="1619"/>
                      <a:pt x="148" y="1137"/>
                      <a:pt x="151" y="934"/>
                    </a:cubicBezTo>
                    <a:cubicBezTo>
                      <a:pt x="155" y="642"/>
                      <a:pt x="211" y="357"/>
                      <a:pt x="362" y="104"/>
                    </a:cubicBezTo>
                    <a:cubicBezTo>
                      <a:pt x="394" y="50"/>
                      <a:pt x="346" y="0"/>
                      <a:pt x="2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33"/>
              <p:cNvSpPr/>
              <p:nvPr/>
            </p:nvSpPr>
            <p:spPr>
              <a:xfrm>
                <a:off x="5823199" y="2646307"/>
                <a:ext cx="23339" cy="67788"/>
              </a:xfrm>
              <a:custGeom>
                <a:avLst/>
                <a:gdLst/>
                <a:ahLst/>
                <a:cxnLst/>
                <a:rect l="l" t="t" r="r" b="b"/>
                <a:pathLst>
                  <a:path w="743" h="2158" extrusionOk="0">
                    <a:moveTo>
                      <a:pt x="151" y="0"/>
                    </a:moveTo>
                    <a:cubicBezTo>
                      <a:pt x="130" y="0"/>
                      <a:pt x="109" y="10"/>
                      <a:pt x="96" y="34"/>
                    </a:cubicBezTo>
                    <a:cubicBezTo>
                      <a:pt x="1" y="195"/>
                      <a:pt x="141" y="361"/>
                      <a:pt x="222" y="491"/>
                    </a:cubicBezTo>
                    <a:cubicBezTo>
                      <a:pt x="331" y="666"/>
                      <a:pt x="436" y="849"/>
                      <a:pt x="500" y="1046"/>
                    </a:cubicBezTo>
                    <a:cubicBezTo>
                      <a:pt x="612" y="1383"/>
                      <a:pt x="591" y="1795"/>
                      <a:pt x="303" y="2041"/>
                    </a:cubicBezTo>
                    <a:cubicBezTo>
                      <a:pt x="248" y="2087"/>
                      <a:pt x="298" y="2158"/>
                      <a:pt x="355" y="2158"/>
                    </a:cubicBezTo>
                    <a:cubicBezTo>
                      <a:pt x="370" y="2158"/>
                      <a:pt x="387" y="2152"/>
                      <a:pt x="401" y="2139"/>
                    </a:cubicBezTo>
                    <a:cubicBezTo>
                      <a:pt x="668" y="1914"/>
                      <a:pt x="742" y="1542"/>
                      <a:pt x="686" y="1208"/>
                    </a:cubicBezTo>
                    <a:cubicBezTo>
                      <a:pt x="651" y="1014"/>
                      <a:pt x="574" y="832"/>
                      <a:pt x="482" y="659"/>
                    </a:cubicBezTo>
                    <a:cubicBezTo>
                      <a:pt x="429" y="564"/>
                      <a:pt x="377" y="473"/>
                      <a:pt x="320" y="382"/>
                    </a:cubicBezTo>
                    <a:cubicBezTo>
                      <a:pt x="275" y="315"/>
                      <a:pt x="166" y="192"/>
                      <a:pt x="219" y="108"/>
                    </a:cubicBezTo>
                    <a:cubicBezTo>
                      <a:pt x="248" y="51"/>
                      <a:pt x="199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33"/>
              <p:cNvSpPr/>
              <p:nvPr/>
            </p:nvSpPr>
            <p:spPr>
              <a:xfrm>
                <a:off x="5813933" y="2675395"/>
                <a:ext cx="12565" cy="4146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1320" extrusionOk="0">
                    <a:moveTo>
                      <a:pt x="102" y="0"/>
                    </a:moveTo>
                    <a:cubicBezTo>
                      <a:pt x="66" y="0"/>
                      <a:pt x="29" y="23"/>
                      <a:pt x="25" y="67"/>
                    </a:cubicBezTo>
                    <a:cubicBezTo>
                      <a:pt x="0" y="331"/>
                      <a:pt x="0" y="598"/>
                      <a:pt x="29" y="865"/>
                    </a:cubicBezTo>
                    <a:cubicBezTo>
                      <a:pt x="50" y="1044"/>
                      <a:pt x="99" y="1245"/>
                      <a:pt x="289" y="1315"/>
                    </a:cubicBezTo>
                    <a:cubicBezTo>
                      <a:pt x="297" y="1318"/>
                      <a:pt x="306" y="1320"/>
                      <a:pt x="313" y="1320"/>
                    </a:cubicBezTo>
                    <a:cubicBezTo>
                      <a:pt x="379" y="1320"/>
                      <a:pt x="399" y="1210"/>
                      <a:pt x="324" y="1181"/>
                    </a:cubicBezTo>
                    <a:cubicBezTo>
                      <a:pt x="173" y="1122"/>
                      <a:pt x="169" y="883"/>
                      <a:pt x="159" y="753"/>
                    </a:cubicBezTo>
                    <a:cubicBezTo>
                      <a:pt x="145" y="524"/>
                      <a:pt x="145" y="296"/>
                      <a:pt x="166" y="67"/>
                    </a:cubicBezTo>
                    <a:cubicBezTo>
                      <a:pt x="169" y="22"/>
                      <a:pt x="136" y="0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33"/>
              <p:cNvSpPr/>
              <p:nvPr/>
            </p:nvSpPr>
            <p:spPr>
              <a:xfrm>
                <a:off x="5817262" y="2678537"/>
                <a:ext cx="11560" cy="27549"/>
              </a:xfrm>
              <a:custGeom>
                <a:avLst/>
                <a:gdLst/>
                <a:ahLst/>
                <a:cxnLst/>
                <a:rect l="l" t="t" r="r" b="b"/>
                <a:pathLst>
                  <a:path w="368" h="877" extrusionOk="0">
                    <a:moveTo>
                      <a:pt x="284" y="1"/>
                    </a:moveTo>
                    <a:cubicBezTo>
                      <a:pt x="257" y="1"/>
                      <a:pt x="230" y="16"/>
                      <a:pt x="221" y="52"/>
                    </a:cubicBezTo>
                    <a:cubicBezTo>
                      <a:pt x="162" y="298"/>
                      <a:pt x="95" y="547"/>
                      <a:pt x="17" y="790"/>
                    </a:cubicBezTo>
                    <a:cubicBezTo>
                      <a:pt x="0" y="843"/>
                      <a:pt x="44" y="877"/>
                      <a:pt x="86" y="877"/>
                    </a:cubicBezTo>
                    <a:cubicBezTo>
                      <a:pt x="114" y="877"/>
                      <a:pt x="141" y="862"/>
                      <a:pt x="151" y="828"/>
                    </a:cubicBezTo>
                    <a:cubicBezTo>
                      <a:pt x="228" y="582"/>
                      <a:pt x="295" y="336"/>
                      <a:pt x="355" y="87"/>
                    </a:cubicBezTo>
                    <a:cubicBezTo>
                      <a:pt x="367" y="34"/>
                      <a:pt x="325" y="1"/>
                      <a:pt x="2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33"/>
              <p:cNvSpPr/>
              <p:nvPr/>
            </p:nvSpPr>
            <p:spPr>
              <a:xfrm>
                <a:off x="5851690" y="2597587"/>
                <a:ext cx="21329" cy="87892"/>
              </a:xfrm>
              <a:custGeom>
                <a:avLst/>
                <a:gdLst/>
                <a:ahLst/>
                <a:cxnLst/>
                <a:rect l="l" t="t" r="r" b="b"/>
                <a:pathLst>
                  <a:path w="679" h="2798" extrusionOk="0">
                    <a:moveTo>
                      <a:pt x="597" y="1"/>
                    </a:moveTo>
                    <a:cubicBezTo>
                      <a:pt x="562" y="1"/>
                      <a:pt x="528" y="22"/>
                      <a:pt x="528" y="66"/>
                    </a:cubicBezTo>
                    <a:cubicBezTo>
                      <a:pt x="538" y="973"/>
                      <a:pt x="366" y="1873"/>
                      <a:pt x="22" y="2713"/>
                    </a:cubicBezTo>
                    <a:cubicBezTo>
                      <a:pt x="0" y="2764"/>
                      <a:pt x="42" y="2797"/>
                      <a:pt x="86" y="2797"/>
                    </a:cubicBezTo>
                    <a:cubicBezTo>
                      <a:pt x="114" y="2797"/>
                      <a:pt x="143" y="2783"/>
                      <a:pt x="155" y="2752"/>
                    </a:cubicBezTo>
                    <a:cubicBezTo>
                      <a:pt x="503" y="1901"/>
                      <a:pt x="679" y="987"/>
                      <a:pt x="668" y="66"/>
                    </a:cubicBezTo>
                    <a:cubicBezTo>
                      <a:pt x="666" y="22"/>
                      <a:pt x="631" y="1"/>
                      <a:pt x="5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33"/>
              <p:cNvSpPr/>
              <p:nvPr/>
            </p:nvSpPr>
            <p:spPr>
              <a:xfrm>
                <a:off x="5774918" y="2722483"/>
                <a:ext cx="29810" cy="93327"/>
              </a:xfrm>
              <a:custGeom>
                <a:avLst/>
                <a:gdLst/>
                <a:ahLst/>
                <a:cxnLst/>
                <a:rect l="l" t="t" r="r" b="b"/>
                <a:pathLst>
                  <a:path w="949" h="2971" extrusionOk="0">
                    <a:moveTo>
                      <a:pt x="880" y="1"/>
                    </a:moveTo>
                    <a:cubicBezTo>
                      <a:pt x="844" y="1"/>
                      <a:pt x="808" y="23"/>
                      <a:pt x="807" y="69"/>
                    </a:cubicBezTo>
                    <a:cubicBezTo>
                      <a:pt x="768" y="1046"/>
                      <a:pt x="501" y="2009"/>
                      <a:pt x="30" y="2867"/>
                    </a:cubicBezTo>
                    <a:cubicBezTo>
                      <a:pt x="1" y="2920"/>
                      <a:pt x="49" y="2971"/>
                      <a:pt x="97" y="2971"/>
                    </a:cubicBezTo>
                    <a:cubicBezTo>
                      <a:pt x="118" y="2971"/>
                      <a:pt x="139" y="2961"/>
                      <a:pt x="153" y="2937"/>
                    </a:cubicBezTo>
                    <a:cubicBezTo>
                      <a:pt x="634" y="2055"/>
                      <a:pt x="909" y="1071"/>
                      <a:pt x="947" y="69"/>
                    </a:cubicBezTo>
                    <a:cubicBezTo>
                      <a:pt x="949" y="23"/>
                      <a:pt x="915" y="1"/>
                      <a:pt x="8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33"/>
              <p:cNvSpPr/>
              <p:nvPr/>
            </p:nvSpPr>
            <p:spPr>
              <a:xfrm>
                <a:off x="5812173" y="2733446"/>
                <a:ext cx="27643" cy="178015"/>
              </a:xfrm>
              <a:custGeom>
                <a:avLst/>
                <a:gdLst/>
                <a:ahLst/>
                <a:cxnLst/>
                <a:rect l="l" t="t" r="r" b="b"/>
                <a:pathLst>
                  <a:path w="880" h="5667" extrusionOk="0">
                    <a:moveTo>
                      <a:pt x="404" y="1"/>
                    </a:moveTo>
                    <a:cubicBezTo>
                      <a:pt x="377" y="1"/>
                      <a:pt x="352" y="16"/>
                      <a:pt x="345" y="50"/>
                    </a:cubicBezTo>
                    <a:cubicBezTo>
                      <a:pt x="11" y="1534"/>
                      <a:pt x="0" y="3084"/>
                      <a:pt x="316" y="4570"/>
                    </a:cubicBezTo>
                    <a:cubicBezTo>
                      <a:pt x="394" y="4943"/>
                      <a:pt x="492" y="5322"/>
                      <a:pt x="721" y="5635"/>
                    </a:cubicBezTo>
                    <a:cubicBezTo>
                      <a:pt x="736" y="5657"/>
                      <a:pt x="759" y="5667"/>
                      <a:pt x="780" y="5667"/>
                    </a:cubicBezTo>
                    <a:cubicBezTo>
                      <a:pt x="831" y="5667"/>
                      <a:pt x="880" y="5617"/>
                      <a:pt x="840" y="5565"/>
                    </a:cubicBezTo>
                    <a:cubicBezTo>
                      <a:pt x="643" y="5294"/>
                      <a:pt x="548" y="4971"/>
                      <a:pt x="475" y="4648"/>
                    </a:cubicBezTo>
                    <a:cubicBezTo>
                      <a:pt x="394" y="4282"/>
                      <a:pt x="331" y="3910"/>
                      <a:pt x="288" y="3537"/>
                    </a:cubicBezTo>
                    <a:cubicBezTo>
                      <a:pt x="208" y="2809"/>
                      <a:pt x="204" y="2075"/>
                      <a:pt x="274" y="1347"/>
                    </a:cubicBezTo>
                    <a:cubicBezTo>
                      <a:pt x="316" y="926"/>
                      <a:pt x="383" y="504"/>
                      <a:pt x="478" y="89"/>
                    </a:cubicBezTo>
                    <a:cubicBezTo>
                      <a:pt x="491" y="36"/>
                      <a:pt x="446" y="1"/>
                      <a:pt x="4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33"/>
              <p:cNvSpPr/>
              <p:nvPr/>
            </p:nvSpPr>
            <p:spPr>
              <a:xfrm>
                <a:off x="5840633" y="2731969"/>
                <a:ext cx="23339" cy="17022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5419" extrusionOk="0">
                    <a:moveTo>
                      <a:pt x="131" y="1"/>
                    </a:moveTo>
                    <a:cubicBezTo>
                      <a:pt x="97" y="1"/>
                      <a:pt x="62" y="24"/>
                      <a:pt x="64" y="69"/>
                    </a:cubicBezTo>
                    <a:cubicBezTo>
                      <a:pt x="110" y="1528"/>
                      <a:pt x="1" y="2997"/>
                      <a:pt x="243" y="4445"/>
                    </a:cubicBezTo>
                    <a:cubicBezTo>
                      <a:pt x="300" y="4783"/>
                      <a:pt x="384" y="5120"/>
                      <a:pt x="602" y="5394"/>
                    </a:cubicBezTo>
                    <a:cubicBezTo>
                      <a:pt x="616" y="5411"/>
                      <a:pt x="632" y="5418"/>
                      <a:pt x="648" y="5418"/>
                    </a:cubicBezTo>
                    <a:cubicBezTo>
                      <a:pt x="697" y="5418"/>
                      <a:pt x="743" y="5349"/>
                      <a:pt x="700" y="5296"/>
                    </a:cubicBezTo>
                    <a:cubicBezTo>
                      <a:pt x="511" y="5053"/>
                      <a:pt x="437" y="4747"/>
                      <a:pt x="388" y="4452"/>
                    </a:cubicBezTo>
                    <a:cubicBezTo>
                      <a:pt x="324" y="4101"/>
                      <a:pt x="286" y="3746"/>
                      <a:pt x="261" y="3391"/>
                    </a:cubicBezTo>
                    <a:cubicBezTo>
                      <a:pt x="212" y="2684"/>
                      <a:pt x="215" y="1974"/>
                      <a:pt x="219" y="1268"/>
                    </a:cubicBezTo>
                    <a:cubicBezTo>
                      <a:pt x="219" y="867"/>
                      <a:pt x="215" y="466"/>
                      <a:pt x="201" y="69"/>
                    </a:cubicBezTo>
                    <a:cubicBezTo>
                      <a:pt x="201" y="24"/>
                      <a:pt x="166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33"/>
              <p:cNvSpPr/>
              <p:nvPr/>
            </p:nvSpPr>
            <p:spPr>
              <a:xfrm>
                <a:off x="5774981" y="2809872"/>
                <a:ext cx="38323" cy="30941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985" extrusionOk="0">
                    <a:moveTo>
                      <a:pt x="99" y="1"/>
                    </a:moveTo>
                    <a:cubicBezTo>
                      <a:pt x="49" y="1"/>
                      <a:pt x="0" y="51"/>
                      <a:pt x="35" y="102"/>
                    </a:cubicBezTo>
                    <a:cubicBezTo>
                      <a:pt x="295" y="485"/>
                      <a:pt x="657" y="791"/>
                      <a:pt x="1079" y="977"/>
                    </a:cubicBezTo>
                    <a:cubicBezTo>
                      <a:pt x="1089" y="983"/>
                      <a:pt x="1100" y="985"/>
                      <a:pt x="1110" y="985"/>
                    </a:cubicBezTo>
                    <a:cubicBezTo>
                      <a:pt x="1176" y="985"/>
                      <a:pt x="1219" y="888"/>
                      <a:pt x="1149" y="858"/>
                    </a:cubicBezTo>
                    <a:cubicBezTo>
                      <a:pt x="748" y="679"/>
                      <a:pt x="404" y="394"/>
                      <a:pt x="158" y="32"/>
                    </a:cubicBezTo>
                    <a:cubicBezTo>
                      <a:pt x="142" y="10"/>
                      <a:pt x="120" y="1"/>
                      <a:pt x="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33"/>
              <p:cNvSpPr/>
              <p:nvPr/>
            </p:nvSpPr>
            <p:spPr>
              <a:xfrm>
                <a:off x="5835796" y="2895503"/>
                <a:ext cx="37601" cy="18596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592" extrusionOk="0">
                    <a:moveTo>
                      <a:pt x="1098" y="1"/>
                    </a:moveTo>
                    <a:cubicBezTo>
                      <a:pt x="1087" y="1"/>
                      <a:pt x="1074" y="4"/>
                      <a:pt x="1062" y="12"/>
                    </a:cubicBezTo>
                    <a:cubicBezTo>
                      <a:pt x="759" y="209"/>
                      <a:pt x="429" y="357"/>
                      <a:pt x="81" y="452"/>
                    </a:cubicBezTo>
                    <a:cubicBezTo>
                      <a:pt x="0" y="474"/>
                      <a:pt x="26" y="592"/>
                      <a:pt x="99" y="592"/>
                    </a:cubicBezTo>
                    <a:cubicBezTo>
                      <a:pt x="106" y="592"/>
                      <a:pt x="113" y="591"/>
                      <a:pt x="120" y="589"/>
                    </a:cubicBezTo>
                    <a:cubicBezTo>
                      <a:pt x="478" y="487"/>
                      <a:pt x="819" y="336"/>
                      <a:pt x="1132" y="135"/>
                    </a:cubicBezTo>
                    <a:cubicBezTo>
                      <a:pt x="1197" y="94"/>
                      <a:pt x="1158" y="1"/>
                      <a:pt x="10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33"/>
              <p:cNvSpPr/>
              <p:nvPr/>
            </p:nvSpPr>
            <p:spPr>
              <a:xfrm>
                <a:off x="5845659" y="2702379"/>
                <a:ext cx="39831" cy="158005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5030" extrusionOk="0">
                    <a:moveTo>
                      <a:pt x="70" y="1"/>
                    </a:moveTo>
                    <a:cubicBezTo>
                      <a:pt x="35" y="1"/>
                      <a:pt x="1" y="24"/>
                      <a:pt x="3" y="69"/>
                    </a:cubicBezTo>
                    <a:cubicBezTo>
                      <a:pt x="34" y="646"/>
                      <a:pt x="105" y="1222"/>
                      <a:pt x="221" y="1788"/>
                    </a:cubicBezTo>
                    <a:cubicBezTo>
                      <a:pt x="333" y="2343"/>
                      <a:pt x="477" y="2902"/>
                      <a:pt x="688" y="3433"/>
                    </a:cubicBezTo>
                    <a:cubicBezTo>
                      <a:pt x="789" y="3686"/>
                      <a:pt x="907" y="3930"/>
                      <a:pt x="1065" y="4153"/>
                    </a:cubicBezTo>
                    <a:lnTo>
                      <a:pt x="1065" y="4153"/>
                    </a:lnTo>
                    <a:cubicBezTo>
                      <a:pt x="707" y="4286"/>
                      <a:pt x="545" y="4698"/>
                      <a:pt x="228" y="4899"/>
                    </a:cubicBezTo>
                    <a:cubicBezTo>
                      <a:pt x="163" y="4940"/>
                      <a:pt x="201" y="5030"/>
                      <a:pt x="261" y="5030"/>
                    </a:cubicBezTo>
                    <a:cubicBezTo>
                      <a:pt x="273" y="5030"/>
                      <a:pt x="285" y="5026"/>
                      <a:pt x="298" y="5018"/>
                    </a:cubicBezTo>
                    <a:cubicBezTo>
                      <a:pt x="470" y="4909"/>
                      <a:pt x="597" y="4751"/>
                      <a:pt x="730" y="4600"/>
                    </a:cubicBezTo>
                    <a:cubicBezTo>
                      <a:pt x="860" y="4449"/>
                      <a:pt x="997" y="4301"/>
                      <a:pt x="1201" y="4259"/>
                    </a:cubicBezTo>
                    <a:cubicBezTo>
                      <a:pt x="1240" y="4252"/>
                      <a:pt x="1268" y="4192"/>
                      <a:pt x="1243" y="4157"/>
                    </a:cubicBezTo>
                    <a:cubicBezTo>
                      <a:pt x="913" y="3732"/>
                      <a:pt x="741" y="3215"/>
                      <a:pt x="590" y="2705"/>
                    </a:cubicBezTo>
                    <a:cubicBezTo>
                      <a:pt x="431" y="2161"/>
                      <a:pt x="312" y="1605"/>
                      <a:pt x="235" y="1043"/>
                    </a:cubicBezTo>
                    <a:cubicBezTo>
                      <a:pt x="189" y="720"/>
                      <a:pt x="161" y="393"/>
                      <a:pt x="143" y="69"/>
                    </a:cubicBezTo>
                    <a:cubicBezTo>
                      <a:pt x="141" y="24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33"/>
              <p:cNvSpPr/>
              <p:nvPr/>
            </p:nvSpPr>
            <p:spPr>
              <a:xfrm>
                <a:off x="5995937" y="2711048"/>
                <a:ext cx="21329" cy="129419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120" extrusionOk="0">
                    <a:moveTo>
                      <a:pt x="67" y="0"/>
                    </a:moveTo>
                    <a:cubicBezTo>
                      <a:pt x="32" y="0"/>
                      <a:pt x="0" y="22"/>
                      <a:pt x="6" y="68"/>
                    </a:cubicBezTo>
                    <a:cubicBezTo>
                      <a:pt x="181" y="1396"/>
                      <a:pt x="357" y="2725"/>
                      <a:pt x="533" y="4053"/>
                    </a:cubicBezTo>
                    <a:cubicBezTo>
                      <a:pt x="540" y="4097"/>
                      <a:pt x="578" y="4119"/>
                      <a:pt x="612" y="4119"/>
                    </a:cubicBezTo>
                    <a:cubicBezTo>
                      <a:pt x="647" y="4119"/>
                      <a:pt x="679" y="4097"/>
                      <a:pt x="673" y="4053"/>
                    </a:cubicBezTo>
                    <a:cubicBezTo>
                      <a:pt x="498" y="2725"/>
                      <a:pt x="322" y="1396"/>
                      <a:pt x="146" y="68"/>
                    </a:cubicBezTo>
                    <a:cubicBezTo>
                      <a:pt x="141" y="23"/>
                      <a:pt x="102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33"/>
              <p:cNvSpPr/>
              <p:nvPr/>
            </p:nvSpPr>
            <p:spPr>
              <a:xfrm>
                <a:off x="5997539" y="2716703"/>
                <a:ext cx="8953" cy="14073"/>
              </a:xfrm>
              <a:custGeom>
                <a:avLst/>
                <a:gdLst/>
                <a:ahLst/>
                <a:cxnLst/>
                <a:rect l="l" t="t" r="r" b="b"/>
                <a:pathLst>
                  <a:path w="285" h="448" extrusionOk="0">
                    <a:moveTo>
                      <a:pt x="212" y="1"/>
                    </a:moveTo>
                    <a:cubicBezTo>
                      <a:pt x="189" y="1"/>
                      <a:pt x="168" y="14"/>
                      <a:pt x="151" y="35"/>
                    </a:cubicBezTo>
                    <a:cubicBezTo>
                      <a:pt x="81" y="130"/>
                      <a:pt x="28" y="243"/>
                      <a:pt x="7" y="358"/>
                    </a:cubicBezTo>
                    <a:cubicBezTo>
                      <a:pt x="0" y="397"/>
                      <a:pt x="18" y="436"/>
                      <a:pt x="57" y="446"/>
                    </a:cubicBezTo>
                    <a:cubicBezTo>
                      <a:pt x="62" y="447"/>
                      <a:pt x="67" y="448"/>
                      <a:pt x="72" y="448"/>
                    </a:cubicBezTo>
                    <a:cubicBezTo>
                      <a:pt x="103" y="448"/>
                      <a:pt x="135" y="430"/>
                      <a:pt x="141" y="397"/>
                    </a:cubicBezTo>
                    <a:cubicBezTo>
                      <a:pt x="148" y="369"/>
                      <a:pt x="155" y="341"/>
                      <a:pt x="162" y="313"/>
                    </a:cubicBezTo>
                    <a:cubicBezTo>
                      <a:pt x="169" y="302"/>
                      <a:pt x="173" y="288"/>
                      <a:pt x="176" y="274"/>
                    </a:cubicBezTo>
                    <a:cubicBezTo>
                      <a:pt x="180" y="267"/>
                      <a:pt x="183" y="260"/>
                      <a:pt x="187" y="253"/>
                    </a:cubicBezTo>
                    <a:lnTo>
                      <a:pt x="187" y="253"/>
                    </a:lnTo>
                    <a:cubicBezTo>
                      <a:pt x="183" y="259"/>
                      <a:pt x="182" y="261"/>
                      <a:pt x="182" y="261"/>
                    </a:cubicBezTo>
                    <a:cubicBezTo>
                      <a:pt x="182" y="261"/>
                      <a:pt x="187" y="252"/>
                      <a:pt x="187" y="250"/>
                    </a:cubicBezTo>
                    <a:cubicBezTo>
                      <a:pt x="211" y="197"/>
                      <a:pt x="239" y="151"/>
                      <a:pt x="274" y="105"/>
                    </a:cubicBezTo>
                    <a:cubicBezTo>
                      <a:pt x="281" y="91"/>
                      <a:pt x="285" y="67"/>
                      <a:pt x="281" y="49"/>
                    </a:cubicBezTo>
                    <a:cubicBezTo>
                      <a:pt x="274" y="35"/>
                      <a:pt x="264" y="18"/>
                      <a:pt x="246" y="11"/>
                    </a:cubicBezTo>
                    <a:cubicBezTo>
                      <a:pt x="235" y="4"/>
                      <a:pt x="223" y="1"/>
                      <a:pt x="2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33"/>
              <p:cNvSpPr/>
              <p:nvPr/>
            </p:nvSpPr>
            <p:spPr>
              <a:xfrm>
                <a:off x="5683445" y="2686421"/>
                <a:ext cx="24188" cy="154895"/>
              </a:xfrm>
              <a:custGeom>
                <a:avLst/>
                <a:gdLst/>
                <a:ahLst/>
                <a:cxnLst/>
                <a:rect l="l" t="t" r="r" b="b"/>
                <a:pathLst>
                  <a:path w="770" h="4931" extrusionOk="0">
                    <a:moveTo>
                      <a:pt x="529" y="1"/>
                    </a:moveTo>
                    <a:cubicBezTo>
                      <a:pt x="488" y="1"/>
                      <a:pt x="444" y="36"/>
                      <a:pt x="457" y="89"/>
                    </a:cubicBezTo>
                    <a:cubicBezTo>
                      <a:pt x="770" y="1389"/>
                      <a:pt x="0" y="2658"/>
                      <a:pt x="137" y="3969"/>
                    </a:cubicBezTo>
                    <a:cubicBezTo>
                      <a:pt x="172" y="4296"/>
                      <a:pt x="264" y="4612"/>
                      <a:pt x="429" y="4897"/>
                    </a:cubicBezTo>
                    <a:cubicBezTo>
                      <a:pt x="443" y="4921"/>
                      <a:pt x="464" y="4930"/>
                      <a:pt x="486" y="4930"/>
                    </a:cubicBezTo>
                    <a:cubicBezTo>
                      <a:pt x="534" y="4930"/>
                      <a:pt x="584" y="4880"/>
                      <a:pt x="552" y="4827"/>
                    </a:cubicBezTo>
                    <a:cubicBezTo>
                      <a:pt x="243" y="4303"/>
                      <a:pt x="225" y="3681"/>
                      <a:pt x="295" y="3090"/>
                    </a:cubicBezTo>
                    <a:cubicBezTo>
                      <a:pt x="376" y="2447"/>
                      <a:pt x="573" y="1822"/>
                      <a:pt x="643" y="1175"/>
                    </a:cubicBezTo>
                    <a:cubicBezTo>
                      <a:pt x="685" y="799"/>
                      <a:pt x="682" y="419"/>
                      <a:pt x="591" y="50"/>
                    </a:cubicBezTo>
                    <a:cubicBezTo>
                      <a:pt x="582" y="15"/>
                      <a:pt x="556" y="1"/>
                      <a:pt x="5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33"/>
              <p:cNvSpPr/>
              <p:nvPr/>
            </p:nvSpPr>
            <p:spPr>
              <a:xfrm>
                <a:off x="5691267" y="2693615"/>
                <a:ext cx="11623" cy="21518"/>
              </a:xfrm>
              <a:custGeom>
                <a:avLst/>
                <a:gdLst/>
                <a:ahLst/>
                <a:cxnLst/>
                <a:rect l="l" t="t" r="r" b="b"/>
                <a:pathLst>
                  <a:path w="370" h="685" extrusionOk="0">
                    <a:moveTo>
                      <a:pt x="71" y="0"/>
                    </a:moveTo>
                    <a:cubicBezTo>
                      <a:pt x="36" y="0"/>
                      <a:pt x="1" y="32"/>
                      <a:pt x="1" y="71"/>
                    </a:cubicBezTo>
                    <a:cubicBezTo>
                      <a:pt x="8" y="292"/>
                      <a:pt x="92" y="503"/>
                      <a:pt x="240" y="665"/>
                    </a:cubicBezTo>
                    <a:cubicBezTo>
                      <a:pt x="253" y="678"/>
                      <a:pt x="271" y="684"/>
                      <a:pt x="289" y="684"/>
                    </a:cubicBezTo>
                    <a:cubicBezTo>
                      <a:pt x="308" y="684"/>
                      <a:pt x="327" y="677"/>
                      <a:pt x="342" y="665"/>
                    </a:cubicBezTo>
                    <a:cubicBezTo>
                      <a:pt x="370" y="637"/>
                      <a:pt x="366" y="594"/>
                      <a:pt x="342" y="566"/>
                    </a:cubicBezTo>
                    <a:cubicBezTo>
                      <a:pt x="218" y="429"/>
                      <a:pt x="148" y="250"/>
                      <a:pt x="141" y="71"/>
                    </a:cubicBezTo>
                    <a:cubicBezTo>
                      <a:pt x="141" y="32"/>
                      <a:pt x="110" y="0"/>
                      <a:pt x="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33"/>
              <p:cNvSpPr/>
              <p:nvPr/>
            </p:nvSpPr>
            <p:spPr>
              <a:xfrm>
                <a:off x="5871198" y="2988389"/>
                <a:ext cx="27109" cy="31695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96" y="0"/>
                    </a:moveTo>
                    <a:cubicBezTo>
                      <a:pt x="50" y="0"/>
                      <a:pt x="1" y="51"/>
                      <a:pt x="30" y="106"/>
                    </a:cubicBezTo>
                    <a:cubicBezTo>
                      <a:pt x="195" y="447"/>
                      <a:pt x="437" y="753"/>
                      <a:pt x="736" y="988"/>
                    </a:cubicBezTo>
                    <a:cubicBezTo>
                      <a:pt x="751" y="1001"/>
                      <a:pt x="769" y="1008"/>
                      <a:pt x="787" y="1008"/>
                    </a:cubicBezTo>
                    <a:cubicBezTo>
                      <a:pt x="804" y="1008"/>
                      <a:pt x="821" y="1002"/>
                      <a:pt x="835" y="988"/>
                    </a:cubicBezTo>
                    <a:cubicBezTo>
                      <a:pt x="859" y="964"/>
                      <a:pt x="863" y="914"/>
                      <a:pt x="835" y="890"/>
                    </a:cubicBezTo>
                    <a:cubicBezTo>
                      <a:pt x="546" y="658"/>
                      <a:pt x="311" y="366"/>
                      <a:pt x="149" y="36"/>
                    </a:cubicBezTo>
                    <a:cubicBezTo>
                      <a:pt x="137" y="11"/>
                      <a:pt x="117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33"/>
              <p:cNvSpPr/>
              <p:nvPr/>
            </p:nvSpPr>
            <p:spPr>
              <a:xfrm>
                <a:off x="5896171" y="2987636"/>
                <a:ext cx="11905" cy="3069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977" extrusionOk="0">
                    <a:moveTo>
                      <a:pt x="75" y="1"/>
                    </a:moveTo>
                    <a:cubicBezTo>
                      <a:pt x="69" y="1"/>
                      <a:pt x="63" y="2"/>
                      <a:pt x="57" y="4"/>
                    </a:cubicBezTo>
                    <a:cubicBezTo>
                      <a:pt x="18" y="14"/>
                      <a:pt x="1" y="53"/>
                      <a:pt x="8" y="88"/>
                    </a:cubicBezTo>
                    <a:cubicBezTo>
                      <a:pt x="54" y="376"/>
                      <a:pt x="127" y="657"/>
                      <a:pt x="226" y="928"/>
                    </a:cubicBezTo>
                    <a:cubicBezTo>
                      <a:pt x="237" y="962"/>
                      <a:pt x="266" y="976"/>
                      <a:pt x="294" y="976"/>
                    </a:cubicBezTo>
                    <a:cubicBezTo>
                      <a:pt x="337" y="976"/>
                      <a:pt x="378" y="943"/>
                      <a:pt x="359" y="893"/>
                    </a:cubicBezTo>
                    <a:cubicBezTo>
                      <a:pt x="261" y="619"/>
                      <a:pt x="187" y="337"/>
                      <a:pt x="141" y="53"/>
                    </a:cubicBezTo>
                    <a:cubicBezTo>
                      <a:pt x="139" y="21"/>
                      <a:pt x="104" y="1"/>
                      <a:pt x="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33"/>
              <p:cNvSpPr/>
              <p:nvPr/>
            </p:nvSpPr>
            <p:spPr>
              <a:xfrm>
                <a:off x="5958461" y="2970390"/>
                <a:ext cx="6314" cy="28208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98" extrusionOk="0">
                    <a:moveTo>
                      <a:pt x="74" y="1"/>
                    </a:moveTo>
                    <a:cubicBezTo>
                      <a:pt x="39" y="1"/>
                      <a:pt x="0" y="36"/>
                      <a:pt x="4" y="71"/>
                    </a:cubicBezTo>
                    <a:cubicBezTo>
                      <a:pt x="21" y="324"/>
                      <a:pt x="39" y="577"/>
                      <a:pt x="60" y="827"/>
                    </a:cubicBezTo>
                    <a:cubicBezTo>
                      <a:pt x="60" y="865"/>
                      <a:pt x="88" y="897"/>
                      <a:pt x="130" y="897"/>
                    </a:cubicBezTo>
                    <a:cubicBezTo>
                      <a:pt x="165" y="897"/>
                      <a:pt x="200" y="865"/>
                      <a:pt x="197" y="827"/>
                    </a:cubicBezTo>
                    <a:cubicBezTo>
                      <a:pt x="179" y="577"/>
                      <a:pt x="162" y="324"/>
                      <a:pt x="144" y="71"/>
                    </a:cubicBezTo>
                    <a:cubicBezTo>
                      <a:pt x="141" y="36"/>
                      <a:pt x="113" y="1"/>
                      <a:pt x="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33"/>
              <p:cNvSpPr/>
              <p:nvPr/>
            </p:nvSpPr>
            <p:spPr>
              <a:xfrm>
                <a:off x="5978754" y="2952485"/>
                <a:ext cx="5780" cy="37883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206" extrusionOk="0">
                    <a:moveTo>
                      <a:pt x="99" y="1"/>
                    </a:moveTo>
                    <a:cubicBezTo>
                      <a:pt x="64" y="1"/>
                      <a:pt x="31" y="23"/>
                      <a:pt x="32" y="68"/>
                    </a:cubicBezTo>
                    <a:cubicBezTo>
                      <a:pt x="43" y="427"/>
                      <a:pt x="32" y="782"/>
                      <a:pt x="4" y="1137"/>
                    </a:cubicBezTo>
                    <a:cubicBezTo>
                      <a:pt x="1" y="1182"/>
                      <a:pt x="34" y="1205"/>
                      <a:pt x="69" y="1205"/>
                    </a:cubicBezTo>
                    <a:cubicBezTo>
                      <a:pt x="105" y="1205"/>
                      <a:pt x="141" y="1182"/>
                      <a:pt x="145" y="1137"/>
                    </a:cubicBezTo>
                    <a:cubicBezTo>
                      <a:pt x="173" y="782"/>
                      <a:pt x="184" y="427"/>
                      <a:pt x="173" y="68"/>
                    </a:cubicBezTo>
                    <a:cubicBezTo>
                      <a:pt x="171" y="24"/>
                      <a:pt x="135" y="1"/>
                      <a:pt x="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33"/>
              <p:cNvSpPr/>
              <p:nvPr/>
            </p:nvSpPr>
            <p:spPr>
              <a:xfrm>
                <a:off x="5749443" y="2981007"/>
                <a:ext cx="297571" cy="89557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2851" extrusionOk="0">
                    <a:moveTo>
                      <a:pt x="8981" y="0"/>
                    </a:moveTo>
                    <a:cubicBezTo>
                      <a:pt x="4890" y="2007"/>
                      <a:pt x="1" y="2278"/>
                      <a:pt x="1" y="2278"/>
                    </a:cubicBezTo>
                    <a:lnTo>
                      <a:pt x="89" y="2851"/>
                    </a:lnTo>
                    <a:cubicBezTo>
                      <a:pt x="4222" y="2777"/>
                      <a:pt x="8299" y="1107"/>
                      <a:pt x="9473" y="584"/>
                    </a:cubicBezTo>
                    <a:cubicBezTo>
                      <a:pt x="9325" y="376"/>
                      <a:pt x="9164" y="179"/>
                      <a:pt x="89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33"/>
              <p:cNvSpPr/>
              <p:nvPr/>
            </p:nvSpPr>
            <p:spPr>
              <a:xfrm>
                <a:off x="5972346" y="2994483"/>
                <a:ext cx="29308" cy="43506"/>
              </a:xfrm>
              <a:custGeom>
                <a:avLst/>
                <a:gdLst/>
                <a:ahLst/>
                <a:cxnLst/>
                <a:rect l="l" t="t" r="r" b="b"/>
                <a:pathLst>
                  <a:path w="933" h="1385" extrusionOk="0">
                    <a:moveTo>
                      <a:pt x="594" y="1"/>
                    </a:moveTo>
                    <a:cubicBezTo>
                      <a:pt x="592" y="1"/>
                      <a:pt x="590" y="2"/>
                      <a:pt x="588" y="3"/>
                    </a:cubicBezTo>
                    <a:cubicBezTo>
                      <a:pt x="518" y="74"/>
                      <a:pt x="1" y="246"/>
                      <a:pt x="1" y="246"/>
                    </a:cubicBezTo>
                    <a:cubicBezTo>
                      <a:pt x="1" y="246"/>
                      <a:pt x="306" y="1385"/>
                      <a:pt x="362" y="1385"/>
                    </a:cubicBezTo>
                    <a:cubicBezTo>
                      <a:pt x="362" y="1385"/>
                      <a:pt x="363" y="1385"/>
                      <a:pt x="363" y="1385"/>
                    </a:cubicBezTo>
                    <a:cubicBezTo>
                      <a:pt x="416" y="1367"/>
                      <a:pt x="932" y="1160"/>
                      <a:pt x="932" y="1160"/>
                    </a:cubicBezTo>
                    <a:cubicBezTo>
                      <a:pt x="932" y="1160"/>
                      <a:pt x="670" y="1"/>
                      <a:pt x="5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33"/>
              <p:cNvSpPr/>
              <p:nvPr/>
            </p:nvSpPr>
            <p:spPr>
              <a:xfrm>
                <a:off x="5843303" y="3030891"/>
                <a:ext cx="40114" cy="32606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38" extrusionOk="0">
                    <a:moveTo>
                      <a:pt x="949" y="1"/>
                    </a:moveTo>
                    <a:lnTo>
                      <a:pt x="18" y="208"/>
                    </a:lnTo>
                    <a:cubicBezTo>
                      <a:pt x="0" y="260"/>
                      <a:pt x="169" y="1038"/>
                      <a:pt x="223" y="1038"/>
                    </a:cubicBezTo>
                    <a:cubicBezTo>
                      <a:pt x="224" y="1038"/>
                      <a:pt x="225" y="1038"/>
                      <a:pt x="225" y="1038"/>
                    </a:cubicBezTo>
                    <a:cubicBezTo>
                      <a:pt x="274" y="1020"/>
                      <a:pt x="1276" y="795"/>
                      <a:pt x="1276" y="795"/>
                    </a:cubicBezTo>
                    <a:lnTo>
                      <a:pt x="94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33"/>
              <p:cNvSpPr/>
              <p:nvPr/>
            </p:nvSpPr>
            <p:spPr>
              <a:xfrm>
                <a:off x="5850905" y="3037424"/>
                <a:ext cx="25444" cy="16806"/>
              </a:xfrm>
              <a:custGeom>
                <a:avLst/>
                <a:gdLst/>
                <a:ahLst/>
                <a:cxnLst/>
                <a:rect l="l" t="t" r="r" b="b"/>
                <a:pathLst>
                  <a:path w="810" h="535" extrusionOk="0">
                    <a:moveTo>
                      <a:pt x="637" y="0"/>
                    </a:moveTo>
                    <a:lnTo>
                      <a:pt x="32" y="172"/>
                    </a:lnTo>
                    <a:cubicBezTo>
                      <a:pt x="1" y="225"/>
                      <a:pt x="103" y="534"/>
                      <a:pt x="103" y="534"/>
                    </a:cubicBezTo>
                    <a:lnTo>
                      <a:pt x="809" y="415"/>
                    </a:lnTo>
                    <a:lnTo>
                      <a:pt x="6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33"/>
              <p:cNvSpPr/>
              <p:nvPr/>
            </p:nvSpPr>
            <p:spPr>
              <a:xfrm>
                <a:off x="5969833" y="3044838"/>
                <a:ext cx="100834" cy="86667"/>
              </a:xfrm>
              <a:custGeom>
                <a:avLst/>
                <a:gdLst/>
                <a:ahLst/>
                <a:cxnLst/>
                <a:rect l="l" t="t" r="r" b="b"/>
                <a:pathLst>
                  <a:path w="3210" h="2759" extrusionOk="0">
                    <a:moveTo>
                      <a:pt x="94" y="1"/>
                    </a:moveTo>
                    <a:cubicBezTo>
                      <a:pt x="49" y="1"/>
                      <a:pt x="1" y="53"/>
                      <a:pt x="25" y="109"/>
                    </a:cubicBezTo>
                    <a:cubicBezTo>
                      <a:pt x="447" y="1103"/>
                      <a:pt x="1213" y="1971"/>
                      <a:pt x="2165" y="2488"/>
                    </a:cubicBezTo>
                    <a:cubicBezTo>
                      <a:pt x="2456" y="2644"/>
                      <a:pt x="2771" y="2759"/>
                      <a:pt x="3103" y="2759"/>
                    </a:cubicBezTo>
                    <a:cubicBezTo>
                      <a:pt x="3108" y="2759"/>
                      <a:pt x="3113" y="2759"/>
                      <a:pt x="3118" y="2759"/>
                    </a:cubicBezTo>
                    <a:cubicBezTo>
                      <a:pt x="3209" y="2759"/>
                      <a:pt x="3209" y="2618"/>
                      <a:pt x="3118" y="2618"/>
                    </a:cubicBezTo>
                    <a:cubicBezTo>
                      <a:pt x="3112" y="2618"/>
                      <a:pt x="3106" y="2618"/>
                      <a:pt x="3100" y="2618"/>
                    </a:cubicBezTo>
                    <a:cubicBezTo>
                      <a:pt x="2548" y="2618"/>
                      <a:pt x="2034" y="2284"/>
                      <a:pt x="1613" y="1954"/>
                    </a:cubicBezTo>
                    <a:cubicBezTo>
                      <a:pt x="1202" y="1634"/>
                      <a:pt x="844" y="1244"/>
                      <a:pt x="559" y="808"/>
                    </a:cubicBezTo>
                    <a:cubicBezTo>
                      <a:pt x="397" y="566"/>
                      <a:pt x="260" y="305"/>
                      <a:pt x="144" y="38"/>
                    </a:cubicBezTo>
                    <a:cubicBezTo>
                      <a:pt x="133" y="12"/>
                      <a:pt x="114" y="1"/>
                      <a:pt x="94" y="1"/>
                    </a:cubicBezTo>
                    <a:close/>
                  </a:path>
                </a:pathLst>
              </a:custGeom>
              <a:solidFill>
                <a:srgbClr val="2125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33"/>
              <p:cNvSpPr/>
              <p:nvPr/>
            </p:nvSpPr>
            <p:spPr>
              <a:xfrm>
                <a:off x="5854392" y="3074177"/>
                <a:ext cx="41684" cy="150183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4781" extrusionOk="0">
                    <a:moveTo>
                      <a:pt x="69" y="0"/>
                    </a:moveTo>
                    <a:cubicBezTo>
                      <a:pt x="34" y="0"/>
                      <a:pt x="1" y="22"/>
                      <a:pt x="2" y="67"/>
                    </a:cubicBezTo>
                    <a:cubicBezTo>
                      <a:pt x="51" y="781"/>
                      <a:pt x="101" y="1498"/>
                      <a:pt x="150" y="2211"/>
                    </a:cubicBezTo>
                    <a:lnTo>
                      <a:pt x="224" y="3294"/>
                    </a:lnTo>
                    <a:lnTo>
                      <a:pt x="259" y="3832"/>
                    </a:lnTo>
                    <a:cubicBezTo>
                      <a:pt x="269" y="3976"/>
                      <a:pt x="259" y="4144"/>
                      <a:pt x="315" y="4278"/>
                    </a:cubicBezTo>
                    <a:cubicBezTo>
                      <a:pt x="375" y="4429"/>
                      <a:pt x="540" y="4492"/>
                      <a:pt x="677" y="4559"/>
                    </a:cubicBezTo>
                    <a:cubicBezTo>
                      <a:pt x="849" y="4644"/>
                      <a:pt x="1029" y="4717"/>
                      <a:pt x="1211" y="4777"/>
                    </a:cubicBezTo>
                    <a:cubicBezTo>
                      <a:pt x="1219" y="4780"/>
                      <a:pt x="1227" y="4781"/>
                      <a:pt x="1234" y="4781"/>
                    </a:cubicBezTo>
                    <a:cubicBezTo>
                      <a:pt x="1302" y="4781"/>
                      <a:pt x="1326" y="4669"/>
                      <a:pt x="1246" y="4644"/>
                    </a:cubicBezTo>
                    <a:cubicBezTo>
                      <a:pt x="1092" y="4591"/>
                      <a:pt x="941" y="4531"/>
                      <a:pt x="790" y="4461"/>
                    </a:cubicBezTo>
                    <a:cubicBezTo>
                      <a:pt x="674" y="4405"/>
                      <a:pt x="473" y="4338"/>
                      <a:pt x="435" y="4197"/>
                    </a:cubicBezTo>
                    <a:cubicBezTo>
                      <a:pt x="392" y="4053"/>
                      <a:pt x="403" y="3877"/>
                      <a:pt x="392" y="3730"/>
                    </a:cubicBezTo>
                    <a:cubicBezTo>
                      <a:pt x="382" y="3561"/>
                      <a:pt x="371" y="3392"/>
                      <a:pt x="357" y="3224"/>
                    </a:cubicBezTo>
                    <a:cubicBezTo>
                      <a:pt x="312" y="2556"/>
                      <a:pt x="266" y="1884"/>
                      <a:pt x="220" y="1217"/>
                    </a:cubicBezTo>
                    <a:cubicBezTo>
                      <a:pt x="196" y="834"/>
                      <a:pt x="171" y="450"/>
                      <a:pt x="143" y="67"/>
                    </a:cubicBezTo>
                    <a:cubicBezTo>
                      <a:pt x="141" y="23"/>
                      <a:pt x="104" y="0"/>
                      <a:pt x="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33"/>
              <p:cNvSpPr/>
              <p:nvPr/>
            </p:nvSpPr>
            <p:spPr>
              <a:xfrm>
                <a:off x="5875815" y="3217983"/>
                <a:ext cx="6659" cy="73694"/>
              </a:xfrm>
              <a:custGeom>
                <a:avLst/>
                <a:gdLst/>
                <a:ahLst/>
                <a:cxnLst/>
                <a:rect l="l" t="t" r="r" b="b"/>
                <a:pathLst>
                  <a:path w="212" h="2346" extrusionOk="0">
                    <a:moveTo>
                      <a:pt x="142" y="0"/>
                    </a:moveTo>
                    <a:cubicBezTo>
                      <a:pt x="107" y="0"/>
                      <a:pt x="71" y="23"/>
                      <a:pt x="69" y="69"/>
                    </a:cubicBezTo>
                    <a:cubicBezTo>
                      <a:pt x="48" y="807"/>
                      <a:pt x="23" y="1542"/>
                      <a:pt x="2" y="2280"/>
                    </a:cubicBezTo>
                    <a:cubicBezTo>
                      <a:pt x="0" y="2324"/>
                      <a:pt x="35" y="2346"/>
                      <a:pt x="70" y="2346"/>
                    </a:cubicBezTo>
                    <a:cubicBezTo>
                      <a:pt x="105" y="2346"/>
                      <a:pt x="141" y="2324"/>
                      <a:pt x="143" y="2280"/>
                    </a:cubicBezTo>
                    <a:cubicBezTo>
                      <a:pt x="164" y="1542"/>
                      <a:pt x="188" y="807"/>
                      <a:pt x="210" y="69"/>
                    </a:cubicBezTo>
                    <a:cubicBezTo>
                      <a:pt x="211" y="23"/>
                      <a:pt x="177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33"/>
              <p:cNvSpPr/>
              <p:nvPr/>
            </p:nvSpPr>
            <p:spPr>
              <a:xfrm>
                <a:off x="5849334" y="3209910"/>
                <a:ext cx="37287" cy="11308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360" extrusionOk="0">
                    <a:moveTo>
                      <a:pt x="103" y="0"/>
                    </a:moveTo>
                    <a:cubicBezTo>
                      <a:pt x="28" y="0"/>
                      <a:pt x="1" y="120"/>
                      <a:pt x="82" y="136"/>
                    </a:cubicBezTo>
                    <a:cubicBezTo>
                      <a:pt x="409" y="210"/>
                      <a:pt x="740" y="284"/>
                      <a:pt x="1067" y="358"/>
                    </a:cubicBezTo>
                    <a:cubicBezTo>
                      <a:pt x="1073" y="359"/>
                      <a:pt x="1079" y="360"/>
                      <a:pt x="1085" y="360"/>
                    </a:cubicBezTo>
                    <a:cubicBezTo>
                      <a:pt x="1159" y="360"/>
                      <a:pt x="1187" y="244"/>
                      <a:pt x="1105" y="224"/>
                    </a:cubicBezTo>
                    <a:cubicBezTo>
                      <a:pt x="775" y="150"/>
                      <a:pt x="448" y="76"/>
                      <a:pt x="121" y="3"/>
                    </a:cubicBezTo>
                    <a:cubicBezTo>
                      <a:pt x="115" y="1"/>
                      <a:pt x="109" y="0"/>
                      <a:pt x="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33"/>
              <p:cNvSpPr/>
              <p:nvPr/>
            </p:nvSpPr>
            <p:spPr>
              <a:xfrm>
                <a:off x="5882506" y="3215156"/>
                <a:ext cx="33580" cy="8293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264" extrusionOk="0">
                    <a:moveTo>
                      <a:pt x="977" y="1"/>
                    </a:moveTo>
                    <a:cubicBezTo>
                      <a:pt x="675" y="8"/>
                      <a:pt x="373" y="50"/>
                      <a:pt x="81" y="127"/>
                    </a:cubicBezTo>
                    <a:cubicBezTo>
                      <a:pt x="0" y="147"/>
                      <a:pt x="23" y="264"/>
                      <a:pt x="96" y="264"/>
                    </a:cubicBezTo>
                    <a:cubicBezTo>
                      <a:pt x="102" y="264"/>
                      <a:pt x="109" y="263"/>
                      <a:pt x="116" y="261"/>
                    </a:cubicBezTo>
                    <a:cubicBezTo>
                      <a:pt x="397" y="187"/>
                      <a:pt x="685" y="148"/>
                      <a:pt x="977" y="141"/>
                    </a:cubicBezTo>
                    <a:cubicBezTo>
                      <a:pt x="1068" y="141"/>
                      <a:pt x="1068" y="1"/>
                      <a:pt x="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33"/>
              <p:cNvSpPr/>
              <p:nvPr/>
            </p:nvSpPr>
            <p:spPr>
              <a:xfrm>
                <a:off x="5882600" y="3220559"/>
                <a:ext cx="33109" cy="1441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459" extrusionOk="0">
                    <a:moveTo>
                      <a:pt x="76" y="1"/>
                    </a:moveTo>
                    <a:cubicBezTo>
                      <a:pt x="47" y="1"/>
                      <a:pt x="20" y="25"/>
                      <a:pt x="11" y="54"/>
                    </a:cubicBezTo>
                    <a:cubicBezTo>
                      <a:pt x="1" y="92"/>
                      <a:pt x="25" y="124"/>
                      <a:pt x="60" y="138"/>
                    </a:cubicBezTo>
                    <a:cubicBezTo>
                      <a:pt x="348" y="258"/>
                      <a:pt x="640" y="363"/>
                      <a:pt x="939" y="454"/>
                    </a:cubicBezTo>
                    <a:cubicBezTo>
                      <a:pt x="947" y="457"/>
                      <a:pt x="954" y="458"/>
                      <a:pt x="961" y="458"/>
                    </a:cubicBezTo>
                    <a:cubicBezTo>
                      <a:pt x="1029" y="458"/>
                      <a:pt x="1054" y="343"/>
                      <a:pt x="974" y="321"/>
                    </a:cubicBezTo>
                    <a:cubicBezTo>
                      <a:pt x="679" y="230"/>
                      <a:pt x="384" y="124"/>
                      <a:pt x="95" y="5"/>
                    </a:cubicBezTo>
                    <a:cubicBezTo>
                      <a:pt x="89" y="2"/>
                      <a:pt x="83" y="1"/>
                      <a:pt x="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33"/>
              <p:cNvSpPr/>
              <p:nvPr/>
            </p:nvSpPr>
            <p:spPr>
              <a:xfrm>
                <a:off x="6055055" y="3053508"/>
                <a:ext cx="23214" cy="213228"/>
              </a:xfrm>
              <a:custGeom>
                <a:avLst/>
                <a:gdLst/>
                <a:ahLst/>
                <a:cxnLst/>
                <a:rect l="l" t="t" r="r" b="b"/>
                <a:pathLst>
                  <a:path w="739" h="6788" extrusionOk="0">
                    <a:moveTo>
                      <a:pt x="88" y="1"/>
                    </a:moveTo>
                    <a:cubicBezTo>
                      <a:pt x="46" y="1"/>
                      <a:pt x="0" y="36"/>
                      <a:pt x="11" y="89"/>
                    </a:cubicBezTo>
                    <a:cubicBezTo>
                      <a:pt x="370" y="1790"/>
                      <a:pt x="545" y="3523"/>
                      <a:pt x="542" y="5263"/>
                    </a:cubicBezTo>
                    <a:cubicBezTo>
                      <a:pt x="538" y="5748"/>
                      <a:pt x="524" y="6236"/>
                      <a:pt x="496" y="6721"/>
                    </a:cubicBezTo>
                    <a:cubicBezTo>
                      <a:pt x="493" y="6765"/>
                      <a:pt x="526" y="6787"/>
                      <a:pt x="561" y="6787"/>
                    </a:cubicBezTo>
                    <a:cubicBezTo>
                      <a:pt x="595" y="6787"/>
                      <a:pt x="631" y="6765"/>
                      <a:pt x="633" y="6721"/>
                    </a:cubicBezTo>
                    <a:cubicBezTo>
                      <a:pt x="739" y="4985"/>
                      <a:pt x="665" y="3242"/>
                      <a:pt x="412" y="1523"/>
                    </a:cubicBezTo>
                    <a:cubicBezTo>
                      <a:pt x="338" y="1031"/>
                      <a:pt x="250" y="539"/>
                      <a:pt x="148" y="51"/>
                    </a:cubicBezTo>
                    <a:cubicBezTo>
                      <a:pt x="141" y="16"/>
                      <a:pt x="116" y="1"/>
                      <a:pt x="88" y="1"/>
                    </a:cubicBezTo>
                    <a:close/>
                  </a:path>
                </a:pathLst>
              </a:custGeom>
              <a:solidFill>
                <a:srgbClr val="2125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33"/>
              <p:cNvSpPr/>
              <p:nvPr/>
            </p:nvSpPr>
            <p:spPr>
              <a:xfrm>
                <a:off x="5986167" y="3151326"/>
                <a:ext cx="8136" cy="136142"/>
              </a:xfrm>
              <a:custGeom>
                <a:avLst/>
                <a:gdLst/>
                <a:ahLst/>
                <a:cxnLst/>
                <a:rect l="l" t="t" r="r" b="b"/>
                <a:pathLst>
                  <a:path w="259" h="4334" extrusionOk="0">
                    <a:moveTo>
                      <a:pt x="127" y="1"/>
                    </a:moveTo>
                    <a:cubicBezTo>
                      <a:pt x="92" y="1"/>
                      <a:pt x="55" y="24"/>
                      <a:pt x="53" y="68"/>
                    </a:cubicBezTo>
                    <a:cubicBezTo>
                      <a:pt x="0" y="1467"/>
                      <a:pt x="21" y="2869"/>
                      <a:pt x="116" y="4265"/>
                    </a:cubicBezTo>
                    <a:cubicBezTo>
                      <a:pt x="120" y="4310"/>
                      <a:pt x="156" y="4333"/>
                      <a:pt x="191" y="4333"/>
                    </a:cubicBezTo>
                    <a:cubicBezTo>
                      <a:pt x="225" y="4333"/>
                      <a:pt x="259" y="4310"/>
                      <a:pt x="257" y="4265"/>
                    </a:cubicBezTo>
                    <a:cubicBezTo>
                      <a:pt x="162" y="2869"/>
                      <a:pt x="141" y="1467"/>
                      <a:pt x="194" y="68"/>
                    </a:cubicBezTo>
                    <a:cubicBezTo>
                      <a:pt x="195" y="23"/>
                      <a:pt x="162" y="1"/>
                      <a:pt x="127" y="1"/>
                    </a:cubicBezTo>
                    <a:close/>
                  </a:path>
                </a:pathLst>
              </a:custGeom>
              <a:solidFill>
                <a:srgbClr val="2125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33"/>
              <p:cNvSpPr/>
              <p:nvPr/>
            </p:nvSpPr>
            <p:spPr>
              <a:xfrm>
                <a:off x="5784562" y="3128018"/>
                <a:ext cx="27737" cy="47810"/>
              </a:xfrm>
              <a:custGeom>
                <a:avLst/>
                <a:gdLst/>
                <a:ahLst/>
                <a:cxnLst/>
                <a:rect l="l" t="t" r="r" b="b"/>
                <a:pathLst>
                  <a:path w="883" h="1522" extrusionOk="0">
                    <a:moveTo>
                      <a:pt x="797" y="0"/>
                    </a:moveTo>
                    <a:cubicBezTo>
                      <a:pt x="770" y="0"/>
                      <a:pt x="743" y="14"/>
                      <a:pt x="732" y="47"/>
                    </a:cubicBezTo>
                    <a:cubicBezTo>
                      <a:pt x="686" y="195"/>
                      <a:pt x="573" y="301"/>
                      <a:pt x="454" y="392"/>
                    </a:cubicBezTo>
                    <a:cubicBezTo>
                      <a:pt x="334" y="487"/>
                      <a:pt x="176" y="564"/>
                      <a:pt x="88" y="691"/>
                    </a:cubicBezTo>
                    <a:cubicBezTo>
                      <a:pt x="0" y="817"/>
                      <a:pt x="29" y="989"/>
                      <a:pt x="173" y="1056"/>
                    </a:cubicBezTo>
                    <a:cubicBezTo>
                      <a:pt x="225" y="1081"/>
                      <a:pt x="363" y="1109"/>
                      <a:pt x="320" y="1186"/>
                    </a:cubicBezTo>
                    <a:cubicBezTo>
                      <a:pt x="275" y="1267"/>
                      <a:pt x="201" y="1341"/>
                      <a:pt x="131" y="1404"/>
                    </a:cubicBezTo>
                    <a:cubicBezTo>
                      <a:pt x="78" y="1451"/>
                      <a:pt x="129" y="1521"/>
                      <a:pt x="186" y="1521"/>
                    </a:cubicBezTo>
                    <a:cubicBezTo>
                      <a:pt x="202" y="1521"/>
                      <a:pt x="218" y="1516"/>
                      <a:pt x="232" y="1503"/>
                    </a:cubicBezTo>
                    <a:cubicBezTo>
                      <a:pt x="303" y="1436"/>
                      <a:pt x="366" y="1365"/>
                      <a:pt x="422" y="1285"/>
                    </a:cubicBezTo>
                    <a:cubicBezTo>
                      <a:pt x="464" y="1225"/>
                      <a:pt x="493" y="1155"/>
                      <a:pt x="457" y="1081"/>
                    </a:cubicBezTo>
                    <a:cubicBezTo>
                      <a:pt x="419" y="1010"/>
                      <a:pt x="348" y="979"/>
                      <a:pt x="278" y="947"/>
                    </a:cubicBezTo>
                    <a:cubicBezTo>
                      <a:pt x="239" y="933"/>
                      <a:pt x="197" y="919"/>
                      <a:pt x="183" y="880"/>
                    </a:cubicBezTo>
                    <a:cubicBezTo>
                      <a:pt x="166" y="838"/>
                      <a:pt x="187" y="793"/>
                      <a:pt x="211" y="757"/>
                    </a:cubicBezTo>
                    <a:cubicBezTo>
                      <a:pt x="261" y="691"/>
                      <a:pt x="341" y="645"/>
                      <a:pt x="408" y="599"/>
                    </a:cubicBezTo>
                    <a:cubicBezTo>
                      <a:pt x="471" y="554"/>
                      <a:pt x="535" y="508"/>
                      <a:pt x="594" y="455"/>
                    </a:cubicBezTo>
                    <a:cubicBezTo>
                      <a:pt x="717" y="357"/>
                      <a:pt x="819" y="237"/>
                      <a:pt x="865" y="86"/>
                    </a:cubicBezTo>
                    <a:cubicBezTo>
                      <a:pt x="882" y="35"/>
                      <a:pt x="839" y="0"/>
                      <a:pt x="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33"/>
              <p:cNvSpPr/>
              <p:nvPr/>
            </p:nvSpPr>
            <p:spPr>
              <a:xfrm>
                <a:off x="5740270" y="3171870"/>
                <a:ext cx="54438" cy="103755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3303" extrusionOk="0">
                    <a:moveTo>
                      <a:pt x="1639" y="1"/>
                    </a:moveTo>
                    <a:cubicBezTo>
                      <a:pt x="1618" y="1"/>
                      <a:pt x="1598" y="11"/>
                      <a:pt x="1586" y="36"/>
                    </a:cubicBezTo>
                    <a:cubicBezTo>
                      <a:pt x="1091" y="1101"/>
                      <a:pt x="570" y="2156"/>
                      <a:pt x="29" y="3196"/>
                    </a:cubicBezTo>
                    <a:cubicBezTo>
                      <a:pt x="0" y="3252"/>
                      <a:pt x="49" y="3302"/>
                      <a:pt x="96" y="3302"/>
                    </a:cubicBezTo>
                    <a:cubicBezTo>
                      <a:pt x="118" y="3302"/>
                      <a:pt x="139" y="3292"/>
                      <a:pt x="152" y="3266"/>
                    </a:cubicBezTo>
                    <a:cubicBezTo>
                      <a:pt x="693" y="2226"/>
                      <a:pt x="1210" y="1172"/>
                      <a:pt x="1706" y="110"/>
                    </a:cubicBezTo>
                    <a:cubicBezTo>
                      <a:pt x="1732" y="52"/>
                      <a:pt x="1684" y="1"/>
                      <a:pt x="16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33"/>
              <p:cNvSpPr/>
              <p:nvPr/>
            </p:nvSpPr>
            <p:spPr>
              <a:xfrm>
                <a:off x="5726920" y="2503789"/>
                <a:ext cx="20795" cy="24502"/>
              </a:xfrm>
              <a:custGeom>
                <a:avLst/>
                <a:gdLst/>
                <a:ahLst/>
                <a:cxnLst/>
                <a:rect l="l" t="t" r="r" b="b"/>
                <a:pathLst>
                  <a:path w="662" h="780" extrusionOk="0">
                    <a:moveTo>
                      <a:pt x="231" y="0"/>
                    </a:moveTo>
                    <a:cubicBezTo>
                      <a:pt x="206" y="0"/>
                      <a:pt x="182" y="5"/>
                      <a:pt x="159" y="16"/>
                    </a:cubicBezTo>
                    <a:cubicBezTo>
                      <a:pt x="29" y="75"/>
                      <a:pt x="1" y="293"/>
                      <a:pt x="96" y="497"/>
                    </a:cubicBezTo>
                    <a:cubicBezTo>
                      <a:pt x="174" y="668"/>
                      <a:pt x="312" y="780"/>
                      <a:pt x="431" y="780"/>
                    </a:cubicBezTo>
                    <a:cubicBezTo>
                      <a:pt x="456" y="780"/>
                      <a:pt x="481" y="775"/>
                      <a:pt x="503" y="764"/>
                    </a:cubicBezTo>
                    <a:cubicBezTo>
                      <a:pt x="633" y="705"/>
                      <a:pt x="662" y="487"/>
                      <a:pt x="567" y="283"/>
                    </a:cubicBezTo>
                    <a:cubicBezTo>
                      <a:pt x="488" y="112"/>
                      <a:pt x="350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33"/>
              <p:cNvSpPr/>
              <p:nvPr/>
            </p:nvSpPr>
            <p:spPr>
              <a:xfrm>
                <a:off x="5783117" y="2487988"/>
                <a:ext cx="20795" cy="24533"/>
              </a:xfrm>
              <a:custGeom>
                <a:avLst/>
                <a:gdLst/>
                <a:ahLst/>
                <a:cxnLst/>
                <a:rect l="l" t="t" r="r" b="b"/>
                <a:pathLst>
                  <a:path w="662" h="781" extrusionOk="0">
                    <a:moveTo>
                      <a:pt x="231" y="1"/>
                    </a:moveTo>
                    <a:cubicBezTo>
                      <a:pt x="206" y="1"/>
                      <a:pt x="182" y="6"/>
                      <a:pt x="159" y="16"/>
                    </a:cubicBezTo>
                    <a:cubicBezTo>
                      <a:pt x="29" y="76"/>
                      <a:pt x="1" y="294"/>
                      <a:pt x="96" y="498"/>
                    </a:cubicBezTo>
                    <a:cubicBezTo>
                      <a:pt x="174" y="669"/>
                      <a:pt x="312" y="780"/>
                      <a:pt x="431" y="780"/>
                    </a:cubicBezTo>
                    <a:cubicBezTo>
                      <a:pt x="456" y="780"/>
                      <a:pt x="481" y="775"/>
                      <a:pt x="503" y="765"/>
                    </a:cubicBezTo>
                    <a:cubicBezTo>
                      <a:pt x="633" y="705"/>
                      <a:pt x="662" y="487"/>
                      <a:pt x="567" y="283"/>
                    </a:cubicBezTo>
                    <a:cubicBezTo>
                      <a:pt x="488" y="112"/>
                      <a:pt x="350" y="1"/>
                      <a:pt x="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33"/>
              <p:cNvSpPr/>
              <p:nvPr/>
            </p:nvSpPr>
            <p:spPr>
              <a:xfrm>
                <a:off x="5654828" y="2402201"/>
                <a:ext cx="34836" cy="137712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4384" extrusionOk="0">
                    <a:moveTo>
                      <a:pt x="873" y="1"/>
                    </a:moveTo>
                    <a:cubicBezTo>
                      <a:pt x="857" y="1"/>
                      <a:pt x="841" y="8"/>
                      <a:pt x="827" y="23"/>
                    </a:cubicBezTo>
                    <a:cubicBezTo>
                      <a:pt x="394" y="512"/>
                      <a:pt x="159" y="1134"/>
                      <a:pt x="64" y="1774"/>
                    </a:cubicBezTo>
                    <a:cubicBezTo>
                      <a:pt x="18" y="2100"/>
                      <a:pt x="1" y="2427"/>
                      <a:pt x="18" y="2758"/>
                    </a:cubicBezTo>
                    <a:cubicBezTo>
                      <a:pt x="32" y="3099"/>
                      <a:pt x="82" y="3447"/>
                      <a:pt x="243" y="3752"/>
                    </a:cubicBezTo>
                    <a:cubicBezTo>
                      <a:pt x="398" y="4051"/>
                      <a:pt x="661" y="4297"/>
                      <a:pt x="988" y="4381"/>
                    </a:cubicBezTo>
                    <a:cubicBezTo>
                      <a:pt x="995" y="4383"/>
                      <a:pt x="1001" y="4384"/>
                      <a:pt x="1006" y="4384"/>
                    </a:cubicBezTo>
                    <a:cubicBezTo>
                      <a:pt x="1081" y="4384"/>
                      <a:pt x="1109" y="4264"/>
                      <a:pt x="1027" y="4244"/>
                    </a:cubicBezTo>
                    <a:cubicBezTo>
                      <a:pt x="380" y="4079"/>
                      <a:pt x="183" y="3359"/>
                      <a:pt x="159" y="2772"/>
                    </a:cubicBezTo>
                    <a:cubicBezTo>
                      <a:pt x="127" y="2174"/>
                      <a:pt x="194" y="1559"/>
                      <a:pt x="408" y="993"/>
                    </a:cubicBezTo>
                    <a:cubicBezTo>
                      <a:pt x="528" y="677"/>
                      <a:pt x="700" y="378"/>
                      <a:pt x="925" y="122"/>
                    </a:cubicBezTo>
                    <a:cubicBezTo>
                      <a:pt x="971" y="71"/>
                      <a:pt x="924" y="1"/>
                      <a:pt x="873" y="1"/>
                    </a:cubicBezTo>
                    <a:close/>
                  </a:path>
                </a:pathLst>
              </a:custGeom>
              <a:solidFill>
                <a:srgbClr val="C765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33"/>
              <p:cNvSpPr/>
              <p:nvPr/>
            </p:nvSpPr>
            <p:spPr>
              <a:xfrm>
                <a:off x="5662116" y="2448063"/>
                <a:ext cx="37695" cy="86290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2747" extrusionOk="0">
                    <a:moveTo>
                      <a:pt x="237" y="0"/>
                    </a:moveTo>
                    <a:cubicBezTo>
                      <a:pt x="209" y="0"/>
                      <a:pt x="181" y="15"/>
                      <a:pt x="169" y="50"/>
                    </a:cubicBezTo>
                    <a:cubicBezTo>
                      <a:pt x="4" y="570"/>
                      <a:pt x="1" y="1136"/>
                      <a:pt x="152" y="1660"/>
                    </a:cubicBezTo>
                    <a:cubicBezTo>
                      <a:pt x="226" y="1920"/>
                      <a:pt x="335" y="2169"/>
                      <a:pt x="486" y="2394"/>
                    </a:cubicBezTo>
                    <a:cubicBezTo>
                      <a:pt x="611" y="2581"/>
                      <a:pt x="790" y="2746"/>
                      <a:pt x="1015" y="2746"/>
                    </a:cubicBezTo>
                    <a:cubicBezTo>
                      <a:pt x="1049" y="2746"/>
                      <a:pt x="1083" y="2743"/>
                      <a:pt x="1118" y="2735"/>
                    </a:cubicBezTo>
                    <a:cubicBezTo>
                      <a:pt x="1200" y="2719"/>
                      <a:pt x="1175" y="2599"/>
                      <a:pt x="1101" y="2599"/>
                    </a:cubicBezTo>
                    <a:cubicBezTo>
                      <a:pt x="1095" y="2599"/>
                      <a:pt x="1089" y="2600"/>
                      <a:pt x="1083" y="2602"/>
                    </a:cubicBezTo>
                    <a:cubicBezTo>
                      <a:pt x="1059" y="2607"/>
                      <a:pt x="1036" y="2609"/>
                      <a:pt x="1013" y="2609"/>
                    </a:cubicBezTo>
                    <a:cubicBezTo>
                      <a:pt x="778" y="2609"/>
                      <a:pt x="620" y="2359"/>
                      <a:pt x="517" y="2176"/>
                    </a:cubicBezTo>
                    <a:cubicBezTo>
                      <a:pt x="398" y="1969"/>
                      <a:pt x="314" y="1744"/>
                      <a:pt x="257" y="1512"/>
                    </a:cubicBezTo>
                    <a:cubicBezTo>
                      <a:pt x="141" y="1041"/>
                      <a:pt x="159" y="545"/>
                      <a:pt x="306" y="85"/>
                    </a:cubicBezTo>
                    <a:cubicBezTo>
                      <a:pt x="323" y="34"/>
                      <a:pt x="280" y="0"/>
                      <a:pt x="237" y="0"/>
                    </a:cubicBezTo>
                    <a:close/>
                  </a:path>
                </a:pathLst>
              </a:custGeom>
              <a:solidFill>
                <a:srgbClr val="C765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33"/>
              <p:cNvSpPr/>
              <p:nvPr/>
            </p:nvSpPr>
            <p:spPr>
              <a:xfrm>
                <a:off x="5859292" y="2300738"/>
                <a:ext cx="152979" cy="145408"/>
              </a:xfrm>
              <a:custGeom>
                <a:avLst/>
                <a:gdLst/>
                <a:ahLst/>
                <a:cxnLst/>
                <a:rect l="l" t="t" r="r" b="b"/>
                <a:pathLst>
                  <a:path w="4870" h="4629" extrusionOk="0">
                    <a:moveTo>
                      <a:pt x="151" y="0"/>
                    </a:moveTo>
                    <a:cubicBezTo>
                      <a:pt x="130" y="0"/>
                      <a:pt x="110" y="1"/>
                      <a:pt x="89" y="2"/>
                    </a:cubicBezTo>
                    <a:cubicBezTo>
                      <a:pt x="3" y="6"/>
                      <a:pt x="1" y="139"/>
                      <a:pt x="83" y="139"/>
                    </a:cubicBezTo>
                    <a:cubicBezTo>
                      <a:pt x="85" y="139"/>
                      <a:pt x="87" y="139"/>
                      <a:pt x="89" y="139"/>
                    </a:cubicBezTo>
                    <a:cubicBezTo>
                      <a:pt x="106" y="138"/>
                      <a:pt x="124" y="138"/>
                      <a:pt x="141" y="138"/>
                    </a:cubicBezTo>
                    <a:cubicBezTo>
                      <a:pt x="602" y="138"/>
                      <a:pt x="968" y="489"/>
                      <a:pt x="1249" y="821"/>
                    </a:cubicBezTo>
                    <a:cubicBezTo>
                      <a:pt x="1558" y="1190"/>
                      <a:pt x="1807" y="1612"/>
                      <a:pt x="2008" y="2051"/>
                    </a:cubicBezTo>
                    <a:cubicBezTo>
                      <a:pt x="2391" y="2884"/>
                      <a:pt x="2602" y="3942"/>
                      <a:pt x="3463" y="4434"/>
                    </a:cubicBezTo>
                    <a:cubicBezTo>
                      <a:pt x="3677" y="4558"/>
                      <a:pt x="3927" y="4628"/>
                      <a:pt x="4174" y="4628"/>
                    </a:cubicBezTo>
                    <a:cubicBezTo>
                      <a:pt x="4396" y="4628"/>
                      <a:pt x="4616" y="4571"/>
                      <a:pt x="4806" y="4445"/>
                    </a:cubicBezTo>
                    <a:cubicBezTo>
                      <a:pt x="4870" y="4404"/>
                      <a:pt x="4832" y="4312"/>
                      <a:pt x="4773" y="4312"/>
                    </a:cubicBezTo>
                    <a:cubicBezTo>
                      <a:pt x="4761" y="4312"/>
                      <a:pt x="4748" y="4316"/>
                      <a:pt x="4735" y="4325"/>
                    </a:cubicBezTo>
                    <a:cubicBezTo>
                      <a:pt x="4564" y="4438"/>
                      <a:pt x="4369" y="4488"/>
                      <a:pt x="4172" y="4488"/>
                    </a:cubicBezTo>
                    <a:cubicBezTo>
                      <a:pt x="3933" y="4488"/>
                      <a:pt x="3692" y="4414"/>
                      <a:pt x="3488" y="4287"/>
                    </a:cubicBezTo>
                    <a:cubicBezTo>
                      <a:pt x="3108" y="4051"/>
                      <a:pt x="2851" y="3664"/>
                      <a:pt x="2662" y="3271"/>
                    </a:cubicBezTo>
                    <a:cubicBezTo>
                      <a:pt x="2444" y="2814"/>
                      <a:pt x="2296" y="2325"/>
                      <a:pt x="2078" y="1868"/>
                    </a:cubicBezTo>
                    <a:cubicBezTo>
                      <a:pt x="1874" y="1450"/>
                      <a:pt x="1628" y="1053"/>
                      <a:pt x="1326" y="698"/>
                    </a:cubicBezTo>
                    <a:cubicBezTo>
                      <a:pt x="1029" y="351"/>
                      <a:pt x="632" y="0"/>
                      <a:pt x="151" y="0"/>
                    </a:cubicBezTo>
                    <a:close/>
                  </a:path>
                </a:pathLst>
              </a:custGeom>
              <a:solidFill>
                <a:srgbClr val="C765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33"/>
              <p:cNvSpPr/>
              <p:nvPr/>
            </p:nvSpPr>
            <p:spPr>
              <a:xfrm>
                <a:off x="6015569" y="2477057"/>
                <a:ext cx="95148" cy="154235"/>
              </a:xfrm>
              <a:custGeom>
                <a:avLst/>
                <a:gdLst/>
                <a:ahLst/>
                <a:cxnLst/>
                <a:rect l="l" t="t" r="r" b="b"/>
                <a:pathLst>
                  <a:path w="3029" h="4910" extrusionOk="0">
                    <a:moveTo>
                      <a:pt x="90" y="1"/>
                    </a:moveTo>
                    <a:cubicBezTo>
                      <a:pt x="21" y="1"/>
                      <a:pt x="1" y="114"/>
                      <a:pt x="77" y="139"/>
                    </a:cubicBezTo>
                    <a:cubicBezTo>
                      <a:pt x="1489" y="649"/>
                      <a:pt x="2681" y="1851"/>
                      <a:pt x="2846" y="3390"/>
                    </a:cubicBezTo>
                    <a:cubicBezTo>
                      <a:pt x="2899" y="3872"/>
                      <a:pt x="2836" y="4353"/>
                      <a:pt x="2730" y="4821"/>
                    </a:cubicBezTo>
                    <a:cubicBezTo>
                      <a:pt x="2717" y="4874"/>
                      <a:pt x="2763" y="4909"/>
                      <a:pt x="2805" y="4909"/>
                    </a:cubicBezTo>
                    <a:cubicBezTo>
                      <a:pt x="2832" y="4909"/>
                      <a:pt x="2859" y="4894"/>
                      <a:pt x="2867" y="4859"/>
                    </a:cubicBezTo>
                    <a:cubicBezTo>
                      <a:pt x="2962" y="4420"/>
                      <a:pt x="3029" y="3970"/>
                      <a:pt x="2997" y="3524"/>
                    </a:cubicBezTo>
                    <a:cubicBezTo>
                      <a:pt x="2973" y="3127"/>
                      <a:pt x="2874" y="2737"/>
                      <a:pt x="2723" y="2367"/>
                    </a:cubicBezTo>
                    <a:cubicBezTo>
                      <a:pt x="2421" y="1650"/>
                      <a:pt x="1908" y="1046"/>
                      <a:pt x="1275" y="603"/>
                    </a:cubicBezTo>
                    <a:cubicBezTo>
                      <a:pt x="917" y="350"/>
                      <a:pt x="523" y="153"/>
                      <a:pt x="115" y="6"/>
                    </a:cubicBezTo>
                    <a:cubicBezTo>
                      <a:pt x="106" y="2"/>
                      <a:pt x="98" y="1"/>
                      <a:pt x="90" y="1"/>
                    </a:cubicBezTo>
                    <a:close/>
                  </a:path>
                </a:pathLst>
              </a:custGeom>
              <a:solidFill>
                <a:srgbClr val="C765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33"/>
              <p:cNvSpPr/>
              <p:nvPr/>
            </p:nvSpPr>
            <p:spPr>
              <a:xfrm>
                <a:off x="5765809" y="2325868"/>
                <a:ext cx="122383" cy="91253"/>
              </a:xfrm>
              <a:custGeom>
                <a:avLst/>
                <a:gdLst/>
                <a:ahLst/>
                <a:cxnLst/>
                <a:rect l="l" t="t" r="r" b="b"/>
                <a:pathLst>
                  <a:path w="3896" h="2905" extrusionOk="0">
                    <a:moveTo>
                      <a:pt x="819" y="0"/>
                    </a:moveTo>
                    <a:cubicBezTo>
                      <a:pt x="569" y="0"/>
                      <a:pt x="321" y="33"/>
                      <a:pt x="81" y="102"/>
                    </a:cubicBezTo>
                    <a:cubicBezTo>
                      <a:pt x="0" y="124"/>
                      <a:pt x="26" y="238"/>
                      <a:pt x="96" y="238"/>
                    </a:cubicBezTo>
                    <a:cubicBezTo>
                      <a:pt x="102" y="238"/>
                      <a:pt x="109" y="237"/>
                      <a:pt x="116" y="235"/>
                    </a:cubicBezTo>
                    <a:cubicBezTo>
                      <a:pt x="342" y="172"/>
                      <a:pt x="577" y="140"/>
                      <a:pt x="812" y="140"/>
                    </a:cubicBezTo>
                    <a:cubicBezTo>
                      <a:pt x="1226" y="140"/>
                      <a:pt x="1640" y="238"/>
                      <a:pt x="2010" y="429"/>
                    </a:cubicBezTo>
                    <a:cubicBezTo>
                      <a:pt x="2597" y="731"/>
                      <a:pt x="3009" y="1255"/>
                      <a:pt x="3307" y="1831"/>
                    </a:cubicBezTo>
                    <a:cubicBezTo>
                      <a:pt x="3480" y="2161"/>
                      <a:pt x="3617" y="2506"/>
                      <a:pt x="3743" y="2857"/>
                    </a:cubicBezTo>
                    <a:cubicBezTo>
                      <a:pt x="3754" y="2890"/>
                      <a:pt x="3782" y="2905"/>
                      <a:pt x="3809" y="2905"/>
                    </a:cubicBezTo>
                    <a:cubicBezTo>
                      <a:pt x="3853" y="2905"/>
                      <a:pt x="3896" y="2870"/>
                      <a:pt x="3877" y="2819"/>
                    </a:cubicBezTo>
                    <a:cubicBezTo>
                      <a:pt x="3645" y="2176"/>
                      <a:pt x="3374" y="1529"/>
                      <a:pt x="2931" y="998"/>
                    </a:cubicBezTo>
                    <a:cubicBezTo>
                      <a:pt x="2495" y="478"/>
                      <a:pt x="1891" y="126"/>
                      <a:pt x="1220" y="28"/>
                    </a:cubicBezTo>
                    <a:cubicBezTo>
                      <a:pt x="1086" y="10"/>
                      <a:pt x="952" y="0"/>
                      <a:pt x="8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33"/>
              <p:cNvSpPr/>
              <p:nvPr/>
            </p:nvSpPr>
            <p:spPr>
              <a:xfrm>
                <a:off x="5574004" y="2812511"/>
                <a:ext cx="91913" cy="57893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1843" extrusionOk="0">
                    <a:moveTo>
                      <a:pt x="2289" y="1"/>
                    </a:moveTo>
                    <a:lnTo>
                      <a:pt x="1" y="700"/>
                    </a:lnTo>
                    <a:lnTo>
                      <a:pt x="669" y="1842"/>
                    </a:lnTo>
                    <a:lnTo>
                      <a:pt x="2925" y="1368"/>
                    </a:lnTo>
                    <a:lnTo>
                      <a:pt x="22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33"/>
              <p:cNvSpPr/>
              <p:nvPr/>
            </p:nvSpPr>
            <p:spPr>
              <a:xfrm>
                <a:off x="5595773" y="3159619"/>
                <a:ext cx="5434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74" extrusionOk="0">
                    <a:moveTo>
                      <a:pt x="102" y="1"/>
                    </a:moveTo>
                    <a:lnTo>
                      <a:pt x="85" y="4"/>
                    </a:lnTo>
                    <a:cubicBezTo>
                      <a:pt x="71" y="8"/>
                      <a:pt x="60" y="12"/>
                      <a:pt x="53" y="22"/>
                    </a:cubicBezTo>
                    <a:lnTo>
                      <a:pt x="21" y="54"/>
                    </a:lnTo>
                    <a:cubicBezTo>
                      <a:pt x="14" y="57"/>
                      <a:pt x="11" y="68"/>
                      <a:pt x="7" y="75"/>
                    </a:cubicBezTo>
                    <a:cubicBezTo>
                      <a:pt x="4" y="85"/>
                      <a:pt x="0" y="92"/>
                      <a:pt x="0" y="103"/>
                    </a:cubicBezTo>
                    <a:cubicBezTo>
                      <a:pt x="0" y="113"/>
                      <a:pt x="4" y="120"/>
                      <a:pt x="7" y="128"/>
                    </a:cubicBezTo>
                    <a:cubicBezTo>
                      <a:pt x="11" y="138"/>
                      <a:pt x="14" y="145"/>
                      <a:pt x="21" y="152"/>
                    </a:cubicBezTo>
                    <a:cubicBezTo>
                      <a:pt x="25" y="156"/>
                      <a:pt x="32" y="159"/>
                      <a:pt x="36" y="163"/>
                    </a:cubicBezTo>
                    <a:cubicBezTo>
                      <a:pt x="46" y="170"/>
                      <a:pt x="57" y="173"/>
                      <a:pt x="71" y="173"/>
                    </a:cubicBezTo>
                    <a:lnTo>
                      <a:pt x="88" y="170"/>
                    </a:lnTo>
                    <a:cubicBezTo>
                      <a:pt x="102" y="166"/>
                      <a:pt x="109" y="159"/>
                      <a:pt x="120" y="152"/>
                    </a:cubicBezTo>
                    <a:lnTo>
                      <a:pt x="152" y="120"/>
                    </a:lnTo>
                    <a:cubicBezTo>
                      <a:pt x="159" y="113"/>
                      <a:pt x="162" y="106"/>
                      <a:pt x="166" y="96"/>
                    </a:cubicBezTo>
                    <a:cubicBezTo>
                      <a:pt x="169" y="89"/>
                      <a:pt x="173" y="82"/>
                      <a:pt x="173" y="71"/>
                    </a:cubicBezTo>
                    <a:cubicBezTo>
                      <a:pt x="173" y="61"/>
                      <a:pt x="169" y="54"/>
                      <a:pt x="166" y="43"/>
                    </a:cubicBezTo>
                    <a:cubicBezTo>
                      <a:pt x="162" y="36"/>
                      <a:pt x="159" y="29"/>
                      <a:pt x="152" y="22"/>
                    </a:cubicBezTo>
                    <a:cubicBezTo>
                      <a:pt x="148" y="19"/>
                      <a:pt x="141" y="15"/>
                      <a:pt x="137" y="12"/>
                    </a:cubicBezTo>
                    <a:cubicBezTo>
                      <a:pt x="127" y="4"/>
                      <a:pt x="113" y="1"/>
                      <a:pt x="102" y="1"/>
                    </a:cubicBezTo>
                    <a:close/>
                  </a:path>
                </a:pathLst>
              </a:custGeom>
              <a:solidFill>
                <a:srgbClr val="C4BD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33"/>
              <p:cNvSpPr/>
              <p:nvPr/>
            </p:nvSpPr>
            <p:spPr>
              <a:xfrm>
                <a:off x="5530058" y="2939009"/>
                <a:ext cx="79851" cy="14984"/>
              </a:xfrm>
              <a:custGeom>
                <a:avLst/>
                <a:gdLst/>
                <a:ahLst/>
                <a:cxnLst/>
                <a:rect l="l" t="t" r="r" b="b"/>
                <a:pathLst>
                  <a:path w="2542" h="477" extrusionOk="0">
                    <a:moveTo>
                      <a:pt x="2432" y="1"/>
                    </a:moveTo>
                    <a:cubicBezTo>
                      <a:pt x="2428" y="1"/>
                      <a:pt x="2424" y="1"/>
                      <a:pt x="2419" y="2"/>
                    </a:cubicBezTo>
                    <a:cubicBezTo>
                      <a:pt x="1642" y="114"/>
                      <a:pt x="862" y="227"/>
                      <a:pt x="85" y="339"/>
                    </a:cubicBezTo>
                    <a:cubicBezTo>
                      <a:pt x="1" y="353"/>
                      <a:pt x="34" y="477"/>
                      <a:pt x="114" y="477"/>
                    </a:cubicBezTo>
                    <a:cubicBezTo>
                      <a:pt x="118" y="477"/>
                      <a:pt x="121" y="476"/>
                      <a:pt x="124" y="476"/>
                    </a:cubicBezTo>
                    <a:cubicBezTo>
                      <a:pt x="901" y="364"/>
                      <a:pt x="1678" y="251"/>
                      <a:pt x="2454" y="139"/>
                    </a:cubicBezTo>
                    <a:cubicBezTo>
                      <a:pt x="2541" y="125"/>
                      <a:pt x="2511" y="1"/>
                      <a:pt x="24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33"/>
              <p:cNvSpPr/>
              <p:nvPr/>
            </p:nvSpPr>
            <p:spPr>
              <a:xfrm>
                <a:off x="5547460" y="2970547"/>
                <a:ext cx="76961" cy="19790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630" extrusionOk="0">
                    <a:moveTo>
                      <a:pt x="2348" y="1"/>
                    </a:moveTo>
                    <a:cubicBezTo>
                      <a:pt x="2342" y="1"/>
                      <a:pt x="2336" y="1"/>
                      <a:pt x="2329" y="3"/>
                    </a:cubicBezTo>
                    <a:cubicBezTo>
                      <a:pt x="1588" y="189"/>
                      <a:pt x="835" y="351"/>
                      <a:pt x="83" y="495"/>
                    </a:cubicBezTo>
                    <a:cubicBezTo>
                      <a:pt x="1" y="508"/>
                      <a:pt x="27" y="630"/>
                      <a:pt x="106" y="630"/>
                    </a:cubicBezTo>
                    <a:cubicBezTo>
                      <a:pt x="111" y="630"/>
                      <a:pt x="116" y="629"/>
                      <a:pt x="122" y="628"/>
                    </a:cubicBezTo>
                    <a:cubicBezTo>
                      <a:pt x="874" y="488"/>
                      <a:pt x="1623" y="323"/>
                      <a:pt x="2368" y="140"/>
                    </a:cubicBezTo>
                    <a:cubicBezTo>
                      <a:pt x="2449" y="117"/>
                      <a:pt x="2422" y="1"/>
                      <a:pt x="2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33"/>
              <p:cNvSpPr/>
              <p:nvPr/>
            </p:nvSpPr>
            <p:spPr>
              <a:xfrm>
                <a:off x="5578873" y="3000106"/>
                <a:ext cx="62071" cy="24408"/>
              </a:xfrm>
              <a:custGeom>
                <a:avLst/>
                <a:gdLst/>
                <a:ahLst/>
                <a:cxnLst/>
                <a:rect l="l" t="t" r="r" b="b"/>
                <a:pathLst>
                  <a:path w="1976" h="777" extrusionOk="0">
                    <a:moveTo>
                      <a:pt x="1881" y="1"/>
                    </a:moveTo>
                    <a:cubicBezTo>
                      <a:pt x="1874" y="1"/>
                      <a:pt x="1867" y="2"/>
                      <a:pt x="1860" y="4"/>
                    </a:cubicBezTo>
                    <a:cubicBezTo>
                      <a:pt x="1252" y="187"/>
                      <a:pt x="654" y="401"/>
                      <a:pt x="71" y="650"/>
                    </a:cubicBezTo>
                    <a:cubicBezTo>
                      <a:pt x="0" y="681"/>
                      <a:pt x="45" y="776"/>
                      <a:pt x="111" y="776"/>
                    </a:cubicBezTo>
                    <a:cubicBezTo>
                      <a:pt x="121" y="776"/>
                      <a:pt x="131" y="774"/>
                      <a:pt x="141" y="770"/>
                    </a:cubicBezTo>
                    <a:cubicBezTo>
                      <a:pt x="714" y="527"/>
                      <a:pt x="1301" y="317"/>
                      <a:pt x="1899" y="141"/>
                    </a:cubicBezTo>
                    <a:cubicBezTo>
                      <a:pt x="1976" y="115"/>
                      <a:pt x="1953" y="1"/>
                      <a:pt x="1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33"/>
              <p:cNvSpPr/>
              <p:nvPr/>
            </p:nvSpPr>
            <p:spPr>
              <a:xfrm>
                <a:off x="5447066" y="3357706"/>
                <a:ext cx="252745" cy="166392"/>
              </a:xfrm>
              <a:custGeom>
                <a:avLst/>
                <a:gdLst/>
                <a:ahLst/>
                <a:cxnLst/>
                <a:rect l="l" t="t" r="r" b="b"/>
                <a:pathLst>
                  <a:path w="8046" h="5297" extrusionOk="0">
                    <a:moveTo>
                      <a:pt x="56" y="0"/>
                    </a:moveTo>
                    <a:lnTo>
                      <a:pt x="0" y="264"/>
                    </a:lnTo>
                    <a:lnTo>
                      <a:pt x="2123" y="5297"/>
                    </a:lnTo>
                    <a:cubicBezTo>
                      <a:pt x="2123" y="5297"/>
                      <a:pt x="8045" y="3378"/>
                      <a:pt x="7989" y="3378"/>
                    </a:cubicBezTo>
                    <a:cubicBezTo>
                      <a:pt x="7936" y="3378"/>
                      <a:pt x="7898" y="2984"/>
                      <a:pt x="7898" y="2984"/>
                    </a:cubicBezTo>
                    <a:lnTo>
                      <a:pt x="5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33"/>
              <p:cNvSpPr/>
              <p:nvPr/>
            </p:nvSpPr>
            <p:spPr>
              <a:xfrm>
                <a:off x="5448825" y="3316524"/>
                <a:ext cx="250452" cy="201417"/>
              </a:xfrm>
              <a:custGeom>
                <a:avLst/>
                <a:gdLst/>
                <a:ahLst/>
                <a:cxnLst/>
                <a:rect l="l" t="t" r="r" b="b"/>
                <a:pathLst>
                  <a:path w="7973" h="6412" extrusionOk="0">
                    <a:moveTo>
                      <a:pt x="6274" y="0"/>
                    </a:moveTo>
                    <a:lnTo>
                      <a:pt x="162" y="573"/>
                    </a:lnTo>
                    <a:cubicBezTo>
                      <a:pt x="81" y="629"/>
                      <a:pt x="0" y="1311"/>
                      <a:pt x="0" y="1311"/>
                    </a:cubicBezTo>
                    <a:lnTo>
                      <a:pt x="2208" y="6411"/>
                    </a:lnTo>
                    <a:cubicBezTo>
                      <a:pt x="2208" y="6411"/>
                      <a:pt x="7973" y="4474"/>
                      <a:pt x="7965" y="4474"/>
                    </a:cubicBezTo>
                    <a:lnTo>
                      <a:pt x="7965" y="4474"/>
                    </a:lnTo>
                    <a:cubicBezTo>
                      <a:pt x="7965" y="4474"/>
                      <a:pt x="7965" y="4474"/>
                      <a:pt x="7965" y="4475"/>
                    </a:cubicBezTo>
                    <a:cubicBezTo>
                      <a:pt x="7963" y="4475"/>
                      <a:pt x="7961" y="4475"/>
                      <a:pt x="7960" y="4475"/>
                    </a:cubicBezTo>
                    <a:cubicBezTo>
                      <a:pt x="7883" y="4475"/>
                      <a:pt x="7856" y="3793"/>
                      <a:pt x="7856" y="3793"/>
                    </a:cubicBezTo>
                    <a:lnTo>
                      <a:pt x="627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33"/>
              <p:cNvSpPr/>
              <p:nvPr/>
            </p:nvSpPr>
            <p:spPr>
              <a:xfrm>
                <a:off x="5457306" y="3338764"/>
                <a:ext cx="75296" cy="167491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5332" extrusionOk="0">
                    <a:moveTo>
                      <a:pt x="87" y="1"/>
                    </a:moveTo>
                    <a:cubicBezTo>
                      <a:pt x="43" y="1"/>
                      <a:pt x="1" y="35"/>
                      <a:pt x="22" y="87"/>
                    </a:cubicBezTo>
                    <a:cubicBezTo>
                      <a:pt x="546" y="1457"/>
                      <a:pt x="1112" y="2814"/>
                      <a:pt x="1720" y="4153"/>
                    </a:cubicBezTo>
                    <a:cubicBezTo>
                      <a:pt x="1895" y="4536"/>
                      <a:pt x="2071" y="4916"/>
                      <a:pt x="2250" y="5295"/>
                    </a:cubicBezTo>
                    <a:cubicBezTo>
                      <a:pt x="2262" y="5321"/>
                      <a:pt x="2282" y="5331"/>
                      <a:pt x="2303" y="5331"/>
                    </a:cubicBezTo>
                    <a:cubicBezTo>
                      <a:pt x="2348" y="5331"/>
                      <a:pt x="2396" y="5281"/>
                      <a:pt x="2370" y="5225"/>
                    </a:cubicBezTo>
                    <a:cubicBezTo>
                      <a:pt x="1744" y="3904"/>
                      <a:pt x="1157" y="2561"/>
                      <a:pt x="609" y="1204"/>
                    </a:cubicBezTo>
                    <a:cubicBezTo>
                      <a:pt x="454" y="821"/>
                      <a:pt x="303" y="435"/>
                      <a:pt x="156" y="48"/>
                    </a:cubicBezTo>
                    <a:cubicBezTo>
                      <a:pt x="143" y="15"/>
                      <a:pt x="115" y="1"/>
                      <a:pt x="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33"/>
              <p:cNvSpPr/>
              <p:nvPr/>
            </p:nvSpPr>
            <p:spPr>
              <a:xfrm>
                <a:off x="5463463" y="3377245"/>
                <a:ext cx="58553" cy="128320"/>
              </a:xfrm>
              <a:custGeom>
                <a:avLst/>
                <a:gdLst/>
                <a:ahLst/>
                <a:cxnLst/>
                <a:rect l="l" t="t" r="r" b="b"/>
                <a:pathLst>
                  <a:path w="1864" h="4085" extrusionOk="0">
                    <a:moveTo>
                      <a:pt x="86" y="1"/>
                    </a:moveTo>
                    <a:cubicBezTo>
                      <a:pt x="43" y="1"/>
                      <a:pt x="0" y="34"/>
                      <a:pt x="19" y="85"/>
                    </a:cubicBezTo>
                    <a:cubicBezTo>
                      <a:pt x="392" y="1139"/>
                      <a:pt x="814" y="2173"/>
                      <a:pt x="1292" y="3181"/>
                    </a:cubicBezTo>
                    <a:cubicBezTo>
                      <a:pt x="1429" y="3473"/>
                      <a:pt x="1569" y="3761"/>
                      <a:pt x="1713" y="4049"/>
                    </a:cubicBezTo>
                    <a:cubicBezTo>
                      <a:pt x="1726" y="4074"/>
                      <a:pt x="1747" y="4084"/>
                      <a:pt x="1767" y="4084"/>
                    </a:cubicBezTo>
                    <a:cubicBezTo>
                      <a:pt x="1814" y="4084"/>
                      <a:pt x="1863" y="4033"/>
                      <a:pt x="1836" y="3979"/>
                    </a:cubicBezTo>
                    <a:cubicBezTo>
                      <a:pt x="1190" y="2703"/>
                      <a:pt x="627" y="1392"/>
                      <a:pt x="153" y="46"/>
                    </a:cubicBezTo>
                    <a:cubicBezTo>
                      <a:pt x="142" y="14"/>
                      <a:pt x="114" y="1"/>
                      <a:pt x="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33"/>
              <p:cNvSpPr/>
              <p:nvPr/>
            </p:nvSpPr>
            <p:spPr>
              <a:xfrm>
                <a:off x="5526571" y="3440070"/>
                <a:ext cx="150654" cy="64050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2039" extrusionOk="0">
                    <a:moveTo>
                      <a:pt x="4692" y="1"/>
                    </a:moveTo>
                    <a:cubicBezTo>
                      <a:pt x="4681" y="1"/>
                      <a:pt x="4669" y="4"/>
                      <a:pt x="4657" y="11"/>
                    </a:cubicBezTo>
                    <a:cubicBezTo>
                      <a:pt x="3525" y="647"/>
                      <a:pt x="2249" y="953"/>
                      <a:pt x="1051" y="1441"/>
                    </a:cubicBezTo>
                    <a:cubicBezTo>
                      <a:pt x="713" y="1578"/>
                      <a:pt x="383" y="1733"/>
                      <a:pt x="66" y="1909"/>
                    </a:cubicBezTo>
                    <a:cubicBezTo>
                      <a:pt x="1" y="1945"/>
                      <a:pt x="41" y="2038"/>
                      <a:pt x="102" y="2038"/>
                    </a:cubicBezTo>
                    <a:cubicBezTo>
                      <a:pt x="113" y="2038"/>
                      <a:pt x="125" y="2035"/>
                      <a:pt x="137" y="2028"/>
                    </a:cubicBezTo>
                    <a:cubicBezTo>
                      <a:pt x="1276" y="1399"/>
                      <a:pt x="2551" y="1097"/>
                      <a:pt x="3746" y="601"/>
                    </a:cubicBezTo>
                    <a:cubicBezTo>
                      <a:pt x="4080" y="461"/>
                      <a:pt x="4411" y="310"/>
                      <a:pt x="4730" y="130"/>
                    </a:cubicBezTo>
                    <a:cubicBezTo>
                      <a:pt x="4796" y="95"/>
                      <a:pt x="4755" y="1"/>
                      <a:pt x="46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33"/>
              <p:cNvSpPr/>
              <p:nvPr/>
            </p:nvSpPr>
            <p:spPr>
              <a:xfrm>
                <a:off x="5549691" y="3452038"/>
                <a:ext cx="128289" cy="51140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1628" extrusionOk="0">
                    <a:moveTo>
                      <a:pt x="4000" y="0"/>
                    </a:moveTo>
                    <a:cubicBezTo>
                      <a:pt x="3992" y="0"/>
                      <a:pt x="3983" y="2"/>
                      <a:pt x="3973" y="6"/>
                    </a:cubicBezTo>
                    <a:cubicBezTo>
                      <a:pt x="2680" y="516"/>
                      <a:pt x="1380" y="1008"/>
                      <a:pt x="76" y="1489"/>
                    </a:cubicBezTo>
                    <a:cubicBezTo>
                      <a:pt x="0" y="1517"/>
                      <a:pt x="20" y="1628"/>
                      <a:pt x="86" y="1628"/>
                    </a:cubicBezTo>
                    <a:cubicBezTo>
                      <a:pt x="94" y="1628"/>
                      <a:pt x="102" y="1626"/>
                      <a:pt x="111" y="1623"/>
                    </a:cubicBezTo>
                    <a:cubicBezTo>
                      <a:pt x="1415" y="1145"/>
                      <a:pt x="2715" y="649"/>
                      <a:pt x="4008" y="139"/>
                    </a:cubicBezTo>
                    <a:cubicBezTo>
                      <a:pt x="4083" y="111"/>
                      <a:pt x="4064" y="0"/>
                      <a:pt x="40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33"/>
              <p:cNvSpPr/>
              <p:nvPr/>
            </p:nvSpPr>
            <p:spPr>
              <a:xfrm>
                <a:off x="5640975" y="3328744"/>
                <a:ext cx="34522" cy="31381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999" extrusionOk="0">
                    <a:moveTo>
                      <a:pt x="593" y="0"/>
                    </a:moveTo>
                    <a:cubicBezTo>
                      <a:pt x="545" y="0"/>
                      <a:pt x="496" y="6"/>
                      <a:pt x="449" y="19"/>
                    </a:cubicBezTo>
                    <a:cubicBezTo>
                      <a:pt x="305" y="58"/>
                      <a:pt x="182" y="142"/>
                      <a:pt x="62" y="226"/>
                    </a:cubicBezTo>
                    <a:cubicBezTo>
                      <a:pt x="1" y="267"/>
                      <a:pt x="39" y="359"/>
                      <a:pt x="96" y="359"/>
                    </a:cubicBezTo>
                    <a:cubicBezTo>
                      <a:pt x="107" y="359"/>
                      <a:pt x="120" y="355"/>
                      <a:pt x="132" y="346"/>
                    </a:cubicBezTo>
                    <a:cubicBezTo>
                      <a:pt x="245" y="265"/>
                      <a:pt x="361" y="184"/>
                      <a:pt x="498" y="149"/>
                    </a:cubicBezTo>
                    <a:cubicBezTo>
                      <a:pt x="530" y="141"/>
                      <a:pt x="564" y="137"/>
                      <a:pt x="598" y="137"/>
                    </a:cubicBezTo>
                    <a:cubicBezTo>
                      <a:pt x="674" y="137"/>
                      <a:pt x="752" y="158"/>
                      <a:pt x="807" y="209"/>
                    </a:cubicBezTo>
                    <a:cubicBezTo>
                      <a:pt x="888" y="286"/>
                      <a:pt x="909" y="402"/>
                      <a:pt x="895" y="508"/>
                    </a:cubicBezTo>
                    <a:cubicBezTo>
                      <a:pt x="874" y="648"/>
                      <a:pt x="797" y="775"/>
                      <a:pt x="723" y="894"/>
                    </a:cubicBezTo>
                    <a:cubicBezTo>
                      <a:pt x="691" y="948"/>
                      <a:pt x="739" y="998"/>
                      <a:pt x="788" y="998"/>
                    </a:cubicBezTo>
                    <a:cubicBezTo>
                      <a:pt x="809" y="998"/>
                      <a:pt x="831" y="988"/>
                      <a:pt x="846" y="965"/>
                    </a:cubicBezTo>
                    <a:cubicBezTo>
                      <a:pt x="969" y="761"/>
                      <a:pt x="1099" y="515"/>
                      <a:pt x="1011" y="272"/>
                    </a:cubicBezTo>
                    <a:cubicBezTo>
                      <a:pt x="942" y="89"/>
                      <a:pt x="772" y="0"/>
                      <a:pt x="5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33"/>
              <p:cNvSpPr/>
              <p:nvPr/>
            </p:nvSpPr>
            <p:spPr>
              <a:xfrm>
                <a:off x="5649080" y="3355225"/>
                <a:ext cx="31067" cy="28994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23" extrusionOk="0">
                    <a:moveTo>
                      <a:pt x="373" y="0"/>
                    </a:moveTo>
                    <a:cubicBezTo>
                      <a:pt x="333" y="0"/>
                      <a:pt x="292" y="6"/>
                      <a:pt x="251" y="20"/>
                    </a:cubicBezTo>
                    <a:cubicBezTo>
                      <a:pt x="142" y="55"/>
                      <a:pt x="50" y="132"/>
                      <a:pt x="15" y="245"/>
                    </a:cubicBezTo>
                    <a:cubicBezTo>
                      <a:pt x="0" y="298"/>
                      <a:pt x="43" y="331"/>
                      <a:pt x="85" y="331"/>
                    </a:cubicBezTo>
                    <a:cubicBezTo>
                      <a:pt x="113" y="331"/>
                      <a:pt x="141" y="317"/>
                      <a:pt x="152" y="283"/>
                    </a:cubicBezTo>
                    <a:cubicBezTo>
                      <a:pt x="177" y="202"/>
                      <a:pt x="258" y="153"/>
                      <a:pt x="338" y="143"/>
                    </a:cubicBezTo>
                    <a:cubicBezTo>
                      <a:pt x="351" y="141"/>
                      <a:pt x="363" y="140"/>
                      <a:pt x="375" y="140"/>
                    </a:cubicBezTo>
                    <a:cubicBezTo>
                      <a:pt x="458" y="140"/>
                      <a:pt x="537" y="179"/>
                      <a:pt x="598" y="234"/>
                    </a:cubicBezTo>
                    <a:cubicBezTo>
                      <a:pt x="739" y="368"/>
                      <a:pt x="862" y="642"/>
                      <a:pt x="729" y="817"/>
                    </a:cubicBezTo>
                    <a:cubicBezTo>
                      <a:pt x="704" y="849"/>
                      <a:pt x="721" y="895"/>
                      <a:pt x="753" y="912"/>
                    </a:cubicBezTo>
                    <a:cubicBezTo>
                      <a:pt x="765" y="919"/>
                      <a:pt x="776" y="922"/>
                      <a:pt x="788" y="922"/>
                    </a:cubicBezTo>
                    <a:cubicBezTo>
                      <a:pt x="812" y="922"/>
                      <a:pt x="834" y="909"/>
                      <a:pt x="848" y="888"/>
                    </a:cubicBezTo>
                    <a:cubicBezTo>
                      <a:pt x="989" y="701"/>
                      <a:pt x="915" y="431"/>
                      <a:pt x="795" y="255"/>
                    </a:cubicBezTo>
                    <a:cubicBezTo>
                      <a:pt x="698" y="113"/>
                      <a:pt x="544" y="0"/>
                      <a:pt x="3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33"/>
              <p:cNvSpPr/>
              <p:nvPr/>
            </p:nvSpPr>
            <p:spPr>
              <a:xfrm>
                <a:off x="5660702" y="3380229"/>
                <a:ext cx="30596" cy="28585"/>
              </a:xfrm>
              <a:custGeom>
                <a:avLst/>
                <a:gdLst/>
                <a:ahLst/>
                <a:cxnLst/>
                <a:rect l="l" t="t" r="r" b="b"/>
                <a:pathLst>
                  <a:path w="974" h="910" extrusionOk="0">
                    <a:moveTo>
                      <a:pt x="461" y="1"/>
                    </a:moveTo>
                    <a:cubicBezTo>
                      <a:pt x="312" y="1"/>
                      <a:pt x="161" y="48"/>
                      <a:pt x="46" y="130"/>
                    </a:cubicBezTo>
                    <a:cubicBezTo>
                      <a:pt x="14" y="155"/>
                      <a:pt x="0" y="194"/>
                      <a:pt x="18" y="229"/>
                    </a:cubicBezTo>
                    <a:cubicBezTo>
                      <a:pt x="30" y="248"/>
                      <a:pt x="57" y="263"/>
                      <a:pt x="83" y="263"/>
                    </a:cubicBezTo>
                    <a:cubicBezTo>
                      <a:pt x="95" y="263"/>
                      <a:pt x="106" y="260"/>
                      <a:pt x="116" y="253"/>
                    </a:cubicBezTo>
                    <a:cubicBezTo>
                      <a:pt x="214" y="182"/>
                      <a:pt x="339" y="141"/>
                      <a:pt x="461" y="141"/>
                    </a:cubicBezTo>
                    <a:cubicBezTo>
                      <a:pt x="550" y="141"/>
                      <a:pt x="637" y="162"/>
                      <a:pt x="713" y="208"/>
                    </a:cubicBezTo>
                    <a:cubicBezTo>
                      <a:pt x="917" y="334"/>
                      <a:pt x="815" y="644"/>
                      <a:pt x="713" y="805"/>
                    </a:cubicBezTo>
                    <a:cubicBezTo>
                      <a:pt x="682" y="859"/>
                      <a:pt x="730" y="909"/>
                      <a:pt x="778" y="909"/>
                    </a:cubicBezTo>
                    <a:cubicBezTo>
                      <a:pt x="800" y="909"/>
                      <a:pt x="821" y="899"/>
                      <a:pt x="837" y="876"/>
                    </a:cubicBezTo>
                    <a:cubicBezTo>
                      <a:pt x="914" y="749"/>
                      <a:pt x="960" y="605"/>
                      <a:pt x="967" y="457"/>
                    </a:cubicBezTo>
                    <a:cubicBezTo>
                      <a:pt x="974" y="313"/>
                      <a:pt x="924" y="187"/>
                      <a:pt x="805" y="102"/>
                    </a:cubicBezTo>
                    <a:cubicBezTo>
                      <a:pt x="705" y="32"/>
                      <a:pt x="583" y="1"/>
                      <a:pt x="4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33"/>
              <p:cNvSpPr/>
              <p:nvPr/>
            </p:nvSpPr>
            <p:spPr>
              <a:xfrm>
                <a:off x="5666765" y="3401589"/>
                <a:ext cx="33925" cy="27423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873" extrusionOk="0">
                    <a:moveTo>
                      <a:pt x="459" y="1"/>
                    </a:moveTo>
                    <a:cubicBezTo>
                      <a:pt x="433" y="1"/>
                      <a:pt x="406" y="2"/>
                      <a:pt x="380" y="6"/>
                    </a:cubicBezTo>
                    <a:cubicBezTo>
                      <a:pt x="257" y="23"/>
                      <a:pt x="144" y="76"/>
                      <a:pt x="50" y="157"/>
                    </a:cubicBezTo>
                    <a:cubicBezTo>
                      <a:pt x="0" y="206"/>
                      <a:pt x="49" y="277"/>
                      <a:pt x="105" y="277"/>
                    </a:cubicBezTo>
                    <a:cubicBezTo>
                      <a:pt x="121" y="277"/>
                      <a:pt x="137" y="272"/>
                      <a:pt x="151" y="259"/>
                    </a:cubicBezTo>
                    <a:cubicBezTo>
                      <a:pt x="235" y="181"/>
                      <a:pt x="349" y="141"/>
                      <a:pt x="463" y="141"/>
                    </a:cubicBezTo>
                    <a:cubicBezTo>
                      <a:pt x="558" y="141"/>
                      <a:pt x="654" y="169"/>
                      <a:pt x="731" y="227"/>
                    </a:cubicBezTo>
                    <a:cubicBezTo>
                      <a:pt x="890" y="347"/>
                      <a:pt x="956" y="586"/>
                      <a:pt x="879" y="768"/>
                    </a:cubicBezTo>
                    <a:cubicBezTo>
                      <a:pt x="861" y="804"/>
                      <a:pt x="868" y="842"/>
                      <a:pt x="904" y="863"/>
                    </a:cubicBezTo>
                    <a:cubicBezTo>
                      <a:pt x="913" y="869"/>
                      <a:pt x="926" y="873"/>
                      <a:pt x="939" y="873"/>
                    </a:cubicBezTo>
                    <a:cubicBezTo>
                      <a:pt x="964" y="873"/>
                      <a:pt x="989" y="862"/>
                      <a:pt x="998" y="839"/>
                    </a:cubicBezTo>
                    <a:cubicBezTo>
                      <a:pt x="1079" y="645"/>
                      <a:pt x="1058" y="413"/>
                      <a:pt x="935" y="241"/>
                    </a:cubicBezTo>
                    <a:cubicBezTo>
                      <a:pt x="824" y="87"/>
                      <a:pt x="646" y="1"/>
                      <a:pt x="45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33"/>
              <p:cNvSpPr/>
              <p:nvPr/>
            </p:nvSpPr>
            <p:spPr>
              <a:xfrm>
                <a:off x="5680241" y="3422070"/>
                <a:ext cx="24533" cy="23151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37" extrusionOk="0">
                    <a:moveTo>
                      <a:pt x="306" y="0"/>
                    </a:moveTo>
                    <a:cubicBezTo>
                      <a:pt x="215" y="0"/>
                      <a:pt x="120" y="25"/>
                      <a:pt x="46" y="78"/>
                    </a:cubicBezTo>
                    <a:cubicBezTo>
                      <a:pt x="14" y="99"/>
                      <a:pt x="0" y="141"/>
                      <a:pt x="18" y="176"/>
                    </a:cubicBezTo>
                    <a:cubicBezTo>
                      <a:pt x="32" y="196"/>
                      <a:pt x="59" y="210"/>
                      <a:pt x="84" y="210"/>
                    </a:cubicBezTo>
                    <a:cubicBezTo>
                      <a:pt x="95" y="210"/>
                      <a:pt x="106" y="207"/>
                      <a:pt x="116" y="201"/>
                    </a:cubicBezTo>
                    <a:cubicBezTo>
                      <a:pt x="177" y="159"/>
                      <a:pt x="239" y="141"/>
                      <a:pt x="311" y="141"/>
                    </a:cubicBezTo>
                    <a:cubicBezTo>
                      <a:pt x="317" y="141"/>
                      <a:pt x="324" y="141"/>
                      <a:pt x="330" y="141"/>
                    </a:cubicBezTo>
                    <a:cubicBezTo>
                      <a:pt x="397" y="148"/>
                      <a:pt x="475" y="176"/>
                      <a:pt x="524" y="225"/>
                    </a:cubicBezTo>
                    <a:cubicBezTo>
                      <a:pt x="636" y="331"/>
                      <a:pt x="650" y="507"/>
                      <a:pt x="573" y="633"/>
                    </a:cubicBezTo>
                    <a:cubicBezTo>
                      <a:pt x="539" y="687"/>
                      <a:pt x="588" y="737"/>
                      <a:pt x="636" y="737"/>
                    </a:cubicBezTo>
                    <a:cubicBezTo>
                      <a:pt x="657" y="737"/>
                      <a:pt x="678" y="727"/>
                      <a:pt x="693" y="703"/>
                    </a:cubicBezTo>
                    <a:cubicBezTo>
                      <a:pt x="780" y="563"/>
                      <a:pt x="780" y="380"/>
                      <a:pt x="707" y="236"/>
                    </a:cubicBezTo>
                    <a:cubicBezTo>
                      <a:pt x="629" y="88"/>
                      <a:pt x="471" y="4"/>
                      <a:pt x="3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33"/>
              <p:cNvSpPr/>
              <p:nvPr/>
            </p:nvSpPr>
            <p:spPr>
              <a:xfrm>
                <a:off x="5490133" y="3348722"/>
                <a:ext cx="75359" cy="19601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624" extrusionOk="0">
                    <a:moveTo>
                      <a:pt x="2300" y="1"/>
                    </a:moveTo>
                    <a:cubicBezTo>
                      <a:pt x="2289" y="1"/>
                      <a:pt x="2276" y="4"/>
                      <a:pt x="2263" y="12"/>
                    </a:cubicBezTo>
                    <a:cubicBezTo>
                      <a:pt x="2165" y="72"/>
                      <a:pt x="2059" y="139"/>
                      <a:pt x="1940" y="160"/>
                    </a:cubicBezTo>
                    <a:cubicBezTo>
                      <a:pt x="1922" y="163"/>
                      <a:pt x="1904" y="165"/>
                      <a:pt x="1885" y="165"/>
                    </a:cubicBezTo>
                    <a:cubicBezTo>
                      <a:pt x="1843" y="165"/>
                      <a:pt x="1800" y="156"/>
                      <a:pt x="1761" y="139"/>
                    </a:cubicBezTo>
                    <a:cubicBezTo>
                      <a:pt x="1722" y="121"/>
                      <a:pt x="1687" y="90"/>
                      <a:pt x="1641" y="79"/>
                    </a:cubicBezTo>
                    <a:cubicBezTo>
                      <a:pt x="1627" y="76"/>
                      <a:pt x="1612" y="74"/>
                      <a:pt x="1598" y="74"/>
                    </a:cubicBezTo>
                    <a:cubicBezTo>
                      <a:pt x="1521" y="74"/>
                      <a:pt x="1446" y="117"/>
                      <a:pt x="1381" y="149"/>
                    </a:cubicBezTo>
                    <a:cubicBezTo>
                      <a:pt x="1279" y="202"/>
                      <a:pt x="1184" y="279"/>
                      <a:pt x="1082" y="325"/>
                    </a:cubicBezTo>
                    <a:cubicBezTo>
                      <a:pt x="1070" y="331"/>
                      <a:pt x="1061" y="333"/>
                      <a:pt x="1054" y="333"/>
                    </a:cubicBezTo>
                    <a:cubicBezTo>
                      <a:pt x="1028" y="333"/>
                      <a:pt x="1034" y="295"/>
                      <a:pt x="1012" y="262"/>
                    </a:cubicBezTo>
                    <a:cubicBezTo>
                      <a:pt x="994" y="237"/>
                      <a:pt x="970" y="220"/>
                      <a:pt x="938" y="206"/>
                    </a:cubicBezTo>
                    <a:cubicBezTo>
                      <a:pt x="910" y="195"/>
                      <a:pt x="882" y="190"/>
                      <a:pt x="853" y="190"/>
                    </a:cubicBezTo>
                    <a:cubicBezTo>
                      <a:pt x="798" y="190"/>
                      <a:pt x="742" y="206"/>
                      <a:pt x="689" y="220"/>
                    </a:cubicBezTo>
                    <a:cubicBezTo>
                      <a:pt x="471" y="279"/>
                      <a:pt x="260" y="374"/>
                      <a:pt x="63" y="494"/>
                    </a:cubicBezTo>
                    <a:cubicBezTo>
                      <a:pt x="1" y="532"/>
                      <a:pt x="41" y="623"/>
                      <a:pt x="102" y="623"/>
                    </a:cubicBezTo>
                    <a:cubicBezTo>
                      <a:pt x="113" y="623"/>
                      <a:pt x="125" y="620"/>
                      <a:pt x="137" y="613"/>
                    </a:cubicBezTo>
                    <a:cubicBezTo>
                      <a:pt x="334" y="494"/>
                      <a:pt x="548" y="399"/>
                      <a:pt x="773" y="343"/>
                    </a:cubicBezTo>
                    <a:cubicBezTo>
                      <a:pt x="795" y="337"/>
                      <a:pt x="821" y="330"/>
                      <a:pt x="846" y="330"/>
                    </a:cubicBezTo>
                    <a:cubicBezTo>
                      <a:pt x="868" y="330"/>
                      <a:pt x="889" y="336"/>
                      <a:pt x="903" y="357"/>
                    </a:cubicBezTo>
                    <a:cubicBezTo>
                      <a:pt x="924" y="385"/>
                      <a:pt x="921" y="420"/>
                      <a:pt x="952" y="448"/>
                    </a:cubicBezTo>
                    <a:cubicBezTo>
                      <a:pt x="978" y="470"/>
                      <a:pt x="1008" y="478"/>
                      <a:pt x="1039" y="478"/>
                    </a:cubicBezTo>
                    <a:cubicBezTo>
                      <a:pt x="1083" y="478"/>
                      <a:pt x="1129" y="460"/>
                      <a:pt x="1167" y="437"/>
                    </a:cubicBezTo>
                    <a:cubicBezTo>
                      <a:pt x="1265" y="385"/>
                      <a:pt x="1353" y="321"/>
                      <a:pt x="1455" y="269"/>
                    </a:cubicBezTo>
                    <a:cubicBezTo>
                      <a:pt x="1495" y="247"/>
                      <a:pt x="1542" y="217"/>
                      <a:pt x="1589" y="217"/>
                    </a:cubicBezTo>
                    <a:cubicBezTo>
                      <a:pt x="1603" y="217"/>
                      <a:pt x="1617" y="220"/>
                      <a:pt x="1631" y="227"/>
                    </a:cubicBezTo>
                    <a:cubicBezTo>
                      <a:pt x="1669" y="244"/>
                      <a:pt x="1701" y="269"/>
                      <a:pt x="1743" y="283"/>
                    </a:cubicBezTo>
                    <a:cubicBezTo>
                      <a:pt x="1789" y="298"/>
                      <a:pt x="1834" y="305"/>
                      <a:pt x="1879" y="305"/>
                    </a:cubicBezTo>
                    <a:cubicBezTo>
                      <a:pt x="2041" y="305"/>
                      <a:pt x="2196" y="217"/>
                      <a:pt x="2334" y="132"/>
                    </a:cubicBezTo>
                    <a:cubicBezTo>
                      <a:pt x="2398" y="91"/>
                      <a:pt x="2360" y="1"/>
                      <a:pt x="23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33"/>
              <p:cNvSpPr/>
              <p:nvPr/>
            </p:nvSpPr>
            <p:spPr>
              <a:xfrm>
                <a:off x="5498677" y="3369863"/>
                <a:ext cx="62542" cy="18188"/>
              </a:xfrm>
              <a:custGeom>
                <a:avLst/>
                <a:gdLst/>
                <a:ahLst/>
                <a:cxnLst/>
                <a:rect l="l" t="t" r="r" b="b"/>
                <a:pathLst>
                  <a:path w="1991" h="579" extrusionOk="0">
                    <a:moveTo>
                      <a:pt x="1895" y="0"/>
                    </a:moveTo>
                    <a:cubicBezTo>
                      <a:pt x="1878" y="0"/>
                      <a:pt x="1862" y="8"/>
                      <a:pt x="1847" y="25"/>
                    </a:cubicBezTo>
                    <a:cubicBezTo>
                      <a:pt x="1800" y="78"/>
                      <a:pt x="1737" y="89"/>
                      <a:pt x="1671" y="89"/>
                    </a:cubicBezTo>
                    <a:cubicBezTo>
                      <a:pt x="1658" y="89"/>
                      <a:pt x="1645" y="88"/>
                      <a:pt x="1633" y="88"/>
                    </a:cubicBezTo>
                    <a:cubicBezTo>
                      <a:pt x="1582" y="84"/>
                      <a:pt x="1532" y="79"/>
                      <a:pt x="1482" y="79"/>
                    </a:cubicBezTo>
                    <a:cubicBezTo>
                      <a:pt x="1443" y="79"/>
                      <a:pt x="1404" y="82"/>
                      <a:pt x="1366" y="91"/>
                    </a:cubicBezTo>
                    <a:cubicBezTo>
                      <a:pt x="1215" y="126"/>
                      <a:pt x="1092" y="221"/>
                      <a:pt x="947" y="264"/>
                    </a:cubicBezTo>
                    <a:cubicBezTo>
                      <a:pt x="914" y="274"/>
                      <a:pt x="882" y="278"/>
                      <a:pt x="849" y="278"/>
                    </a:cubicBezTo>
                    <a:cubicBezTo>
                      <a:pt x="763" y="278"/>
                      <a:pt x="677" y="251"/>
                      <a:pt x="589" y="251"/>
                    </a:cubicBezTo>
                    <a:cubicBezTo>
                      <a:pt x="563" y="251"/>
                      <a:pt x="536" y="254"/>
                      <a:pt x="508" y="260"/>
                    </a:cubicBezTo>
                    <a:cubicBezTo>
                      <a:pt x="357" y="299"/>
                      <a:pt x="234" y="404"/>
                      <a:pt x="79" y="439"/>
                    </a:cubicBezTo>
                    <a:cubicBezTo>
                      <a:pt x="1" y="459"/>
                      <a:pt x="26" y="579"/>
                      <a:pt x="100" y="579"/>
                    </a:cubicBezTo>
                    <a:cubicBezTo>
                      <a:pt x="106" y="579"/>
                      <a:pt x="112" y="578"/>
                      <a:pt x="118" y="576"/>
                    </a:cubicBezTo>
                    <a:cubicBezTo>
                      <a:pt x="273" y="538"/>
                      <a:pt x="403" y="425"/>
                      <a:pt x="557" y="394"/>
                    </a:cubicBezTo>
                    <a:cubicBezTo>
                      <a:pt x="573" y="390"/>
                      <a:pt x="589" y="389"/>
                      <a:pt x="604" y="389"/>
                    </a:cubicBezTo>
                    <a:cubicBezTo>
                      <a:pt x="674" y="389"/>
                      <a:pt x="738" y="416"/>
                      <a:pt x="807" y="422"/>
                    </a:cubicBezTo>
                    <a:cubicBezTo>
                      <a:pt x="818" y="423"/>
                      <a:pt x="830" y="423"/>
                      <a:pt x="841" y="423"/>
                    </a:cubicBezTo>
                    <a:cubicBezTo>
                      <a:pt x="907" y="423"/>
                      <a:pt x="972" y="407"/>
                      <a:pt x="1032" y="383"/>
                    </a:cubicBezTo>
                    <a:cubicBezTo>
                      <a:pt x="1179" y="327"/>
                      <a:pt x="1316" y="221"/>
                      <a:pt x="1482" y="218"/>
                    </a:cubicBezTo>
                    <a:cubicBezTo>
                      <a:pt x="1487" y="218"/>
                      <a:pt x="1493" y="218"/>
                      <a:pt x="1498" y="218"/>
                    </a:cubicBezTo>
                    <a:cubicBezTo>
                      <a:pt x="1559" y="218"/>
                      <a:pt x="1623" y="224"/>
                      <a:pt x="1685" y="224"/>
                    </a:cubicBezTo>
                    <a:cubicBezTo>
                      <a:pt x="1781" y="224"/>
                      <a:pt x="1873" y="208"/>
                      <a:pt x="1946" y="123"/>
                    </a:cubicBezTo>
                    <a:cubicBezTo>
                      <a:pt x="1991" y="70"/>
                      <a:pt x="1945" y="0"/>
                      <a:pt x="18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33"/>
              <p:cNvSpPr/>
              <p:nvPr/>
            </p:nvSpPr>
            <p:spPr>
              <a:xfrm>
                <a:off x="5505336" y="3388271"/>
                <a:ext cx="61317" cy="19224"/>
              </a:xfrm>
              <a:custGeom>
                <a:avLst/>
                <a:gdLst/>
                <a:ahLst/>
                <a:cxnLst/>
                <a:rect l="l" t="t" r="r" b="b"/>
                <a:pathLst>
                  <a:path w="1952" h="612" extrusionOk="0">
                    <a:moveTo>
                      <a:pt x="1873" y="0"/>
                    </a:moveTo>
                    <a:cubicBezTo>
                      <a:pt x="1870" y="0"/>
                      <a:pt x="1867" y="1"/>
                      <a:pt x="1864" y="1"/>
                    </a:cubicBezTo>
                    <a:cubicBezTo>
                      <a:pt x="1702" y="15"/>
                      <a:pt x="1544" y="47"/>
                      <a:pt x="1389" y="96"/>
                    </a:cubicBezTo>
                    <a:cubicBezTo>
                      <a:pt x="1322" y="117"/>
                      <a:pt x="1259" y="142"/>
                      <a:pt x="1196" y="170"/>
                    </a:cubicBezTo>
                    <a:cubicBezTo>
                      <a:pt x="1137" y="195"/>
                      <a:pt x="1064" y="247"/>
                      <a:pt x="994" y="247"/>
                    </a:cubicBezTo>
                    <a:cubicBezTo>
                      <a:pt x="977" y="247"/>
                      <a:pt x="960" y="244"/>
                      <a:pt x="943" y="236"/>
                    </a:cubicBezTo>
                    <a:cubicBezTo>
                      <a:pt x="888" y="212"/>
                      <a:pt x="854" y="185"/>
                      <a:pt x="798" y="185"/>
                    </a:cubicBezTo>
                    <a:cubicBezTo>
                      <a:pt x="790" y="185"/>
                      <a:pt x="781" y="186"/>
                      <a:pt x="771" y="187"/>
                    </a:cubicBezTo>
                    <a:cubicBezTo>
                      <a:pt x="700" y="194"/>
                      <a:pt x="637" y="229"/>
                      <a:pt x="577" y="257"/>
                    </a:cubicBezTo>
                    <a:cubicBezTo>
                      <a:pt x="409" y="331"/>
                      <a:pt x="240" y="409"/>
                      <a:pt x="71" y="486"/>
                    </a:cubicBezTo>
                    <a:cubicBezTo>
                      <a:pt x="0" y="517"/>
                      <a:pt x="45" y="612"/>
                      <a:pt x="114" y="612"/>
                    </a:cubicBezTo>
                    <a:cubicBezTo>
                      <a:pt x="124" y="612"/>
                      <a:pt x="134" y="610"/>
                      <a:pt x="145" y="605"/>
                    </a:cubicBezTo>
                    <a:cubicBezTo>
                      <a:pt x="300" y="535"/>
                      <a:pt x="458" y="461"/>
                      <a:pt x="616" y="391"/>
                    </a:cubicBezTo>
                    <a:cubicBezTo>
                      <a:pt x="676" y="365"/>
                      <a:pt x="730" y="331"/>
                      <a:pt x="790" y="331"/>
                    </a:cubicBezTo>
                    <a:cubicBezTo>
                      <a:pt x="811" y="331"/>
                      <a:pt x="832" y="335"/>
                      <a:pt x="855" y="345"/>
                    </a:cubicBezTo>
                    <a:cubicBezTo>
                      <a:pt x="904" y="370"/>
                      <a:pt x="937" y="389"/>
                      <a:pt x="988" y="389"/>
                    </a:cubicBezTo>
                    <a:cubicBezTo>
                      <a:pt x="996" y="389"/>
                      <a:pt x="1004" y="388"/>
                      <a:pt x="1013" y="388"/>
                    </a:cubicBezTo>
                    <a:cubicBezTo>
                      <a:pt x="1147" y="377"/>
                      <a:pt x="1273" y="286"/>
                      <a:pt x="1396" y="243"/>
                    </a:cubicBezTo>
                    <a:cubicBezTo>
                      <a:pt x="1547" y="191"/>
                      <a:pt x="1705" y="156"/>
                      <a:pt x="1864" y="138"/>
                    </a:cubicBezTo>
                    <a:cubicBezTo>
                      <a:pt x="1948" y="131"/>
                      <a:pt x="1951" y="0"/>
                      <a:pt x="18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33"/>
              <p:cNvSpPr/>
              <p:nvPr/>
            </p:nvSpPr>
            <p:spPr>
              <a:xfrm>
                <a:off x="5573156" y="3332576"/>
                <a:ext cx="69453" cy="58584"/>
              </a:xfrm>
              <a:custGeom>
                <a:avLst/>
                <a:gdLst/>
                <a:ahLst/>
                <a:cxnLst/>
                <a:rect l="l" t="t" r="r" b="b"/>
                <a:pathLst>
                  <a:path w="2211" h="1865" extrusionOk="0">
                    <a:moveTo>
                      <a:pt x="1736" y="152"/>
                    </a:moveTo>
                    <a:cubicBezTo>
                      <a:pt x="1746" y="152"/>
                      <a:pt x="1755" y="154"/>
                      <a:pt x="1761" y="161"/>
                    </a:cubicBezTo>
                    <a:cubicBezTo>
                      <a:pt x="1775" y="175"/>
                      <a:pt x="1782" y="224"/>
                      <a:pt x="1785" y="242"/>
                    </a:cubicBezTo>
                    <a:cubicBezTo>
                      <a:pt x="1792" y="284"/>
                      <a:pt x="1803" y="322"/>
                      <a:pt x="1813" y="361"/>
                    </a:cubicBezTo>
                    <a:cubicBezTo>
                      <a:pt x="1831" y="438"/>
                      <a:pt x="1849" y="519"/>
                      <a:pt x="1866" y="596"/>
                    </a:cubicBezTo>
                    <a:cubicBezTo>
                      <a:pt x="1901" y="755"/>
                      <a:pt x="1940" y="909"/>
                      <a:pt x="1975" y="1067"/>
                    </a:cubicBezTo>
                    <a:cubicBezTo>
                      <a:pt x="1989" y="1124"/>
                      <a:pt x="2042" y="1247"/>
                      <a:pt x="2007" y="1296"/>
                    </a:cubicBezTo>
                    <a:cubicBezTo>
                      <a:pt x="1979" y="1335"/>
                      <a:pt x="1898" y="1338"/>
                      <a:pt x="1856" y="1342"/>
                    </a:cubicBezTo>
                    <a:cubicBezTo>
                      <a:pt x="1715" y="1352"/>
                      <a:pt x="1574" y="1370"/>
                      <a:pt x="1437" y="1398"/>
                    </a:cubicBezTo>
                    <a:cubicBezTo>
                      <a:pt x="1153" y="1459"/>
                      <a:pt x="880" y="1563"/>
                      <a:pt x="624" y="1699"/>
                    </a:cubicBezTo>
                    <a:lnTo>
                      <a:pt x="624" y="1699"/>
                    </a:lnTo>
                    <a:cubicBezTo>
                      <a:pt x="480" y="1398"/>
                      <a:pt x="367" y="1084"/>
                      <a:pt x="288" y="762"/>
                    </a:cubicBezTo>
                    <a:cubicBezTo>
                      <a:pt x="267" y="677"/>
                      <a:pt x="249" y="593"/>
                      <a:pt x="235" y="512"/>
                    </a:cubicBezTo>
                    <a:cubicBezTo>
                      <a:pt x="235" y="512"/>
                      <a:pt x="235" y="511"/>
                      <a:pt x="235" y="511"/>
                    </a:cubicBezTo>
                    <a:lnTo>
                      <a:pt x="235" y="511"/>
                    </a:lnTo>
                    <a:cubicBezTo>
                      <a:pt x="238" y="510"/>
                      <a:pt x="240" y="510"/>
                      <a:pt x="242" y="509"/>
                    </a:cubicBezTo>
                    <a:cubicBezTo>
                      <a:pt x="492" y="403"/>
                      <a:pt x="763" y="386"/>
                      <a:pt x="1026" y="350"/>
                    </a:cubicBezTo>
                    <a:cubicBezTo>
                      <a:pt x="1153" y="333"/>
                      <a:pt x="1276" y="315"/>
                      <a:pt x="1395" y="284"/>
                    </a:cubicBezTo>
                    <a:cubicBezTo>
                      <a:pt x="1455" y="266"/>
                      <a:pt x="1515" y="245"/>
                      <a:pt x="1574" y="220"/>
                    </a:cubicBezTo>
                    <a:cubicBezTo>
                      <a:pt x="1606" y="209"/>
                      <a:pt x="1688" y="152"/>
                      <a:pt x="1736" y="152"/>
                    </a:cubicBezTo>
                    <a:close/>
                    <a:moveTo>
                      <a:pt x="1740" y="1"/>
                    </a:moveTo>
                    <a:cubicBezTo>
                      <a:pt x="1713" y="1"/>
                      <a:pt x="1683" y="8"/>
                      <a:pt x="1652" y="24"/>
                    </a:cubicBezTo>
                    <a:cubicBezTo>
                      <a:pt x="1511" y="97"/>
                      <a:pt x="1374" y="150"/>
                      <a:pt x="1219" y="178"/>
                    </a:cubicBezTo>
                    <a:cubicBezTo>
                      <a:pt x="882" y="245"/>
                      <a:pt x="531" y="238"/>
                      <a:pt x="207" y="372"/>
                    </a:cubicBezTo>
                    <a:cubicBezTo>
                      <a:pt x="195" y="377"/>
                      <a:pt x="185" y="384"/>
                      <a:pt x="177" y="393"/>
                    </a:cubicBezTo>
                    <a:lnTo>
                      <a:pt x="177" y="393"/>
                    </a:lnTo>
                    <a:cubicBezTo>
                      <a:pt x="169" y="387"/>
                      <a:pt x="159" y="382"/>
                      <a:pt x="147" y="379"/>
                    </a:cubicBezTo>
                    <a:cubicBezTo>
                      <a:pt x="140" y="377"/>
                      <a:pt x="133" y="376"/>
                      <a:pt x="126" y="376"/>
                    </a:cubicBezTo>
                    <a:cubicBezTo>
                      <a:pt x="36" y="376"/>
                      <a:pt x="0" y="515"/>
                      <a:pt x="98" y="547"/>
                    </a:cubicBezTo>
                    <a:cubicBezTo>
                      <a:pt x="100" y="548"/>
                      <a:pt x="101" y="548"/>
                      <a:pt x="102" y="549"/>
                    </a:cubicBezTo>
                    <a:lnTo>
                      <a:pt x="102" y="549"/>
                    </a:lnTo>
                    <a:cubicBezTo>
                      <a:pt x="104" y="565"/>
                      <a:pt x="105" y="579"/>
                      <a:pt x="105" y="579"/>
                    </a:cubicBezTo>
                    <a:cubicBezTo>
                      <a:pt x="112" y="611"/>
                      <a:pt x="119" y="642"/>
                      <a:pt x="126" y="674"/>
                    </a:cubicBezTo>
                    <a:cubicBezTo>
                      <a:pt x="137" y="723"/>
                      <a:pt x="147" y="776"/>
                      <a:pt x="162" y="828"/>
                    </a:cubicBezTo>
                    <a:cubicBezTo>
                      <a:pt x="190" y="948"/>
                      <a:pt x="225" y="1064"/>
                      <a:pt x="263" y="1180"/>
                    </a:cubicBezTo>
                    <a:cubicBezTo>
                      <a:pt x="337" y="1405"/>
                      <a:pt x="429" y="1619"/>
                      <a:pt x="534" y="1830"/>
                    </a:cubicBezTo>
                    <a:cubicBezTo>
                      <a:pt x="543" y="1853"/>
                      <a:pt x="567" y="1864"/>
                      <a:pt x="592" y="1864"/>
                    </a:cubicBezTo>
                    <a:cubicBezTo>
                      <a:pt x="605" y="1864"/>
                      <a:pt x="618" y="1861"/>
                      <a:pt x="629" y="1855"/>
                    </a:cubicBezTo>
                    <a:cubicBezTo>
                      <a:pt x="921" y="1690"/>
                      <a:pt x="1237" y="1574"/>
                      <a:pt x="1567" y="1514"/>
                    </a:cubicBezTo>
                    <a:cubicBezTo>
                      <a:pt x="1771" y="1479"/>
                      <a:pt x="2211" y="1524"/>
                      <a:pt x="2147" y="1198"/>
                    </a:cubicBezTo>
                    <a:cubicBezTo>
                      <a:pt x="2116" y="1015"/>
                      <a:pt x="2067" y="839"/>
                      <a:pt x="2024" y="660"/>
                    </a:cubicBezTo>
                    <a:cubicBezTo>
                      <a:pt x="1986" y="491"/>
                      <a:pt x="1958" y="315"/>
                      <a:pt x="1905" y="150"/>
                    </a:cubicBezTo>
                    <a:cubicBezTo>
                      <a:pt x="1879" y="59"/>
                      <a:pt x="1818" y="1"/>
                      <a:pt x="17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33"/>
              <p:cNvSpPr/>
              <p:nvPr/>
            </p:nvSpPr>
            <p:spPr>
              <a:xfrm>
                <a:off x="5522362" y="3412175"/>
                <a:ext cx="64396" cy="24502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780" extrusionOk="0">
                    <a:moveTo>
                      <a:pt x="1951" y="0"/>
                    </a:moveTo>
                    <a:cubicBezTo>
                      <a:pt x="1945" y="0"/>
                      <a:pt x="1939" y="1"/>
                      <a:pt x="1933" y="3"/>
                    </a:cubicBezTo>
                    <a:cubicBezTo>
                      <a:pt x="1782" y="38"/>
                      <a:pt x="1666" y="140"/>
                      <a:pt x="1529" y="206"/>
                    </a:cubicBezTo>
                    <a:cubicBezTo>
                      <a:pt x="1371" y="284"/>
                      <a:pt x="1185" y="277"/>
                      <a:pt x="1016" y="322"/>
                    </a:cubicBezTo>
                    <a:cubicBezTo>
                      <a:pt x="729" y="406"/>
                      <a:pt x="464" y="575"/>
                      <a:pt x="165" y="627"/>
                    </a:cubicBezTo>
                    <a:lnTo>
                      <a:pt x="165" y="627"/>
                    </a:lnTo>
                    <a:cubicBezTo>
                      <a:pt x="152" y="605"/>
                      <a:pt x="129" y="588"/>
                      <a:pt x="101" y="588"/>
                    </a:cubicBezTo>
                    <a:cubicBezTo>
                      <a:pt x="90" y="588"/>
                      <a:pt x="79" y="590"/>
                      <a:pt x="67" y="597"/>
                    </a:cubicBezTo>
                    <a:cubicBezTo>
                      <a:pt x="18" y="625"/>
                      <a:pt x="0" y="674"/>
                      <a:pt x="14" y="727"/>
                    </a:cubicBezTo>
                    <a:cubicBezTo>
                      <a:pt x="21" y="755"/>
                      <a:pt x="53" y="779"/>
                      <a:pt x="81" y="779"/>
                    </a:cubicBezTo>
                    <a:cubicBezTo>
                      <a:pt x="422" y="748"/>
                      <a:pt x="707" y="565"/>
                      <a:pt x="1026" y="467"/>
                    </a:cubicBezTo>
                    <a:cubicBezTo>
                      <a:pt x="1192" y="417"/>
                      <a:pt x="1371" y="417"/>
                      <a:pt x="1533" y="358"/>
                    </a:cubicBezTo>
                    <a:cubicBezTo>
                      <a:pt x="1687" y="298"/>
                      <a:pt x="1810" y="178"/>
                      <a:pt x="1968" y="140"/>
                    </a:cubicBezTo>
                    <a:cubicBezTo>
                      <a:pt x="2050" y="120"/>
                      <a:pt x="2025" y="0"/>
                      <a:pt x="19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33"/>
              <p:cNvSpPr/>
              <p:nvPr/>
            </p:nvSpPr>
            <p:spPr>
              <a:xfrm>
                <a:off x="5602841" y="3387485"/>
                <a:ext cx="40334" cy="15109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481" extrusionOk="0">
                    <a:moveTo>
                      <a:pt x="1183" y="0"/>
                    </a:moveTo>
                    <a:cubicBezTo>
                      <a:pt x="1167" y="0"/>
                      <a:pt x="1150" y="7"/>
                      <a:pt x="1136" y="22"/>
                    </a:cubicBezTo>
                    <a:cubicBezTo>
                      <a:pt x="1013" y="152"/>
                      <a:pt x="830" y="195"/>
                      <a:pt x="654" y="219"/>
                    </a:cubicBezTo>
                    <a:cubicBezTo>
                      <a:pt x="454" y="247"/>
                      <a:pt x="253" y="261"/>
                      <a:pt x="67" y="353"/>
                    </a:cubicBezTo>
                    <a:cubicBezTo>
                      <a:pt x="1" y="386"/>
                      <a:pt x="43" y="481"/>
                      <a:pt x="107" y="481"/>
                    </a:cubicBezTo>
                    <a:cubicBezTo>
                      <a:pt x="118" y="481"/>
                      <a:pt x="129" y="478"/>
                      <a:pt x="141" y="472"/>
                    </a:cubicBezTo>
                    <a:cubicBezTo>
                      <a:pt x="327" y="381"/>
                      <a:pt x="542" y="381"/>
                      <a:pt x="742" y="346"/>
                    </a:cubicBezTo>
                    <a:cubicBezTo>
                      <a:pt x="921" y="318"/>
                      <a:pt x="1104" y="258"/>
                      <a:pt x="1237" y="121"/>
                    </a:cubicBezTo>
                    <a:cubicBezTo>
                      <a:pt x="1283" y="70"/>
                      <a:pt x="1236" y="0"/>
                      <a:pt x="11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33"/>
              <p:cNvSpPr/>
              <p:nvPr/>
            </p:nvSpPr>
            <p:spPr>
              <a:xfrm>
                <a:off x="5540801" y="3435232"/>
                <a:ext cx="47276" cy="37601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197" extrusionOk="0">
                    <a:moveTo>
                      <a:pt x="1079" y="166"/>
                    </a:moveTo>
                    <a:cubicBezTo>
                      <a:pt x="1182" y="195"/>
                      <a:pt x="1270" y="250"/>
                      <a:pt x="1318" y="355"/>
                    </a:cubicBezTo>
                    <a:cubicBezTo>
                      <a:pt x="1367" y="464"/>
                      <a:pt x="1332" y="604"/>
                      <a:pt x="1286" y="713"/>
                    </a:cubicBezTo>
                    <a:cubicBezTo>
                      <a:pt x="1244" y="815"/>
                      <a:pt x="1177" y="913"/>
                      <a:pt x="1083" y="977"/>
                    </a:cubicBezTo>
                    <a:cubicBezTo>
                      <a:pt x="987" y="1041"/>
                      <a:pt x="873" y="1058"/>
                      <a:pt x="761" y="1058"/>
                    </a:cubicBezTo>
                    <a:cubicBezTo>
                      <a:pt x="750" y="1058"/>
                      <a:pt x="739" y="1058"/>
                      <a:pt x="728" y="1058"/>
                    </a:cubicBezTo>
                    <a:cubicBezTo>
                      <a:pt x="608" y="1051"/>
                      <a:pt x="482" y="1033"/>
                      <a:pt x="369" y="980"/>
                    </a:cubicBezTo>
                    <a:cubicBezTo>
                      <a:pt x="267" y="935"/>
                      <a:pt x="172" y="847"/>
                      <a:pt x="155" y="727"/>
                    </a:cubicBezTo>
                    <a:cubicBezTo>
                      <a:pt x="137" y="608"/>
                      <a:pt x="221" y="499"/>
                      <a:pt x="302" y="421"/>
                    </a:cubicBezTo>
                    <a:cubicBezTo>
                      <a:pt x="450" y="282"/>
                      <a:pt x="652" y="205"/>
                      <a:pt x="853" y="205"/>
                    </a:cubicBezTo>
                    <a:cubicBezTo>
                      <a:pt x="901" y="205"/>
                      <a:pt x="948" y="209"/>
                      <a:pt x="995" y="218"/>
                    </a:cubicBezTo>
                    <a:cubicBezTo>
                      <a:pt x="1000" y="219"/>
                      <a:pt x="1005" y="219"/>
                      <a:pt x="1010" y="219"/>
                    </a:cubicBezTo>
                    <a:cubicBezTo>
                      <a:pt x="1045" y="219"/>
                      <a:pt x="1069" y="194"/>
                      <a:pt x="1079" y="166"/>
                    </a:cubicBezTo>
                    <a:close/>
                    <a:moveTo>
                      <a:pt x="845" y="1"/>
                    </a:moveTo>
                    <a:cubicBezTo>
                      <a:pt x="787" y="1"/>
                      <a:pt x="729" y="3"/>
                      <a:pt x="671" y="7"/>
                    </a:cubicBezTo>
                    <a:cubicBezTo>
                      <a:pt x="616" y="9"/>
                      <a:pt x="594" y="61"/>
                      <a:pt x="606" y="101"/>
                    </a:cubicBezTo>
                    <a:lnTo>
                      <a:pt x="606" y="101"/>
                    </a:lnTo>
                    <a:cubicBezTo>
                      <a:pt x="477" y="136"/>
                      <a:pt x="355" y="198"/>
                      <a:pt x="250" y="284"/>
                    </a:cubicBezTo>
                    <a:cubicBezTo>
                      <a:pt x="137" y="376"/>
                      <a:pt x="28" y="509"/>
                      <a:pt x="14" y="657"/>
                    </a:cubicBezTo>
                    <a:cubicBezTo>
                      <a:pt x="0" y="798"/>
                      <a:pt x="70" y="935"/>
                      <a:pt x="179" y="1026"/>
                    </a:cubicBezTo>
                    <a:cubicBezTo>
                      <a:pt x="299" y="1124"/>
                      <a:pt x="450" y="1163"/>
                      <a:pt x="601" y="1184"/>
                    </a:cubicBezTo>
                    <a:cubicBezTo>
                      <a:pt x="659" y="1192"/>
                      <a:pt x="717" y="1197"/>
                      <a:pt x="776" y="1197"/>
                    </a:cubicBezTo>
                    <a:cubicBezTo>
                      <a:pt x="874" y="1197"/>
                      <a:pt x="971" y="1183"/>
                      <a:pt x="1062" y="1145"/>
                    </a:cubicBezTo>
                    <a:cubicBezTo>
                      <a:pt x="1322" y="1037"/>
                      <a:pt x="1504" y="710"/>
                      <a:pt x="1480" y="428"/>
                    </a:cubicBezTo>
                    <a:cubicBezTo>
                      <a:pt x="1466" y="274"/>
                      <a:pt x="1357" y="144"/>
                      <a:pt x="1220" y="73"/>
                    </a:cubicBezTo>
                    <a:cubicBezTo>
                      <a:pt x="1103" y="15"/>
                      <a:pt x="975" y="1"/>
                      <a:pt x="8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33"/>
              <p:cNvSpPr/>
              <p:nvPr/>
            </p:nvSpPr>
            <p:spPr>
              <a:xfrm>
                <a:off x="5554371" y="3439536"/>
                <a:ext cx="21015" cy="22586"/>
              </a:xfrm>
              <a:custGeom>
                <a:avLst/>
                <a:gdLst/>
                <a:ahLst/>
                <a:cxnLst/>
                <a:rect l="l" t="t" r="r" b="b"/>
                <a:pathLst>
                  <a:path w="669" h="719" extrusionOk="0">
                    <a:moveTo>
                      <a:pt x="82" y="1"/>
                    </a:moveTo>
                    <a:cubicBezTo>
                      <a:pt x="76" y="1"/>
                      <a:pt x="70" y="2"/>
                      <a:pt x="64" y="3"/>
                    </a:cubicBezTo>
                    <a:cubicBezTo>
                      <a:pt x="32" y="14"/>
                      <a:pt x="0" y="56"/>
                      <a:pt x="14" y="91"/>
                    </a:cubicBezTo>
                    <a:cubicBezTo>
                      <a:pt x="99" y="295"/>
                      <a:pt x="197" y="495"/>
                      <a:pt x="317" y="685"/>
                    </a:cubicBezTo>
                    <a:cubicBezTo>
                      <a:pt x="329" y="707"/>
                      <a:pt x="353" y="718"/>
                      <a:pt x="377" y="718"/>
                    </a:cubicBezTo>
                    <a:cubicBezTo>
                      <a:pt x="399" y="718"/>
                      <a:pt x="422" y="707"/>
                      <a:pt x="436" y="685"/>
                    </a:cubicBezTo>
                    <a:cubicBezTo>
                      <a:pt x="542" y="499"/>
                      <a:pt x="619" y="298"/>
                      <a:pt x="661" y="91"/>
                    </a:cubicBezTo>
                    <a:cubicBezTo>
                      <a:pt x="668" y="56"/>
                      <a:pt x="654" y="21"/>
                      <a:pt x="622" y="7"/>
                    </a:cubicBezTo>
                    <a:cubicBezTo>
                      <a:pt x="613" y="4"/>
                      <a:pt x="604" y="2"/>
                      <a:pt x="594" y="2"/>
                    </a:cubicBezTo>
                    <a:cubicBezTo>
                      <a:pt x="571" y="2"/>
                      <a:pt x="547" y="12"/>
                      <a:pt x="535" y="35"/>
                    </a:cubicBezTo>
                    <a:cubicBezTo>
                      <a:pt x="517" y="70"/>
                      <a:pt x="496" y="109"/>
                      <a:pt x="478" y="144"/>
                    </a:cubicBezTo>
                    <a:cubicBezTo>
                      <a:pt x="465" y="168"/>
                      <a:pt x="468" y="198"/>
                      <a:pt x="484" y="221"/>
                    </a:cubicBezTo>
                    <a:lnTo>
                      <a:pt x="484" y="221"/>
                    </a:lnTo>
                    <a:cubicBezTo>
                      <a:pt x="454" y="319"/>
                      <a:pt x="417" y="415"/>
                      <a:pt x="373" y="507"/>
                    </a:cubicBezTo>
                    <a:lnTo>
                      <a:pt x="373" y="507"/>
                    </a:lnTo>
                    <a:cubicBezTo>
                      <a:pt x="289" y="360"/>
                      <a:pt x="213" y="207"/>
                      <a:pt x="152" y="52"/>
                    </a:cubicBezTo>
                    <a:cubicBezTo>
                      <a:pt x="140" y="23"/>
                      <a:pt x="113" y="1"/>
                      <a:pt x="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33"/>
              <p:cNvSpPr/>
              <p:nvPr/>
            </p:nvSpPr>
            <p:spPr>
              <a:xfrm>
                <a:off x="5590056" y="3423453"/>
                <a:ext cx="47025" cy="18345"/>
              </a:xfrm>
              <a:custGeom>
                <a:avLst/>
                <a:gdLst/>
                <a:ahLst/>
                <a:cxnLst/>
                <a:rect l="l" t="t" r="r" b="b"/>
                <a:pathLst>
                  <a:path w="1497" h="584" extrusionOk="0">
                    <a:moveTo>
                      <a:pt x="1393" y="0"/>
                    </a:moveTo>
                    <a:cubicBezTo>
                      <a:pt x="1382" y="0"/>
                      <a:pt x="1371" y="3"/>
                      <a:pt x="1360" y="9"/>
                    </a:cubicBezTo>
                    <a:cubicBezTo>
                      <a:pt x="959" y="224"/>
                      <a:pt x="530" y="371"/>
                      <a:pt x="84" y="445"/>
                    </a:cubicBezTo>
                    <a:cubicBezTo>
                      <a:pt x="0" y="462"/>
                      <a:pt x="28" y="583"/>
                      <a:pt x="106" y="583"/>
                    </a:cubicBezTo>
                    <a:cubicBezTo>
                      <a:pt x="110" y="583"/>
                      <a:pt x="115" y="583"/>
                      <a:pt x="119" y="582"/>
                    </a:cubicBezTo>
                    <a:cubicBezTo>
                      <a:pt x="580" y="505"/>
                      <a:pt x="1019" y="350"/>
                      <a:pt x="1430" y="132"/>
                    </a:cubicBezTo>
                    <a:cubicBezTo>
                      <a:pt x="1496" y="93"/>
                      <a:pt x="1454" y="0"/>
                      <a:pt x="13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33"/>
              <p:cNvSpPr/>
              <p:nvPr/>
            </p:nvSpPr>
            <p:spPr>
              <a:xfrm>
                <a:off x="5601301" y="3436897"/>
                <a:ext cx="42972" cy="14136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450" extrusionOk="0">
                    <a:moveTo>
                      <a:pt x="1254" y="0"/>
                    </a:moveTo>
                    <a:cubicBezTo>
                      <a:pt x="1244" y="0"/>
                      <a:pt x="1234" y="2"/>
                      <a:pt x="1223" y="6"/>
                    </a:cubicBezTo>
                    <a:cubicBezTo>
                      <a:pt x="868" y="172"/>
                      <a:pt x="482" y="274"/>
                      <a:pt x="88" y="309"/>
                    </a:cubicBezTo>
                    <a:cubicBezTo>
                      <a:pt x="3" y="319"/>
                      <a:pt x="0" y="450"/>
                      <a:pt x="79" y="450"/>
                    </a:cubicBezTo>
                    <a:cubicBezTo>
                      <a:pt x="82" y="450"/>
                      <a:pt x="85" y="450"/>
                      <a:pt x="88" y="449"/>
                    </a:cubicBezTo>
                    <a:cubicBezTo>
                      <a:pt x="506" y="411"/>
                      <a:pt x="914" y="302"/>
                      <a:pt x="1297" y="129"/>
                    </a:cubicBezTo>
                    <a:cubicBezTo>
                      <a:pt x="1368" y="96"/>
                      <a:pt x="1323" y="0"/>
                      <a:pt x="12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33"/>
              <p:cNvSpPr/>
              <p:nvPr/>
            </p:nvSpPr>
            <p:spPr>
              <a:xfrm>
                <a:off x="5731349" y="3291237"/>
                <a:ext cx="577550" cy="271184"/>
              </a:xfrm>
              <a:custGeom>
                <a:avLst/>
                <a:gdLst/>
                <a:ahLst/>
                <a:cxnLst/>
                <a:rect l="l" t="t" r="r" b="b"/>
                <a:pathLst>
                  <a:path w="18386" h="8633" extrusionOk="0">
                    <a:moveTo>
                      <a:pt x="7353" y="0"/>
                    </a:moveTo>
                    <a:cubicBezTo>
                      <a:pt x="7353" y="0"/>
                      <a:pt x="113" y="3789"/>
                      <a:pt x="0" y="3902"/>
                    </a:cubicBezTo>
                    <a:lnTo>
                      <a:pt x="12007" y="8633"/>
                    </a:lnTo>
                    <a:lnTo>
                      <a:pt x="15497" y="6830"/>
                    </a:lnTo>
                    <a:lnTo>
                      <a:pt x="14411" y="6193"/>
                    </a:lnTo>
                    <a:lnTo>
                      <a:pt x="18386" y="3902"/>
                    </a:lnTo>
                    <a:lnTo>
                      <a:pt x="735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33"/>
              <p:cNvSpPr/>
              <p:nvPr/>
            </p:nvSpPr>
            <p:spPr>
              <a:xfrm>
                <a:off x="5835010" y="3310116"/>
                <a:ext cx="325402" cy="154392"/>
              </a:xfrm>
              <a:custGeom>
                <a:avLst/>
                <a:gdLst/>
                <a:ahLst/>
                <a:cxnLst/>
                <a:rect l="l" t="t" r="r" b="b"/>
                <a:pathLst>
                  <a:path w="10359" h="4915" extrusionOk="0">
                    <a:moveTo>
                      <a:pt x="4654" y="1"/>
                    </a:moveTo>
                    <a:cubicBezTo>
                      <a:pt x="4355" y="113"/>
                      <a:pt x="1" y="2963"/>
                      <a:pt x="1" y="2963"/>
                    </a:cubicBezTo>
                    <a:lnTo>
                      <a:pt x="6419" y="4914"/>
                    </a:lnTo>
                    <a:lnTo>
                      <a:pt x="10358" y="2327"/>
                    </a:lnTo>
                    <a:lnTo>
                      <a:pt x="46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33"/>
              <p:cNvSpPr/>
              <p:nvPr/>
            </p:nvSpPr>
            <p:spPr>
              <a:xfrm>
                <a:off x="5964744" y="3352523"/>
                <a:ext cx="297005" cy="153262"/>
              </a:xfrm>
              <a:custGeom>
                <a:avLst/>
                <a:gdLst/>
                <a:ahLst/>
                <a:cxnLst/>
                <a:rect l="l" t="t" r="r" b="b"/>
                <a:pathLst>
                  <a:path w="9455" h="4879" extrusionOk="0">
                    <a:moveTo>
                      <a:pt x="5329" y="0"/>
                    </a:moveTo>
                    <a:cubicBezTo>
                      <a:pt x="5026" y="190"/>
                      <a:pt x="0" y="3452"/>
                      <a:pt x="0" y="3452"/>
                    </a:cubicBezTo>
                    <a:lnTo>
                      <a:pt x="4728" y="4879"/>
                    </a:lnTo>
                    <a:lnTo>
                      <a:pt x="9455" y="1164"/>
                    </a:lnTo>
                    <a:lnTo>
                      <a:pt x="532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33"/>
              <p:cNvSpPr/>
              <p:nvPr/>
            </p:nvSpPr>
            <p:spPr>
              <a:xfrm>
                <a:off x="5883606" y="3380480"/>
                <a:ext cx="94646" cy="35685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1136" extrusionOk="0">
                    <a:moveTo>
                      <a:pt x="196" y="0"/>
                    </a:moveTo>
                    <a:cubicBezTo>
                      <a:pt x="161" y="0"/>
                      <a:pt x="128" y="22"/>
                      <a:pt x="134" y="66"/>
                    </a:cubicBezTo>
                    <a:cubicBezTo>
                      <a:pt x="158" y="266"/>
                      <a:pt x="0" y="618"/>
                      <a:pt x="292" y="702"/>
                    </a:cubicBezTo>
                    <a:cubicBezTo>
                      <a:pt x="317" y="710"/>
                      <a:pt x="342" y="713"/>
                      <a:pt x="367" y="713"/>
                    </a:cubicBezTo>
                    <a:cubicBezTo>
                      <a:pt x="458" y="713"/>
                      <a:pt x="548" y="668"/>
                      <a:pt x="626" y="621"/>
                    </a:cubicBezTo>
                    <a:cubicBezTo>
                      <a:pt x="693" y="583"/>
                      <a:pt x="759" y="537"/>
                      <a:pt x="823" y="498"/>
                    </a:cubicBezTo>
                    <a:lnTo>
                      <a:pt x="910" y="442"/>
                    </a:lnTo>
                    <a:cubicBezTo>
                      <a:pt x="918" y="439"/>
                      <a:pt x="956" y="404"/>
                      <a:pt x="970" y="404"/>
                    </a:cubicBezTo>
                    <a:cubicBezTo>
                      <a:pt x="975" y="404"/>
                      <a:pt x="974" y="399"/>
                      <a:pt x="973" y="396"/>
                    </a:cubicBezTo>
                    <a:lnTo>
                      <a:pt x="973" y="396"/>
                    </a:lnTo>
                    <a:cubicBezTo>
                      <a:pt x="974" y="398"/>
                      <a:pt x="975" y="400"/>
                      <a:pt x="977" y="404"/>
                    </a:cubicBezTo>
                    <a:cubicBezTo>
                      <a:pt x="998" y="439"/>
                      <a:pt x="988" y="509"/>
                      <a:pt x="995" y="548"/>
                    </a:cubicBezTo>
                    <a:cubicBezTo>
                      <a:pt x="1009" y="600"/>
                      <a:pt x="1030" y="646"/>
                      <a:pt x="1062" y="688"/>
                    </a:cubicBezTo>
                    <a:cubicBezTo>
                      <a:pt x="1125" y="773"/>
                      <a:pt x="1223" y="829"/>
                      <a:pt x="1332" y="836"/>
                    </a:cubicBezTo>
                    <a:cubicBezTo>
                      <a:pt x="1339" y="836"/>
                      <a:pt x="1345" y="836"/>
                      <a:pt x="1352" y="836"/>
                    </a:cubicBezTo>
                    <a:cubicBezTo>
                      <a:pt x="1477" y="836"/>
                      <a:pt x="1591" y="773"/>
                      <a:pt x="1698" y="716"/>
                    </a:cubicBezTo>
                    <a:cubicBezTo>
                      <a:pt x="1765" y="685"/>
                      <a:pt x="1838" y="646"/>
                      <a:pt x="1916" y="643"/>
                    </a:cubicBezTo>
                    <a:cubicBezTo>
                      <a:pt x="1921" y="642"/>
                      <a:pt x="1927" y="642"/>
                      <a:pt x="1933" y="642"/>
                    </a:cubicBezTo>
                    <a:cubicBezTo>
                      <a:pt x="2008" y="642"/>
                      <a:pt x="2060" y="685"/>
                      <a:pt x="2112" y="737"/>
                    </a:cubicBezTo>
                    <a:cubicBezTo>
                      <a:pt x="2323" y="952"/>
                      <a:pt x="2587" y="1096"/>
                      <a:pt x="2889" y="1135"/>
                    </a:cubicBezTo>
                    <a:cubicBezTo>
                      <a:pt x="2893" y="1135"/>
                      <a:pt x="2896" y="1135"/>
                      <a:pt x="2899" y="1135"/>
                    </a:cubicBezTo>
                    <a:cubicBezTo>
                      <a:pt x="2980" y="1135"/>
                      <a:pt x="3012" y="1011"/>
                      <a:pt x="2924" y="1001"/>
                    </a:cubicBezTo>
                    <a:cubicBezTo>
                      <a:pt x="2671" y="966"/>
                      <a:pt x="2436" y="857"/>
                      <a:pt x="2253" y="681"/>
                    </a:cubicBezTo>
                    <a:cubicBezTo>
                      <a:pt x="2169" y="597"/>
                      <a:pt x="2095" y="513"/>
                      <a:pt x="1972" y="502"/>
                    </a:cubicBezTo>
                    <a:cubicBezTo>
                      <a:pt x="1958" y="500"/>
                      <a:pt x="1945" y="500"/>
                      <a:pt x="1931" y="500"/>
                    </a:cubicBezTo>
                    <a:cubicBezTo>
                      <a:pt x="1823" y="500"/>
                      <a:pt x="1721" y="547"/>
                      <a:pt x="1627" y="597"/>
                    </a:cubicBezTo>
                    <a:cubicBezTo>
                      <a:pt x="1545" y="640"/>
                      <a:pt x="1449" y="697"/>
                      <a:pt x="1354" y="697"/>
                    </a:cubicBezTo>
                    <a:cubicBezTo>
                      <a:pt x="1325" y="697"/>
                      <a:pt x="1295" y="691"/>
                      <a:pt x="1265" y="678"/>
                    </a:cubicBezTo>
                    <a:cubicBezTo>
                      <a:pt x="1149" y="625"/>
                      <a:pt x="1135" y="527"/>
                      <a:pt x="1121" y="414"/>
                    </a:cubicBezTo>
                    <a:cubicBezTo>
                      <a:pt x="1111" y="340"/>
                      <a:pt x="1079" y="256"/>
                      <a:pt x="991" y="252"/>
                    </a:cubicBezTo>
                    <a:cubicBezTo>
                      <a:pt x="935" y="252"/>
                      <a:pt x="886" y="291"/>
                      <a:pt x="840" y="319"/>
                    </a:cubicBezTo>
                    <a:cubicBezTo>
                      <a:pt x="777" y="358"/>
                      <a:pt x="714" y="400"/>
                      <a:pt x="654" y="439"/>
                    </a:cubicBezTo>
                    <a:cubicBezTo>
                      <a:pt x="589" y="480"/>
                      <a:pt x="463" y="571"/>
                      <a:pt x="368" y="571"/>
                    </a:cubicBezTo>
                    <a:cubicBezTo>
                      <a:pt x="324" y="571"/>
                      <a:pt x="286" y="552"/>
                      <a:pt x="264" y="498"/>
                    </a:cubicBezTo>
                    <a:cubicBezTo>
                      <a:pt x="204" y="368"/>
                      <a:pt x="292" y="203"/>
                      <a:pt x="274" y="66"/>
                    </a:cubicBezTo>
                    <a:cubicBezTo>
                      <a:pt x="269" y="22"/>
                      <a:pt x="231" y="0"/>
                      <a:pt x="1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33"/>
              <p:cNvSpPr/>
              <p:nvPr/>
            </p:nvSpPr>
            <p:spPr>
              <a:xfrm>
                <a:off x="5918473" y="3361413"/>
                <a:ext cx="65684" cy="38041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1211" extrusionOk="0">
                    <a:moveTo>
                      <a:pt x="96" y="0"/>
                    </a:moveTo>
                    <a:cubicBezTo>
                      <a:pt x="49" y="0"/>
                      <a:pt x="1" y="51"/>
                      <a:pt x="32" y="107"/>
                    </a:cubicBezTo>
                    <a:cubicBezTo>
                      <a:pt x="117" y="262"/>
                      <a:pt x="282" y="332"/>
                      <a:pt x="444" y="378"/>
                    </a:cubicBezTo>
                    <a:cubicBezTo>
                      <a:pt x="616" y="427"/>
                      <a:pt x="841" y="466"/>
                      <a:pt x="911" y="656"/>
                    </a:cubicBezTo>
                    <a:cubicBezTo>
                      <a:pt x="936" y="729"/>
                      <a:pt x="950" y="807"/>
                      <a:pt x="1013" y="859"/>
                    </a:cubicBezTo>
                    <a:cubicBezTo>
                      <a:pt x="1087" y="923"/>
                      <a:pt x="1199" y="923"/>
                      <a:pt x="1287" y="940"/>
                    </a:cubicBezTo>
                    <a:cubicBezTo>
                      <a:pt x="1523" y="993"/>
                      <a:pt x="1744" y="1081"/>
                      <a:pt x="1951" y="1200"/>
                    </a:cubicBezTo>
                    <a:cubicBezTo>
                      <a:pt x="1964" y="1207"/>
                      <a:pt x="1976" y="1210"/>
                      <a:pt x="1987" y="1210"/>
                    </a:cubicBezTo>
                    <a:cubicBezTo>
                      <a:pt x="2050" y="1210"/>
                      <a:pt x="2091" y="1116"/>
                      <a:pt x="2025" y="1077"/>
                    </a:cubicBezTo>
                    <a:cubicBezTo>
                      <a:pt x="1835" y="972"/>
                      <a:pt x="1639" y="888"/>
                      <a:pt x="1431" y="835"/>
                    </a:cubicBezTo>
                    <a:cubicBezTo>
                      <a:pt x="1375" y="817"/>
                      <a:pt x="1319" y="807"/>
                      <a:pt x="1263" y="793"/>
                    </a:cubicBezTo>
                    <a:cubicBezTo>
                      <a:pt x="1220" y="786"/>
                      <a:pt x="1147" y="786"/>
                      <a:pt x="1108" y="758"/>
                    </a:cubicBezTo>
                    <a:cubicBezTo>
                      <a:pt x="1048" y="715"/>
                      <a:pt x="1045" y="599"/>
                      <a:pt x="1010" y="536"/>
                    </a:cubicBezTo>
                    <a:cubicBezTo>
                      <a:pt x="929" y="392"/>
                      <a:pt x="763" y="325"/>
                      <a:pt x="612" y="280"/>
                    </a:cubicBezTo>
                    <a:cubicBezTo>
                      <a:pt x="447" y="230"/>
                      <a:pt x="243" y="199"/>
                      <a:pt x="152" y="33"/>
                    </a:cubicBezTo>
                    <a:cubicBezTo>
                      <a:pt x="138" y="10"/>
                      <a:pt x="117" y="0"/>
                      <a:pt x="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33"/>
              <p:cNvSpPr/>
              <p:nvPr/>
            </p:nvSpPr>
            <p:spPr>
              <a:xfrm>
                <a:off x="6015318" y="3446415"/>
                <a:ext cx="48815" cy="23277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741" extrusionOk="0">
                    <a:moveTo>
                      <a:pt x="69" y="0"/>
                    </a:moveTo>
                    <a:cubicBezTo>
                      <a:pt x="34" y="0"/>
                      <a:pt x="0" y="23"/>
                      <a:pt x="4" y="69"/>
                    </a:cubicBezTo>
                    <a:cubicBezTo>
                      <a:pt x="14" y="199"/>
                      <a:pt x="123" y="262"/>
                      <a:pt x="243" y="287"/>
                    </a:cubicBezTo>
                    <a:cubicBezTo>
                      <a:pt x="390" y="322"/>
                      <a:pt x="541" y="322"/>
                      <a:pt x="675" y="403"/>
                    </a:cubicBezTo>
                    <a:cubicBezTo>
                      <a:pt x="742" y="445"/>
                      <a:pt x="784" y="505"/>
                      <a:pt x="837" y="561"/>
                    </a:cubicBezTo>
                    <a:cubicBezTo>
                      <a:pt x="886" y="617"/>
                      <a:pt x="946" y="663"/>
                      <a:pt x="1012" y="691"/>
                    </a:cubicBezTo>
                    <a:cubicBezTo>
                      <a:pt x="1105" y="730"/>
                      <a:pt x="1204" y="740"/>
                      <a:pt x="1302" y="740"/>
                    </a:cubicBezTo>
                    <a:cubicBezTo>
                      <a:pt x="1357" y="740"/>
                      <a:pt x="1412" y="737"/>
                      <a:pt x="1466" y="733"/>
                    </a:cubicBezTo>
                    <a:cubicBezTo>
                      <a:pt x="1552" y="730"/>
                      <a:pt x="1554" y="596"/>
                      <a:pt x="1472" y="596"/>
                    </a:cubicBezTo>
                    <a:cubicBezTo>
                      <a:pt x="1470" y="596"/>
                      <a:pt x="1468" y="596"/>
                      <a:pt x="1466" y="596"/>
                    </a:cubicBezTo>
                    <a:cubicBezTo>
                      <a:pt x="1414" y="599"/>
                      <a:pt x="1361" y="602"/>
                      <a:pt x="1307" y="602"/>
                    </a:cubicBezTo>
                    <a:cubicBezTo>
                      <a:pt x="1228" y="602"/>
                      <a:pt x="1150" y="595"/>
                      <a:pt x="1079" y="568"/>
                    </a:cubicBezTo>
                    <a:cubicBezTo>
                      <a:pt x="949" y="515"/>
                      <a:pt x="889" y="385"/>
                      <a:pt x="780" y="308"/>
                    </a:cubicBezTo>
                    <a:cubicBezTo>
                      <a:pt x="679" y="231"/>
                      <a:pt x="548" y="195"/>
                      <a:pt x="425" y="174"/>
                    </a:cubicBezTo>
                    <a:cubicBezTo>
                      <a:pt x="359" y="164"/>
                      <a:pt x="151" y="164"/>
                      <a:pt x="144" y="69"/>
                    </a:cubicBezTo>
                    <a:cubicBezTo>
                      <a:pt x="141" y="23"/>
                      <a:pt x="104" y="0"/>
                      <a:pt x="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33"/>
              <p:cNvSpPr/>
              <p:nvPr/>
            </p:nvSpPr>
            <p:spPr>
              <a:xfrm>
                <a:off x="6032155" y="3434070"/>
                <a:ext cx="34585" cy="22052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702" extrusionOk="0">
                    <a:moveTo>
                      <a:pt x="99" y="1"/>
                    </a:moveTo>
                    <a:cubicBezTo>
                      <a:pt x="39" y="1"/>
                      <a:pt x="0" y="93"/>
                      <a:pt x="65" y="132"/>
                    </a:cubicBezTo>
                    <a:cubicBezTo>
                      <a:pt x="364" y="318"/>
                      <a:pt x="666" y="504"/>
                      <a:pt x="968" y="690"/>
                    </a:cubicBezTo>
                    <a:cubicBezTo>
                      <a:pt x="980" y="698"/>
                      <a:pt x="992" y="702"/>
                      <a:pt x="1003" y="702"/>
                    </a:cubicBezTo>
                    <a:cubicBezTo>
                      <a:pt x="1061" y="702"/>
                      <a:pt x="1101" y="609"/>
                      <a:pt x="1039" y="571"/>
                    </a:cubicBezTo>
                    <a:cubicBezTo>
                      <a:pt x="737" y="385"/>
                      <a:pt x="438" y="198"/>
                      <a:pt x="135" y="12"/>
                    </a:cubicBezTo>
                    <a:cubicBezTo>
                      <a:pt x="123" y="4"/>
                      <a:pt x="111" y="1"/>
                      <a:pt x="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33"/>
              <p:cNvSpPr/>
              <p:nvPr/>
            </p:nvSpPr>
            <p:spPr>
              <a:xfrm>
                <a:off x="6049872" y="3421159"/>
                <a:ext cx="26292" cy="17245"/>
              </a:xfrm>
              <a:custGeom>
                <a:avLst/>
                <a:gdLst/>
                <a:ahLst/>
                <a:cxnLst/>
                <a:rect l="l" t="t" r="r" b="b"/>
                <a:pathLst>
                  <a:path w="837" h="549" extrusionOk="0">
                    <a:moveTo>
                      <a:pt x="77" y="0"/>
                    </a:moveTo>
                    <a:cubicBezTo>
                      <a:pt x="61" y="0"/>
                      <a:pt x="45" y="6"/>
                      <a:pt x="32" y="19"/>
                    </a:cubicBezTo>
                    <a:cubicBezTo>
                      <a:pt x="7" y="43"/>
                      <a:pt x="0" y="96"/>
                      <a:pt x="32" y="121"/>
                    </a:cubicBezTo>
                    <a:cubicBezTo>
                      <a:pt x="246" y="286"/>
                      <a:pt x="478" y="427"/>
                      <a:pt x="724" y="539"/>
                    </a:cubicBezTo>
                    <a:cubicBezTo>
                      <a:pt x="737" y="545"/>
                      <a:pt x="749" y="548"/>
                      <a:pt x="761" y="548"/>
                    </a:cubicBezTo>
                    <a:cubicBezTo>
                      <a:pt x="784" y="548"/>
                      <a:pt x="805" y="537"/>
                      <a:pt x="819" y="514"/>
                    </a:cubicBezTo>
                    <a:cubicBezTo>
                      <a:pt x="837" y="486"/>
                      <a:pt x="830" y="434"/>
                      <a:pt x="795" y="420"/>
                    </a:cubicBezTo>
                    <a:cubicBezTo>
                      <a:pt x="559" y="311"/>
                      <a:pt x="334" y="177"/>
                      <a:pt x="130" y="19"/>
                    </a:cubicBezTo>
                    <a:cubicBezTo>
                      <a:pt x="115" y="8"/>
                      <a:pt x="96" y="0"/>
                      <a:pt x="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33"/>
              <p:cNvSpPr/>
              <p:nvPr/>
            </p:nvSpPr>
            <p:spPr>
              <a:xfrm>
                <a:off x="6082667" y="3448206"/>
                <a:ext cx="57014" cy="45077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1435" extrusionOk="0">
                    <a:moveTo>
                      <a:pt x="989" y="166"/>
                    </a:moveTo>
                    <a:cubicBezTo>
                      <a:pt x="1194" y="222"/>
                      <a:pt x="1389" y="330"/>
                      <a:pt x="1494" y="522"/>
                    </a:cubicBezTo>
                    <a:cubicBezTo>
                      <a:pt x="1620" y="750"/>
                      <a:pt x="1564" y="1024"/>
                      <a:pt x="1339" y="1165"/>
                    </a:cubicBezTo>
                    <a:cubicBezTo>
                      <a:pt x="1204" y="1252"/>
                      <a:pt x="1036" y="1296"/>
                      <a:pt x="869" y="1296"/>
                    </a:cubicBezTo>
                    <a:cubicBezTo>
                      <a:pt x="767" y="1296"/>
                      <a:pt x="665" y="1279"/>
                      <a:pt x="573" y="1246"/>
                    </a:cubicBezTo>
                    <a:cubicBezTo>
                      <a:pt x="320" y="1151"/>
                      <a:pt x="148" y="887"/>
                      <a:pt x="250" y="620"/>
                    </a:cubicBezTo>
                    <a:cubicBezTo>
                      <a:pt x="348" y="358"/>
                      <a:pt x="619" y="167"/>
                      <a:pt x="897" y="167"/>
                    </a:cubicBezTo>
                    <a:cubicBezTo>
                      <a:pt x="918" y="167"/>
                      <a:pt x="939" y="168"/>
                      <a:pt x="960" y="170"/>
                    </a:cubicBezTo>
                    <a:cubicBezTo>
                      <a:pt x="962" y="170"/>
                      <a:pt x="964" y="170"/>
                      <a:pt x="966" y="170"/>
                    </a:cubicBezTo>
                    <a:cubicBezTo>
                      <a:pt x="975" y="170"/>
                      <a:pt x="982" y="169"/>
                      <a:pt x="989" y="166"/>
                    </a:cubicBezTo>
                    <a:close/>
                    <a:moveTo>
                      <a:pt x="859" y="0"/>
                    </a:moveTo>
                    <a:cubicBezTo>
                      <a:pt x="833" y="0"/>
                      <a:pt x="813" y="14"/>
                      <a:pt x="800" y="32"/>
                    </a:cubicBezTo>
                    <a:lnTo>
                      <a:pt x="800" y="32"/>
                    </a:lnTo>
                    <a:cubicBezTo>
                      <a:pt x="532" y="66"/>
                      <a:pt x="288" y="244"/>
                      <a:pt x="158" y="479"/>
                    </a:cubicBezTo>
                    <a:cubicBezTo>
                      <a:pt x="0" y="771"/>
                      <a:pt x="95" y="1105"/>
                      <a:pt x="366" y="1295"/>
                    </a:cubicBezTo>
                    <a:cubicBezTo>
                      <a:pt x="502" y="1390"/>
                      <a:pt x="679" y="1435"/>
                      <a:pt x="859" y="1435"/>
                    </a:cubicBezTo>
                    <a:cubicBezTo>
                      <a:pt x="1326" y="1435"/>
                      <a:pt x="1815" y="1134"/>
                      <a:pt x="1680" y="616"/>
                    </a:cubicBezTo>
                    <a:cubicBezTo>
                      <a:pt x="1585" y="247"/>
                      <a:pt x="1227" y="51"/>
                      <a:pt x="872" y="1"/>
                    </a:cubicBezTo>
                    <a:cubicBezTo>
                      <a:pt x="867" y="1"/>
                      <a:pt x="863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33"/>
              <p:cNvSpPr/>
              <p:nvPr/>
            </p:nvSpPr>
            <p:spPr>
              <a:xfrm>
                <a:off x="6100572" y="3449745"/>
                <a:ext cx="31538" cy="2591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825" extrusionOk="0">
                    <a:moveTo>
                      <a:pt x="227" y="1"/>
                    </a:moveTo>
                    <a:cubicBezTo>
                      <a:pt x="199" y="1"/>
                      <a:pt x="171" y="16"/>
                      <a:pt x="161" y="51"/>
                    </a:cubicBezTo>
                    <a:cubicBezTo>
                      <a:pt x="101" y="276"/>
                      <a:pt x="49" y="504"/>
                      <a:pt x="7" y="736"/>
                    </a:cubicBezTo>
                    <a:cubicBezTo>
                      <a:pt x="1" y="775"/>
                      <a:pt x="28" y="825"/>
                      <a:pt x="72" y="825"/>
                    </a:cubicBezTo>
                    <a:cubicBezTo>
                      <a:pt x="79" y="825"/>
                      <a:pt x="86" y="824"/>
                      <a:pt x="94" y="821"/>
                    </a:cubicBezTo>
                    <a:cubicBezTo>
                      <a:pt x="372" y="722"/>
                      <a:pt x="650" y="627"/>
                      <a:pt x="927" y="529"/>
                    </a:cubicBezTo>
                    <a:cubicBezTo>
                      <a:pt x="1003" y="504"/>
                      <a:pt x="983" y="391"/>
                      <a:pt x="917" y="391"/>
                    </a:cubicBezTo>
                    <a:cubicBezTo>
                      <a:pt x="909" y="391"/>
                      <a:pt x="901" y="392"/>
                      <a:pt x="892" y="395"/>
                    </a:cubicBezTo>
                    <a:cubicBezTo>
                      <a:pt x="648" y="478"/>
                      <a:pt x="407" y="563"/>
                      <a:pt x="166" y="648"/>
                    </a:cubicBezTo>
                    <a:lnTo>
                      <a:pt x="166" y="648"/>
                    </a:lnTo>
                    <a:cubicBezTo>
                      <a:pt x="202" y="461"/>
                      <a:pt x="246" y="273"/>
                      <a:pt x="298" y="86"/>
                    </a:cubicBezTo>
                    <a:cubicBezTo>
                      <a:pt x="313" y="35"/>
                      <a:pt x="269" y="1"/>
                      <a:pt x="2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33"/>
              <p:cNvSpPr/>
              <p:nvPr/>
            </p:nvSpPr>
            <p:spPr>
              <a:xfrm>
                <a:off x="6088478" y="3412867"/>
                <a:ext cx="82835" cy="37538"/>
              </a:xfrm>
              <a:custGeom>
                <a:avLst/>
                <a:gdLst/>
                <a:ahLst/>
                <a:cxnLst/>
                <a:rect l="l" t="t" r="r" b="b"/>
                <a:pathLst>
                  <a:path w="2637" h="1195" extrusionOk="0">
                    <a:moveTo>
                      <a:pt x="98" y="1"/>
                    </a:moveTo>
                    <a:cubicBezTo>
                      <a:pt x="38" y="1"/>
                      <a:pt x="0" y="91"/>
                      <a:pt x="65" y="132"/>
                    </a:cubicBezTo>
                    <a:cubicBezTo>
                      <a:pt x="237" y="237"/>
                      <a:pt x="430" y="307"/>
                      <a:pt x="624" y="367"/>
                    </a:cubicBezTo>
                    <a:cubicBezTo>
                      <a:pt x="838" y="438"/>
                      <a:pt x="1052" y="508"/>
                      <a:pt x="1260" y="592"/>
                    </a:cubicBezTo>
                    <a:cubicBezTo>
                      <a:pt x="1688" y="761"/>
                      <a:pt x="2093" y="975"/>
                      <a:pt x="2500" y="1186"/>
                    </a:cubicBezTo>
                    <a:cubicBezTo>
                      <a:pt x="2511" y="1192"/>
                      <a:pt x="2522" y="1195"/>
                      <a:pt x="2533" y="1195"/>
                    </a:cubicBezTo>
                    <a:cubicBezTo>
                      <a:pt x="2595" y="1195"/>
                      <a:pt x="2637" y="1100"/>
                      <a:pt x="2571" y="1067"/>
                    </a:cubicBezTo>
                    <a:cubicBezTo>
                      <a:pt x="2174" y="859"/>
                      <a:pt x="1776" y="652"/>
                      <a:pt x="1362" y="483"/>
                    </a:cubicBezTo>
                    <a:cubicBezTo>
                      <a:pt x="1154" y="399"/>
                      <a:pt x="947" y="325"/>
                      <a:pt x="732" y="258"/>
                    </a:cubicBezTo>
                    <a:cubicBezTo>
                      <a:pt x="529" y="191"/>
                      <a:pt x="321" y="125"/>
                      <a:pt x="135" y="12"/>
                    </a:cubicBezTo>
                    <a:cubicBezTo>
                      <a:pt x="122" y="4"/>
                      <a:pt x="110" y="1"/>
                      <a:pt x="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33"/>
              <p:cNvSpPr/>
              <p:nvPr/>
            </p:nvSpPr>
            <p:spPr>
              <a:xfrm>
                <a:off x="6131042" y="3406207"/>
                <a:ext cx="45391" cy="21203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675" extrusionOk="0">
                    <a:moveTo>
                      <a:pt x="108" y="0"/>
                    </a:moveTo>
                    <a:cubicBezTo>
                      <a:pt x="50" y="0"/>
                      <a:pt x="0" y="71"/>
                      <a:pt x="56" y="115"/>
                    </a:cubicBezTo>
                    <a:cubicBezTo>
                      <a:pt x="418" y="414"/>
                      <a:pt x="857" y="611"/>
                      <a:pt x="1321" y="674"/>
                    </a:cubicBezTo>
                    <a:cubicBezTo>
                      <a:pt x="1324" y="675"/>
                      <a:pt x="1328" y="675"/>
                      <a:pt x="1331" y="675"/>
                    </a:cubicBezTo>
                    <a:cubicBezTo>
                      <a:pt x="1412" y="675"/>
                      <a:pt x="1444" y="551"/>
                      <a:pt x="1360" y="537"/>
                    </a:cubicBezTo>
                    <a:cubicBezTo>
                      <a:pt x="917" y="477"/>
                      <a:pt x="499" y="302"/>
                      <a:pt x="154" y="17"/>
                    </a:cubicBezTo>
                    <a:cubicBezTo>
                      <a:pt x="139" y="5"/>
                      <a:pt x="123" y="0"/>
                      <a:pt x="1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33"/>
              <p:cNvSpPr/>
              <p:nvPr/>
            </p:nvSpPr>
            <p:spPr>
              <a:xfrm>
                <a:off x="5993675" y="3404008"/>
                <a:ext cx="37444" cy="32323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1029" extrusionOk="0">
                    <a:moveTo>
                      <a:pt x="1086" y="0"/>
                    </a:moveTo>
                    <a:cubicBezTo>
                      <a:pt x="1071" y="0"/>
                      <a:pt x="1055" y="6"/>
                      <a:pt x="1041" y="20"/>
                    </a:cubicBezTo>
                    <a:cubicBezTo>
                      <a:pt x="721" y="336"/>
                      <a:pt x="383" y="632"/>
                      <a:pt x="32" y="909"/>
                    </a:cubicBezTo>
                    <a:cubicBezTo>
                      <a:pt x="0" y="934"/>
                      <a:pt x="7" y="983"/>
                      <a:pt x="32" y="1008"/>
                    </a:cubicBezTo>
                    <a:cubicBezTo>
                      <a:pt x="45" y="1023"/>
                      <a:pt x="61" y="1029"/>
                      <a:pt x="78" y="1029"/>
                    </a:cubicBezTo>
                    <a:cubicBezTo>
                      <a:pt x="97" y="1029"/>
                      <a:pt x="115" y="1021"/>
                      <a:pt x="130" y="1008"/>
                    </a:cubicBezTo>
                    <a:cubicBezTo>
                      <a:pt x="485" y="734"/>
                      <a:pt x="819" y="435"/>
                      <a:pt x="1139" y="122"/>
                    </a:cubicBezTo>
                    <a:cubicBezTo>
                      <a:pt x="1191" y="73"/>
                      <a:pt x="1141" y="0"/>
                      <a:pt x="10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33"/>
              <p:cNvSpPr/>
              <p:nvPr/>
            </p:nvSpPr>
            <p:spPr>
              <a:xfrm>
                <a:off x="5996753" y="3393485"/>
                <a:ext cx="28742" cy="14638"/>
              </a:xfrm>
              <a:custGeom>
                <a:avLst/>
                <a:gdLst/>
                <a:ahLst/>
                <a:cxnLst/>
                <a:rect l="l" t="t" r="r" b="b"/>
                <a:pathLst>
                  <a:path w="915" h="466" extrusionOk="0">
                    <a:moveTo>
                      <a:pt x="82" y="1"/>
                    </a:moveTo>
                    <a:cubicBezTo>
                      <a:pt x="57" y="1"/>
                      <a:pt x="31" y="14"/>
                      <a:pt x="22" y="35"/>
                    </a:cubicBezTo>
                    <a:cubicBezTo>
                      <a:pt x="1" y="70"/>
                      <a:pt x="15" y="109"/>
                      <a:pt x="46" y="130"/>
                    </a:cubicBezTo>
                    <a:cubicBezTo>
                      <a:pt x="275" y="295"/>
                      <a:pt x="542" y="411"/>
                      <a:pt x="820" y="464"/>
                    </a:cubicBezTo>
                    <a:cubicBezTo>
                      <a:pt x="825" y="465"/>
                      <a:pt x="830" y="466"/>
                      <a:pt x="835" y="466"/>
                    </a:cubicBezTo>
                    <a:cubicBezTo>
                      <a:pt x="865" y="466"/>
                      <a:pt x="895" y="448"/>
                      <a:pt x="904" y="415"/>
                    </a:cubicBezTo>
                    <a:cubicBezTo>
                      <a:pt x="915" y="380"/>
                      <a:pt x="893" y="338"/>
                      <a:pt x="858" y="330"/>
                    </a:cubicBezTo>
                    <a:cubicBezTo>
                      <a:pt x="588" y="278"/>
                      <a:pt x="338" y="169"/>
                      <a:pt x="117" y="11"/>
                    </a:cubicBezTo>
                    <a:cubicBezTo>
                      <a:pt x="106" y="4"/>
                      <a:pt x="94" y="1"/>
                      <a:pt x="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33"/>
              <p:cNvSpPr/>
              <p:nvPr/>
            </p:nvSpPr>
            <p:spPr>
              <a:xfrm>
                <a:off x="5986481" y="3405610"/>
                <a:ext cx="10963" cy="11811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76" extrusionOk="0">
                    <a:moveTo>
                      <a:pt x="275" y="1"/>
                    </a:moveTo>
                    <a:cubicBezTo>
                      <a:pt x="258" y="1"/>
                      <a:pt x="241" y="7"/>
                      <a:pt x="229" y="22"/>
                    </a:cubicBezTo>
                    <a:lnTo>
                      <a:pt x="22" y="257"/>
                    </a:lnTo>
                    <a:cubicBezTo>
                      <a:pt x="11" y="271"/>
                      <a:pt x="1" y="285"/>
                      <a:pt x="1" y="307"/>
                    </a:cubicBezTo>
                    <a:cubicBezTo>
                      <a:pt x="1" y="324"/>
                      <a:pt x="11" y="345"/>
                      <a:pt x="22" y="356"/>
                    </a:cubicBezTo>
                    <a:cubicBezTo>
                      <a:pt x="36" y="368"/>
                      <a:pt x="56" y="376"/>
                      <a:pt x="75" y="376"/>
                    </a:cubicBezTo>
                    <a:cubicBezTo>
                      <a:pt x="93" y="376"/>
                      <a:pt x="110" y="369"/>
                      <a:pt x="124" y="356"/>
                    </a:cubicBezTo>
                    <a:lnTo>
                      <a:pt x="328" y="120"/>
                    </a:lnTo>
                    <a:cubicBezTo>
                      <a:pt x="342" y="106"/>
                      <a:pt x="349" y="89"/>
                      <a:pt x="349" y="71"/>
                    </a:cubicBezTo>
                    <a:cubicBezTo>
                      <a:pt x="349" y="53"/>
                      <a:pt x="342" y="32"/>
                      <a:pt x="328" y="22"/>
                    </a:cubicBezTo>
                    <a:cubicBezTo>
                      <a:pt x="315" y="9"/>
                      <a:pt x="295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33"/>
              <p:cNvSpPr/>
              <p:nvPr/>
            </p:nvSpPr>
            <p:spPr>
              <a:xfrm>
                <a:off x="5994429" y="3406427"/>
                <a:ext cx="13068" cy="13413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27" extrusionOk="0">
                    <a:moveTo>
                      <a:pt x="335" y="1"/>
                    </a:moveTo>
                    <a:cubicBezTo>
                      <a:pt x="318" y="1"/>
                      <a:pt x="301" y="7"/>
                      <a:pt x="289" y="20"/>
                    </a:cubicBezTo>
                    <a:lnTo>
                      <a:pt x="29" y="309"/>
                    </a:lnTo>
                    <a:cubicBezTo>
                      <a:pt x="4" y="333"/>
                      <a:pt x="1" y="379"/>
                      <a:pt x="29" y="407"/>
                    </a:cubicBezTo>
                    <a:cubicBezTo>
                      <a:pt x="42" y="420"/>
                      <a:pt x="61" y="427"/>
                      <a:pt x="80" y="427"/>
                    </a:cubicBezTo>
                    <a:cubicBezTo>
                      <a:pt x="98" y="427"/>
                      <a:pt x="116" y="421"/>
                      <a:pt x="127" y="407"/>
                    </a:cubicBezTo>
                    <a:lnTo>
                      <a:pt x="388" y="119"/>
                    </a:lnTo>
                    <a:cubicBezTo>
                      <a:pt x="412" y="94"/>
                      <a:pt x="416" y="49"/>
                      <a:pt x="388" y="20"/>
                    </a:cubicBezTo>
                    <a:cubicBezTo>
                      <a:pt x="373" y="8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33"/>
              <p:cNvSpPr/>
              <p:nvPr/>
            </p:nvSpPr>
            <p:spPr>
              <a:xfrm>
                <a:off x="6006146" y="3408060"/>
                <a:ext cx="8544" cy="854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72" extrusionOk="0">
                    <a:moveTo>
                      <a:pt x="201" y="0"/>
                    </a:moveTo>
                    <a:cubicBezTo>
                      <a:pt x="180" y="4"/>
                      <a:pt x="162" y="7"/>
                      <a:pt x="148" y="21"/>
                    </a:cubicBezTo>
                    <a:lnTo>
                      <a:pt x="18" y="151"/>
                    </a:lnTo>
                    <a:cubicBezTo>
                      <a:pt x="7" y="165"/>
                      <a:pt x="0" y="183"/>
                      <a:pt x="0" y="200"/>
                    </a:cubicBezTo>
                    <a:cubicBezTo>
                      <a:pt x="0" y="218"/>
                      <a:pt x="7" y="239"/>
                      <a:pt x="18" y="250"/>
                    </a:cubicBezTo>
                    <a:cubicBezTo>
                      <a:pt x="30" y="262"/>
                      <a:pt x="45" y="271"/>
                      <a:pt x="63" y="271"/>
                    </a:cubicBezTo>
                    <a:cubicBezTo>
                      <a:pt x="65" y="271"/>
                      <a:pt x="68" y="271"/>
                      <a:pt x="71" y="271"/>
                    </a:cubicBezTo>
                    <a:cubicBezTo>
                      <a:pt x="88" y="271"/>
                      <a:pt x="106" y="264"/>
                      <a:pt x="120" y="250"/>
                    </a:cubicBezTo>
                    <a:lnTo>
                      <a:pt x="250" y="120"/>
                    </a:lnTo>
                    <a:cubicBezTo>
                      <a:pt x="261" y="109"/>
                      <a:pt x="271" y="88"/>
                      <a:pt x="271" y="70"/>
                    </a:cubicBezTo>
                    <a:cubicBezTo>
                      <a:pt x="271" y="53"/>
                      <a:pt x="261" y="35"/>
                      <a:pt x="250" y="21"/>
                    </a:cubicBezTo>
                    <a:cubicBezTo>
                      <a:pt x="236" y="11"/>
                      <a:pt x="218" y="0"/>
                      <a:pt x="2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33"/>
              <p:cNvSpPr/>
              <p:nvPr/>
            </p:nvSpPr>
            <p:spPr>
              <a:xfrm>
                <a:off x="5977278" y="3366031"/>
                <a:ext cx="129859" cy="88395"/>
              </a:xfrm>
              <a:custGeom>
                <a:avLst/>
                <a:gdLst/>
                <a:ahLst/>
                <a:cxnLst/>
                <a:rect l="l" t="t" r="r" b="b"/>
                <a:pathLst>
                  <a:path w="4134" h="2814" extrusionOk="0">
                    <a:moveTo>
                      <a:pt x="4040" y="0"/>
                    </a:moveTo>
                    <a:cubicBezTo>
                      <a:pt x="4028" y="0"/>
                      <a:pt x="4015" y="4"/>
                      <a:pt x="4002" y="13"/>
                    </a:cubicBezTo>
                    <a:cubicBezTo>
                      <a:pt x="2979" y="705"/>
                      <a:pt x="1956" y="1398"/>
                      <a:pt x="930" y="2090"/>
                    </a:cubicBezTo>
                    <a:cubicBezTo>
                      <a:pt x="642" y="2287"/>
                      <a:pt x="350" y="2484"/>
                      <a:pt x="62" y="2681"/>
                    </a:cubicBezTo>
                    <a:cubicBezTo>
                      <a:pt x="1" y="2721"/>
                      <a:pt x="39" y="2813"/>
                      <a:pt x="95" y="2813"/>
                    </a:cubicBezTo>
                    <a:cubicBezTo>
                      <a:pt x="107" y="2813"/>
                      <a:pt x="120" y="2809"/>
                      <a:pt x="132" y="2800"/>
                    </a:cubicBezTo>
                    <a:cubicBezTo>
                      <a:pt x="1155" y="2108"/>
                      <a:pt x="2181" y="1415"/>
                      <a:pt x="3204" y="723"/>
                    </a:cubicBezTo>
                    <a:cubicBezTo>
                      <a:pt x="3492" y="526"/>
                      <a:pt x="3784" y="329"/>
                      <a:pt x="4072" y="133"/>
                    </a:cubicBezTo>
                    <a:cubicBezTo>
                      <a:pt x="4133" y="92"/>
                      <a:pt x="4098" y="0"/>
                      <a:pt x="40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33"/>
              <p:cNvSpPr/>
              <p:nvPr/>
            </p:nvSpPr>
            <p:spPr>
              <a:xfrm>
                <a:off x="6092593" y="3490958"/>
                <a:ext cx="106457" cy="62197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1980" extrusionOk="0">
                    <a:moveTo>
                      <a:pt x="2661" y="1"/>
                    </a:moveTo>
                    <a:lnTo>
                      <a:pt x="0" y="1561"/>
                    </a:lnTo>
                    <a:lnTo>
                      <a:pt x="482" y="1979"/>
                    </a:lnTo>
                    <a:lnTo>
                      <a:pt x="3389" y="419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33"/>
              <p:cNvSpPr/>
              <p:nvPr/>
            </p:nvSpPr>
            <p:spPr>
              <a:xfrm>
                <a:off x="6106540" y="3512004"/>
                <a:ext cx="59150" cy="30313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965" extrusionOk="0">
                    <a:moveTo>
                      <a:pt x="1773" y="1"/>
                    </a:moveTo>
                    <a:cubicBezTo>
                      <a:pt x="1769" y="1"/>
                      <a:pt x="1765" y="1"/>
                      <a:pt x="1760" y="2"/>
                    </a:cubicBezTo>
                    <a:cubicBezTo>
                      <a:pt x="1602" y="34"/>
                      <a:pt x="1490" y="146"/>
                      <a:pt x="1370" y="248"/>
                    </a:cubicBezTo>
                    <a:cubicBezTo>
                      <a:pt x="1300" y="311"/>
                      <a:pt x="1222" y="364"/>
                      <a:pt x="1135" y="396"/>
                    </a:cubicBezTo>
                    <a:cubicBezTo>
                      <a:pt x="1057" y="424"/>
                      <a:pt x="969" y="431"/>
                      <a:pt x="896" y="473"/>
                    </a:cubicBezTo>
                    <a:cubicBezTo>
                      <a:pt x="818" y="522"/>
                      <a:pt x="755" y="596"/>
                      <a:pt x="692" y="659"/>
                    </a:cubicBezTo>
                    <a:cubicBezTo>
                      <a:pt x="674" y="677"/>
                      <a:pt x="653" y="701"/>
                      <a:pt x="632" y="715"/>
                    </a:cubicBezTo>
                    <a:cubicBezTo>
                      <a:pt x="617" y="726"/>
                      <a:pt x="613" y="733"/>
                      <a:pt x="607" y="733"/>
                    </a:cubicBezTo>
                    <a:cubicBezTo>
                      <a:pt x="603" y="733"/>
                      <a:pt x="598" y="730"/>
                      <a:pt x="590" y="722"/>
                    </a:cubicBezTo>
                    <a:cubicBezTo>
                      <a:pt x="569" y="708"/>
                      <a:pt x="558" y="673"/>
                      <a:pt x="530" y="656"/>
                    </a:cubicBezTo>
                    <a:cubicBezTo>
                      <a:pt x="508" y="641"/>
                      <a:pt x="483" y="636"/>
                      <a:pt x="458" y="636"/>
                    </a:cubicBezTo>
                    <a:cubicBezTo>
                      <a:pt x="415" y="636"/>
                      <a:pt x="371" y="652"/>
                      <a:pt x="333" y="670"/>
                    </a:cubicBezTo>
                    <a:cubicBezTo>
                      <a:pt x="242" y="719"/>
                      <a:pt x="154" y="779"/>
                      <a:pt x="66" y="831"/>
                    </a:cubicBezTo>
                    <a:cubicBezTo>
                      <a:pt x="1" y="873"/>
                      <a:pt x="41" y="965"/>
                      <a:pt x="101" y="965"/>
                    </a:cubicBezTo>
                    <a:cubicBezTo>
                      <a:pt x="113" y="965"/>
                      <a:pt x="124" y="961"/>
                      <a:pt x="136" y="954"/>
                    </a:cubicBezTo>
                    <a:cubicBezTo>
                      <a:pt x="224" y="902"/>
                      <a:pt x="305" y="845"/>
                      <a:pt x="393" y="800"/>
                    </a:cubicBezTo>
                    <a:cubicBezTo>
                      <a:pt x="406" y="790"/>
                      <a:pt x="436" y="775"/>
                      <a:pt x="452" y="775"/>
                    </a:cubicBezTo>
                    <a:cubicBezTo>
                      <a:pt x="454" y="775"/>
                      <a:pt x="455" y="775"/>
                      <a:pt x="456" y="775"/>
                    </a:cubicBezTo>
                    <a:cubicBezTo>
                      <a:pt x="467" y="779"/>
                      <a:pt x="467" y="796"/>
                      <a:pt x="474" y="803"/>
                    </a:cubicBezTo>
                    <a:cubicBezTo>
                      <a:pt x="495" y="831"/>
                      <a:pt x="502" y="859"/>
                      <a:pt x="541" y="874"/>
                    </a:cubicBezTo>
                    <a:cubicBezTo>
                      <a:pt x="557" y="881"/>
                      <a:pt x="574" y="884"/>
                      <a:pt x="590" y="884"/>
                    </a:cubicBezTo>
                    <a:cubicBezTo>
                      <a:pt x="638" y="884"/>
                      <a:pt x="684" y="856"/>
                      <a:pt x="723" y="824"/>
                    </a:cubicBezTo>
                    <a:cubicBezTo>
                      <a:pt x="797" y="758"/>
                      <a:pt x="860" y="680"/>
                      <a:pt x="938" y="617"/>
                    </a:cubicBezTo>
                    <a:cubicBezTo>
                      <a:pt x="1005" y="561"/>
                      <a:pt x="1096" y="561"/>
                      <a:pt x="1173" y="529"/>
                    </a:cubicBezTo>
                    <a:cubicBezTo>
                      <a:pt x="1254" y="501"/>
                      <a:pt x="1328" y="462"/>
                      <a:pt x="1395" y="410"/>
                    </a:cubicBezTo>
                    <a:cubicBezTo>
                      <a:pt x="1521" y="311"/>
                      <a:pt x="1630" y="171"/>
                      <a:pt x="1799" y="139"/>
                    </a:cubicBezTo>
                    <a:cubicBezTo>
                      <a:pt x="1882" y="122"/>
                      <a:pt x="1852" y="1"/>
                      <a:pt x="17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3"/>
              <p:cNvSpPr/>
              <p:nvPr/>
            </p:nvSpPr>
            <p:spPr>
              <a:xfrm>
                <a:off x="6166883" y="3506790"/>
                <a:ext cx="6000" cy="7822"/>
              </a:xfrm>
              <a:custGeom>
                <a:avLst/>
                <a:gdLst/>
                <a:ahLst/>
                <a:cxnLst/>
                <a:rect l="l" t="t" r="r" b="b"/>
                <a:pathLst>
                  <a:path w="191" h="249" extrusionOk="0">
                    <a:moveTo>
                      <a:pt x="72" y="1"/>
                    </a:moveTo>
                    <a:cubicBezTo>
                      <a:pt x="60" y="1"/>
                      <a:pt x="47" y="3"/>
                      <a:pt x="36" y="10"/>
                    </a:cubicBezTo>
                    <a:cubicBezTo>
                      <a:pt x="22" y="20"/>
                      <a:pt x="8" y="34"/>
                      <a:pt x="4" y="52"/>
                    </a:cubicBezTo>
                    <a:lnTo>
                      <a:pt x="1" y="69"/>
                    </a:lnTo>
                    <a:cubicBezTo>
                      <a:pt x="4" y="84"/>
                      <a:pt x="4" y="94"/>
                      <a:pt x="11" y="105"/>
                    </a:cubicBezTo>
                    <a:cubicBezTo>
                      <a:pt x="29" y="140"/>
                      <a:pt x="43" y="178"/>
                      <a:pt x="61" y="214"/>
                    </a:cubicBezTo>
                    <a:cubicBezTo>
                      <a:pt x="64" y="221"/>
                      <a:pt x="71" y="228"/>
                      <a:pt x="78" y="235"/>
                    </a:cubicBezTo>
                    <a:cubicBezTo>
                      <a:pt x="85" y="238"/>
                      <a:pt x="92" y="245"/>
                      <a:pt x="99" y="245"/>
                    </a:cubicBezTo>
                    <a:cubicBezTo>
                      <a:pt x="105" y="248"/>
                      <a:pt x="113" y="249"/>
                      <a:pt x="120" y="249"/>
                    </a:cubicBezTo>
                    <a:cubicBezTo>
                      <a:pt x="133" y="249"/>
                      <a:pt x="146" y="245"/>
                      <a:pt x="155" y="238"/>
                    </a:cubicBezTo>
                    <a:cubicBezTo>
                      <a:pt x="170" y="231"/>
                      <a:pt x="184" y="214"/>
                      <a:pt x="187" y="196"/>
                    </a:cubicBezTo>
                    <a:lnTo>
                      <a:pt x="191" y="178"/>
                    </a:lnTo>
                    <a:cubicBezTo>
                      <a:pt x="191" y="168"/>
                      <a:pt x="187" y="154"/>
                      <a:pt x="180" y="143"/>
                    </a:cubicBezTo>
                    <a:cubicBezTo>
                      <a:pt x="163" y="108"/>
                      <a:pt x="148" y="73"/>
                      <a:pt x="134" y="34"/>
                    </a:cubicBezTo>
                    <a:cubicBezTo>
                      <a:pt x="127" y="27"/>
                      <a:pt x="124" y="20"/>
                      <a:pt x="113" y="17"/>
                    </a:cubicBezTo>
                    <a:cubicBezTo>
                      <a:pt x="110" y="10"/>
                      <a:pt x="99" y="6"/>
                      <a:pt x="92" y="3"/>
                    </a:cubicBezTo>
                    <a:cubicBezTo>
                      <a:pt x="86" y="1"/>
                      <a:pt x="79" y="1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33"/>
              <p:cNvSpPr/>
              <p:nvPr/>
            </p:nvSpPr>
            <p:spPr>
              <a:xfrm>
                <a:off x="6173951" y="3501104"/>
                <a:ext cx="5906" cy="7979"/>
              </a:xfrm>
              <a:custGeom>
                <a:avLst/>
                <a:gdLst/>
                <a:ahLst/>
                <a:cxnLst/>
                <a:rect l="l" t="t" r="r" b="b"/>
                <a:pathLst>
                  <a:path w="188" h="254" extrusionOk="0">
                    <a:moveTo>
                      <a:pt x="36" y="138"/>
                    </a:moveTo>
                    <a:lnTo>
                      <a:pt x="36" y="138"/>
                    </a:lnTo>
                    <a:cubicBezTo>
                      <a:pt x="36" y="140"/>
                      <a:pt x="37" y="142"/>
                      <a:pt x="37" y="143"/>
                    </a:cubicBezTo>
                    <a:lnTo>
                      <a:pt x="37" y="143"/>
                    </a:lnTo>
                    <a:cubicBezTo>
                      <a:pt x="36" y="141"/>
                      <a:pt x="36" y="139"/>
                      <a:pt x="36" y="138"/>
                    </a:cubicBezTo>
                    <a:close/>
                    <a:moveTo>
                      <a:pt x="75" y="1"/>
                    </a:moveTo>
                    <a:cubicBezTo>
                      <a:pt x="57" y="1"/>
                      <a:pt x="36" y="8"/>
                      <a:pt x="22" y="22"/>
                    </a:cubicBezTo>
                    <a:cubicBezTo>
                      <a:pt x="11" y="36"/>
                      <a:pt x="1" y="54"/>
                      <a:pt x="4" y="71"/>
                    </a:cubicBezTo>
                    <a:cubicBezTo>
                      <a:pt x="4" y="92"/>
                      <a:pt x="11" y="106"/>
                      <a:pt x="22" y="120"/>
                    </a:cubicBezTo>
                    <a:cubicBezTo>
                      <a:pt x="24" y="122"/>
                      <a:pt x="26" y="124"/>
                      <a:pt x="28" y="126"/>
                    </a:cubicBezTo>
                    <a:lnTo>
                      <a:pt x="28" y="126"/>
                    </a:lnTo>
                    <a:cubicBezTo>
                      <a:pt x="31" y="132"/>
                      <a:pt x="34" y="138"/>
                      <a:pt x="38" y="145"/>
                    </a:cubicBezTo>
                    <a:lnTo>
                      <a:pt x="38" y="145"/>
                    </a:lnTo>
                    <a:cubicBezTo>
                      <a:pt x="40" y="155"/>
                      <a:pt x="42" y="164"/>
                      <a:pt x="45" y="173"/>
                    </a:cubicBezTo>
                    <a:lnTo>
                      <a:pt x="45" y="173"/>
                    </a:lnTo>
                    <a:cubicBezTo>
                      <a:pt x="46" y="177"/>
                      <a:pt x="46" y="180"/>
                      <a:pt x="46" y="184"/>
                    </a:cubicBezTo>
                    <a:cubicBezTo>
                      <a:pt x="46" y="201"/>
                      <a:pt x="54" y="219"/>
                      <a:pt x="64" y="233"/>
                    </a:cubicBezTo>
                    <a:cubicBezTo>
                      <a:pt x="78" y="247"/>
                      <a:pt x="99" y="254"/>
                      <a:pt x="117" y="254"/>
                    </a:cubicBezTo>
                    <a:cubicBezTo>
                      <a:pt x="134" y="254"/>
                      <a:pt x="152" y="247"/>
                      <a:pt x="166" y="233"/>
                    </a:cubicBezTo>
                    <a:cubicBezTo>
                      <a:pt x="177" y="219"/>
                      <a:pt x="187" y="201"/>
                      <a:pt x="187" y="184"/>
                    </a:cubicBezTo>
                    <a:cubicBezTo>
                      <a:pt x="187" y="166"/>
                      <a:pt x="184" y="152"/>
                      <a:pt x="180" y="135"/>
                    </a:cubicBezTo>
                    <a:cubicBezTo>
                      <a:pt x="180" y="124"/>
                      <a:pt x="177" y="113"/>
                      <a:pt x="173" y="103"/>
                    </a:cubicBezTo>
                    <a:cubicBezTo>
                      <a:pt x="166" y="89"/>
                      <a:pt x="159" y="75"/>
                      <a:pt x="152" y="61"/>
                    </a:cubicBezTo>
                    <a:cubicBezTo>
                      <a:pt x="145" y="47"/>
                      <a:pt x="134" y="33"/>
                      <a:pt x="124" y="22"/>
                    </a:cubicBezTo>
                    <a:cubicBezTo>
                      <a:pt x="110" y="8"/>
                      <a:pt x="89" y="1"/>
                      <a:pt x="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33"/>
              <p:cNvSpPr/>
              <p:nvPr/>
            </p:nvSpPr>
            <p:spPr>
              <a:xfrm>
                <a:off x="5913730" y="2942056"/>
                <a:ext cx="615873" cy="495469"/>
              </a:xfrm>
              <a:custGeom>
                <a:avLst/>
                <a:gdLst/>
                <a:ahLst/>
                <a:cxnLst/>
                <a:rect l="l" t="t" r="r" b="b"/>
                <a:pathLst>
                  <a:path w="19606" h="15773" extrusionOk="0">
                    <a:moveTo>
                      <a:pt x="10925" y="0"/>
                    </a:moveTo>
                    <a:cubicBezTo>
                      <a:pt x="9387" y="0"/>
                      <a:pt x="8288" y="56"/>
                      <a:pt x="8288" y="56"/>
                    </a:cubicBezTo>
                    <a:cubicBezTo>
                      <a:pt x="6471" y="165"/>
                      <a:pt x="3846" y="544"/>
                      <a:pt x="2925" y="1602"/>
                    </a:cubicBezTo>
                    <a:cubicBezTo>
                      <a:pt x="2004" y="2657"/>
                      <a:pt x="1" y="8129"/>
                      <a:pt x="162" y="11109"/>
                    </a:cubicBezTo>
                    <a:cubicBezTo>
                      <a:pt x="324" y="14086"/>
                      <a:pt x="12650" y="15714"/>
                      <a:pt x="12784" y="15766"/>
                    </a:cubicBezTo>
                    <a:cubicBezTo>
                      <a:pt x="12792" y="15770"/>
                      <a:pt x="12811" y="15772"/>
                      <a:pt x="12837" y="15772"/>
                    </a:cubicBezTo>
                    <a:cubicBezTo>
                      <a:pt x="13228" y="15772"/>
                      <a:pt x="15436" y="15335"/>
                      <a:pt x="16196" y="12976"/>
                    </a:cubicBezTo>
                    <a:cubicBezTo>
                      <a:pt x="17008" y="10459"/>
                      <a:pt x="19486" y="5978"/>
                      <a:pt x="19553" y="4649"/>
                    </a:cubicBezTo>
                    <a:cubicBezTo>
                      <a:pt x="19606" y="3592"/>
                      <a:pt x="19384" y="650"/>
                      <a:pt x="15926" y="246"/>
                    </a:cubicBezTo>
                    <a:cubicBezTo>
                      <a:pt x="14241" y="50"/>
                      <a:pt x="12385" y="0"/>
                      <a:pt x="109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33"/>
              <p:cNvSpPr/>
              <p:nvPr/>
            </p:nvSpPr>
            <p:spPr>
              <a:xfrm>
                <a:off x="6128246" y="2948087"/>
                <a:ext cx="173491" cy="341203"/>
              </a:xfrm>
              <a:custGeom>
                <a:avLst/>
                <a:gdLst/>
                <a:ahLst/>
                <a:cxnLst/>
                <a:rect l="l" t="t" r="r" b="b"/>
                <a:pathLst>
                  <a:path w="5523" h="10862" extrusionOk="0">
                    <a:moveTo>
                      <a:pt x="5522" y="1"/>
                    </a:moveTo>
                    <a:lnTo>
                      <a:pt x="5522" y="1"/>
                    </a:lnTo>
                    <a:cubicBezTo>
                      <a:pt x="5522" y="1"/>
                      <a:pt x="3273" y="4387"/>
                      <a:pt x="3301" y="4472"/>
                    </a:cubicBezTo>
                    <a:cubicBezTo>
                      <a:pt x="3301" y="4473"/>
                      <a:pt x="3301" y="4473"/>
                      <a:pt x="3301" y="4473"/>
                    </a:cubicBezTo>
                    <a:cubicBezTo>
                      <a:pt x="3272" y="4473"/>
                      <a:pt x="1139" y="1516"/>
                      <a:pt x="1139" y="1516"/>
                    </a:cubicBezTo>
                    <a:cubicBezTo>
                      <a:pt x="1" y="4602"/>
                      <a:pt x="78" y="9807"/>
                      <a:pt x="78" y="9807"/>
                    </a:cubicBezTo>
                    <a:lnTo>
                      <a:pt x="3979" y="10861"/>
                    </a:lnTo>
                    <a:lnTo>
                      <a:pt x="5385" y="9157"/>
                    </a:lnTo>
                    <a:cubicBezTo>
                      <a:pt x="5276" y="7884"/>
                      <a:pt x="5522" y="1"/>
                      <a:pt x="55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33"/>
              <p:cNvSpPr/>
              <p:nvPr/>
            </p:nvSpPr>
            <p:spPr>
              <a:xfrm>
                <a:off x="6162140" y="2917177"/>
                <a:ext cx="141576" cy="211123"/>
              </a:xfrm>
              <a:custGeom>
                <a:avLst/>
                <a:gdLst/>
                <a:ahLst/>
                <a:cxnLst/>
                <a:rect l="l" t="t" r="r" b="b"/>
                <a:pathLst>
                  <a:path w="4507" h="6721" extrusionOk="0">
                    <a:moveTo>
                      <a:pt x="4507" y="1"/>
                    </a:moveTo>
                    <a:lnTo>
                      <a:pt x="257" y="1547"/>
                    </a:lnTo>
                    <a:lnTo>
                      <a:pt x="1" y="2886"/>
                    </a:lnTo>
                    <a:lnTo>
                      <a:pt x="2542" y="6721"/>
                    </a:lnTo>
                    <a:lnTo>
                      <a:pt x="4320" y="1941"/>
                    </a:lnTo>
                    <a:lnTo>
                      <a:pt x="4507" y="1"/>
                    </a:lnTo>
                    <a:close/>
                  </a:path>
                </a:pathLst>
              </a:custGeom>
              <a:solidFill>
                <a:srgbClr val="C765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33"/>
              <p:cNvSpPr/>
              <p:nvPr/>
            </p:nvSpPr>
            <p:spPr>
              <a:xfrm>
                <a:off x="6066426" y="2719781"/>
                <a:ext cx="267886" cy="221270"/>
              </a:xfrm>
              <a:custGeom>
                <a:avLst/>
                <a:gdLst/>
                <a:ahLst/>
                <a:cxnLst/>
                <a:rect l="l" t="t" r="r" b="b"/>
                <a:pathLst>
                  <a:path w="8528" h="7044" extrusionOk="0">
                    <a:moveTo>
                      <a:pt x="5703" y="0"/>
                    </a:moveTo>
                    <a:cubicBezTo>
                      <a:pt x="4650" y="0"/>
                      <a:pt x="4527" y="348"/>
                      <a:pt x="4527" y="348"/>
                    </a:cubicBezTo>
                    <a:cubicBezTo>
                      <a:pt x="4429" y="133"/>
                      <a:pt x="4174" y="24"/>
                      <a:pt x="3834" y="24"/>
                    </a:cubicBezTo>
                    <a:cubicBezTo>
                      <a:pt x="3433" y="24"/>
                      <a:pt x="2914" y="177"/>
                      <a:pt x="2401" y="485"/>
                    </a:cubicBezTo>
                    <a:cubicBezTo>
                      <a:pt x="1456" y="1058"/>
                      <a:pt x="0" y="3244"/>
                      <a:pt x="848" y="4447"/>
                    </a:cubicBezTo>
                    <a:lnTo>
                      <a:pt x="2521" y="7044"/>
                    </a:lnTo>
                    <a:lnTo>
                      <a:pt x="7877" y="5866"/>
                    </a:lnTo>
                    <a:cubicBezTo>
                      <a:pt x="7877" y="5866"/>
                      <a:pt x="8527" y="4190"/>
                      <a:pt x="8429" y="3146"/>
                    </a:cubicBezTo>
                    <a:cubicBezTo>
                      <a:pt x="8327" y="2102"/>
                      <a:pt x="7866" y="218"/>
                      <a:pt x="6499" y="53"/>
                    </a:cubicBezTo>
                    <a:cubicBezTo>
                      <a:pt x="6188" y="16"/>
                      <a:pt x="5925" y="0"/>
                      <a:pt x="57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33"/>
              <p:cNvSpPr/>
              <p:nvPr/>
            </p:nvSpPr>
            <p:spPr>
              <a:xfrm>
                <a:off x="6091054" y="2740419"/>
                <a:ext cx="223374" cy="268577"/>
              </a:xfrm>
              <a:custGeom>
                <a:avLst/>
                <a:gdLst/>
                <a:ahLst/>
                <a:cxnLst/>
                <a:rect l="l" t="t" r="r" b="b"/>
                <a:pathLst>
                  <a:path w="7111" h="8550" extrusionOk="0">
                    <a:moveTo>
                      <a:pt x="3435" y="1"/>
                    </a:moveTo>
                    <a:cubicBezTo>
                      <a:pt x="3045" y="1"/>
                      <a:pt x="2656" y="67"/>
                      <a:pt x="2292" y="205"/>
                    </a:cubicBezTo>
                    <a:cubicBezTo>
                      <a:pt x="1055" y="675"/>
                      <a:pt x="158" y="1906"/>
                      <a:pt x="21" y="3224"/>
                    </a:cubicBezTo>
                    <a:lnTo>
                      <a:pt x="113" y="2809"/>
                    </a:lnTo>
                    <a:lnTo>
                      <a:pt x="113" y="2809"/>
                    </a:lnTo>
                    <a:cubicBezTo>
                      <a:pt x="0" y="3399"/>
                      <a:pt x="187" y="4007"/>
                      <a:pt x="471" y="4535"/>
                    </a:cubicBezTo>
                    <a:cubicBezTo>
                      <a:pt x="756" y="5062"/>
                      <a:pt x="1136" y="5533"/>
                      <a:pt x="1445" y="6046"/>
                    </a:cubicBezTo>
                    <a:cubicBezTo>
                      <a:pt x="1765" y="6570"/>
                      <a:pt x="2014" y="7139"/>
                      <a:pt x="2387" y="7628"/>
                    </a:cubicBezTo>
                    <a:cubicBezTo>
                      <a:pt x="2763" y="8116"/>
                      <a:pt x="3301" y="8524"/>
                      <a:pt x="3916" y="8548"/>
                    </a:cubicBezTo>
                    <a:cubicBezTo>
                      <a:pt x="3938" y="8549"/>
                      <a:pt x="3959" y="8550"/>
                      <a:pt x="3981" y="8550"/>
                    </a:cubicBezTo>
                    <a:cubicBezTo>
                      <a:pt x="4198" y="8550"/>
                      <a:pt x="4415" y="8504"/>
                      <a:pt x="4626" y="8450"/>
                    </a:cubicBezTo>
                    <a:cubicBezTo>
                      <a:pt x="5026" y="8341"/>
                      <a:pt x="5427" y="8186"/>
                      <a:pt x="5743" y="7919"/>
                    </a:cubicBezTo>
                    <a:cubicBezTo>
                      <a:pt x="6003" y="7698"/>
                      <a:pt x="6197" y="7410"/>
                      <a:pt x="6379" y="7121"/>
                    </a:cubicBezTo>
                    <a:cubicBezTo>
                      <a:pt x="6562" y="6840"/>
                      <a:pt x="6741" y="6549"/>
                      <a:pt x="6868" y="6236"/>
                    </a:cubicBezTo>
                    <a:cubicBezTo>
                      <a:pt x="6998" y="5909"/>
                      <a:pt x="7075" y="5561"/>
                      <a:pt x="7093" y="5209"/>
                    </a:cubicBezTo>
                    <a:cubicBezTo>
                      <a:pt x="7110" y="4798"/>
                      <a:pt x="7047" y="4391"/>
                      <a:pt x="6980" y="3983"/>
                    </a:cubicBezTo>
                    <a:cubicBezTo>
                      <a:pt x="6808" y="2960"/>
                      <a:pt x="6583" y="1895"/>
                      <a:pt x="5912" y="1101"/>
                    </a:cubicBezTo>
                    <a:cubicBezTo>
                      <a:pt x="5309" y="386"/>
                      <a:pt x="4371" y="1"/>
                      <a:pt x="3435" y="1"/>
                    </a:cubicBezTo>
                    <a:close/>
                  </a:path>
                </a:pathLst>
              </a:custGeom>
              <a:solidFill>
                <a:srgbClr val="C765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33"/>
              <p:cNvSpPr/>
              <p:nvPr/>
            </p:nvSpPr>
            <p:spPr>
              <a:xfrm>
                <a:off x="6087190" y="2734702"/>
                <a:ext cx="222589" cy="151314"/>
              </a:xfrm>
              <a:custGeom>
                <a:avLst/>
                <a:gdLst/>
                <a:ahLst/>
                <a:cxnLst/>
                <a:rect l="l" t="t" r="r" b="b"/>
                <a:pathLst>
                  <a:path w="7086" h="4817" extrusionOk="0">
                    <a:moveTo>
                      <a:pt x="4235" y="0"/>
                    </a:moveTo>
                    <a:cubicBezTo>
                      <a:pt x="3571" y="0"/>
                      <a:pt x="2882" y="115"/>
                      <a:pt x="2330" y="348"/>
                    </a:cubicBezTo>
                    <a:cubicBezTo>
                      <a:pt x="1459" y="713"/>
                      <a:pt x="939" y="1371"/>
                      <a:pt x="447" y="2183"/>
                    </a:cubicBezTo>
                    <a:cubicBezTo>
                      <a:pt x="190" y="2608"/>
                      <a:pt x="0" y="3089"/>
                      <a:pt x="11" y="3588"/>
                    </a:cubicBezTo>
                    <a:cubicBezTo>
                      <a:pt x="21" y="3977"/>
                      <a:pt x="290" y="4816"/>
                      <a:pt x="781" y="4816"/>
                    </a:cubicBezTo>
                    <a:cubicBezTo>
                      <a:pt x="822" y="4816"/>
                      <a:pt x="866" y="4810"/>
                      <a:pt x="911" y="4797"/>
                    </a:cubicBezTo>
                    <a:cubicBezTo>
                      <a:pt x="1469" y="4639"/>
                      <a:pt x="2025" y="3887"/>
                      <a:pt x="2348" y="3444"/>
                    </a:cubicBezTo>
                    <a:cubicBezTo>
                      <a:pt x="2819" y="2801"/>
                      <a:pt x="3170" y="2077"/>
                      <a:pt x="3494" y="1350"/>
                    </a:cubicBezTo>
                    <a:lnTo>
                      <a:pt x="3494" y="1350"/>
                    </a:lnTo>
                    <a:cubicBezTo>
                      <a:pt x="3455" y="1813"/>
                      <a:pt x="3691" y="2253"/>
                      <a:pt x="3916" y="2661"/>
                    </a:cubicBezTo>
                    <a:cubicBezTo>
                      <a:pt x="4011" y="2836"/>
                      <a:pt x="4112" y="3016"/>
                      <a:pt x="4274" y="3131"/>
                    </a:cubicBezTo>
                    <a:cubicBezTo>
                      <a:pt x="4474" y="3276"/>
                      <a:pt x="4735" y="3304"/>
                      <a:pt x="4977" y="3360"/>
                    </a:cubicBezTo>
                    <a:cubicBezTo>
                      <a:pt x="5452" y="3476"/>
                      <a:pt x="5887" y="3740"/>
                      <a:pt x="6207" y="4105"/>
                    </a:cubicBezTo>
                    <a:cubicBezTo>
                      <a:pt x="6242" y="4144"/>
                      <a:pt x="6277" y="4182"/>
                      <a:pt x="6327" y="4186"/>
                    </a:cubicBezTo>
                    <a:cubicBezTo>
                      <a:pt x="6330" y="4186"/>
                      <a:pt x="6334" y="4186"/>
                      <a:pt x="6337" y="4186"/>
                    </a:cubicBezTo>
                    <a:cubicBezTo>
                      <a:pt x="6437" y="4186"/>
                      <a:pt x="6460" y="4035"/>
                      <a:pt x="6460" y="3926"/>
                    </a:cubicBezTo>
                    <a:cubicBezTo>
                      <a:pt x="6453" y="3483"/>
                      <a:pt x="6713" y="3086"/>
                      <a:pt x="6861" y="2668"/>
                    </a:cubicBezTo>
                    <a:cubicBezTo>
                      <a:pt x="7086" y="2010"/>
                      <a:pt x="6998" y="1216"/>
                      <a:pt x="6516" y="717"/>
                    </a:cubicBezTo>
                    <a:cubicBezTo>
                      <a:pt x="6211" y="397"/>
                      <a:pt x="5782" y="221"/>
                      <a:pt x="5350" y="119"/>
                    </a:cubicBezTo>
                    <a:cubicBezTo>
                      <a:pt x="5009" y="40"/>
                      <a:pt x="4626" y="0"/>
                      <a:pt x="42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3"/>
              <p:cNvSpPr/>
              <p:nvPr/>
            </p:nvSpPr>
            <p:spPr>
              <a:xfrm>
                <a:off x="6268911" y="2805192"/>
                <a:ext cx="77526" cy="101682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3237" extrusionOk="0">
                    <a:moveTo>
                      <a:pt x="1332" y="0"/>
                    </a:moveTo>
                    <a:cubicBezTo>
                      <a:pt x="742" y="0"/>
                      <a:pt x="203" y="639"/>
                      <a:pt x="102" y="1485"/>
                    </a:cubicBezTo>
                    <a:cubicBezTo>
                      <a:pt x="0" y="2378"/>
                      <a:pt x="422" y="3158"/>
                      <a:pt x="1044" y="3232"/>
                    </a:cubicBezTo>
                    <a:cubicBezTo>
                      <a:pt x="1075" y="3235"/>
                      <a:pt x="1105" y="3237"/>
                      <a:pt x="1136" y="3237"/>
                    </a:cubicBezTo>
                    <a:cubicBezTo>
                      <a:pt x="1726" y="3237"/>
                      <a:pt x="2266" y="2598"/>
                      <a:pt x="2366" y="1752"/>
                    </a:cubicBezTo>
                    <a:cubicBezTo>
                      <a:pt x="2468" y="859"/>
                      <a:pt x="2046" y="79"/>
                      <a:pt x="1424" y="5"/>
                    </a:cubicBezTo>
                    <a:cubicBezTo>
                      <a:pt x="1393" y="2"/>
                      <a:pt x="1363" y="0"/>
                      <a:pt x="1332" y="0"/>
                    </a:cubicBezTo>
                    <a:close/>
                  </a:path>
                </a:pathLst>
              </a:custGeom>
              <a:solidFill>
                <a:srgbClr val="C765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33"/>
              <p:cNvSpPr/>
              <p:nvPr/>
            </p:nvSpPr>
            <p:spPr>
              <a:xfrm>
                <a:off x="6192076" y="2874739"/>
                <a:ext cx="20764" cy="2440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777" extrusionOk="0">
                    <a:moveTo>
                      <a:pt x="232" y="0"/>
                    </a:moveTo>
                    <a:cubicBezTo>
                      <a:pt x="206" y="0"/>
                      <a:pt x="181" y="5"/>
                      <a:pt x="158" y="16"/>
                    </a:cubicBezTo>
                    <a:cubicBezTo>
                      <a:pt x="28" y="76"/>
                      <a:pt x="0" y="290"/>
                      <a:pt x="95" y="498"/>
                    </a:cubicBezTo>
                    <a:cubicBezTo>
                      <a:pt x="173" y="666"/>
                      <a:pt x="312" y="777"/>
                      <a:pt x="431" y="777"/>
                    </a:cubicBezTo>
                    <a:cubicBezTo>
                      <a:pt x="456" y="777"/>
                      <a:pt x="480" y="772"/>
                      <a:pt x="503" y="761"/>
                    </a:cubicBezTo>
                    <a:cubicBezTo>
                      <a:pt x="633" y="701"/>
                      <a:pt x="661" y="484"/>
                      <a:pt x="566" y="280"/>
                    </a:cubicBezTo>
                    <a:cubicBezTo>
                      <a:pt x="488" y="109"/>
                      <a:pt x="351" y="0"/>
                      <a:pt x="2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33"/>
              <p:cNvSpPr/>
              <p:nvPr/>
            </p:nvSpPr>
            <p:spPr>
              <a:xfrm>
                <a:off x="6137293" y="2895723"/>
                <a:ext cx="20795" cy="24502"/>
              </a:xfrm>
              <a:custGeom>
                <a:avLst/>
                <a:gdLst/>
                <a:ahLst/>
                <a:cxnLst/>
                <a:rect l="l" t="t" r="r" b="b"/>
                <a:pathLst>
                  <a:path w="662" h="780" extrusionOk="0">
                    <a:moveTo>
                      <a:pt x="231" y="1"/>
                    </a:moveTo>
                    <a:cubicBezTo>
                      <a:pt x="206" y="1"/>
                      <a:pt x="182" y="5"/>
                      <a:pt x="159" y="16"/>
                    </a:cubicBezTo>
                    <a:cubicBezTo>
                      <a:pt x="29" y="76"/>
                      <a:pt x="1" y="294"/>
                      <a:pt x="96" y="497"/>
                    </a:cubicBezTo>
                    <a:cubicBezTo>
                      <a:pt x="174" y="669"/>
                      <a:pt x="312" y="780"/>
                      <a:pt x="431" y="780"/>
                    </a:cubicBezTo>
                    <a:cubicBezTo>
                      <a:pt x="457" y="780"/>
                      <a:pt x="481" y="775"/>
                      <a:pt x="504" y="765"/>
                    </a:cubicBezTo>
                    <a:cubicBezTo>
                      <a:pt x="634" y="705"/>
                      <a:pt x="662" y="487"/>
                      <a:pt x="567" y="283"/>
                    </a:cubicBezTo>
                    <a:cubicBezTo>
                      <a:pt x="488" y="112"/>
                      <a:pt x="350" y="1"/>
                      <a:pt x="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33"/>
              <p:cNvSpPr/>
              <p:nvPr/>
            </p:nvSpPr>
            <p:spPr>
              <a:xfrm>
                <a:off x="6160507" y="2872509"/>
                <a:ext cx="31821" cy="70490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2244" extrusionOk="0">
                    <a:moveTo>
                      <a:pt x="110" y="0"/>
                    </a:moveTo>
                    <a:cubicBezTo>
                      <a:pt x="53" y="0"/>
                      <a:pt x="1" y="71"/>
                      <a:pt x="56" y="115"/>
                    </a:cubicBezTo>
                    <a:cubicBezTo>
                      <a:pt x="429" y="417"/>
                      <a:pt x="520" y="945"/>
                      <a:pt x="316" y="1370"/>
                    </a:cubicBezTo>
                    <a:cubicBezTo>
                      <a:pt x="218" y="1577"/>
                      <a:pt x="88" y="1823"/>
                      <a:pt x="243" y="2041"/>
                    </a:cubicBezTo>
                    <a:cubicBezTo>
                      <a:pt x="363" y="2204"/>
                      <a:pt x="557" y="2243"/>
                      <a:pt x="748" y="2243"/>
                    </a:cubicBezTo>
                    <a:cubicBezTo>
                      <a:pt x="808" y="2243"/>
                      <a:pt x="867" y="2240"/>
                      <a:pt x="924" y="2235"/>
                    </a:cubicBezTo>
                    <a:cubicBezTo>
                      <a:pt x="1010" y="2228"/>
                      <a:pt x="1012" y="2094"/>
                      <a:pt x="931" y="2094"/>
                    </a:cubicBezTo>
                    <a:cubicBezTo>
                      <a:pt x="929" y="2094"/>
                      <a:pt x="927" y="2094"/>
                      <a:pt x="924" y="2094"/>
                    </a:cubicBezTo>
                    <a:cubicBezTo>
                      <a:pt x="879" y="2098"/>
                      <a:pt x="826" y="2101"/>
                      <a:pt x="771" y="2101"/>
                    </a:cubicBezTo>
                    <a:cubicBezTo>
                      <a:pt x="555" y="2101"/>
                      <a:pt x="301" y="2053"/>
                      <a:pt x="309" y="1799"/>
                    </a:cubicBezTo>
                    <a:cubicBezTo>
                      <a:pt x="313" y="1665"/>
                      <a:pt x="390" y="1542"/>
                      <a:pt x="446" y="1426"/>
                    </a:cubicBezTo>
                    <a:cubicBezTo>
                      <a:pt x="489" y="1331"/>
                      <a:pt x="524" y="1236"/>
                      <a:pt x="545" y="1134"/>
                    </a:cubicBezTo>
                    <a:cubicBezTo>
                      <a:pt x="622" y="727"/>
                      <a:pt x="482" y="280"/>
                      <a:pt x="155" y="17"/>
                    </a:cubicBezTo>
                    <a:cubicBezTo>
                      <a:pt x="141" y="5"/>
                      <a:pt x="125" y="0"/>
                      <a:pt x="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33"/>
              <p:cNvSpPr/>
              <p:nvPr/>
            </p:nvSpPr>
            <p:spPr>
              <a:xfrm>
                <a:off x="6182244" y="2931910"/>
                <a:ext cx="60563" cy="29339"/>
              </a:xfrm>
              <a:custGeom>
                <a:avLst/>
                <a:gdLst/>
                <a:ahLst/>
                <a:cxnLst/>
                <a:rect l="l" t="t" r="r" b="b"/>
                <a:pathLst>
                  <a:path w="1928" h="934" extrusionOk="0">
                    <a:moveTo>
                      <a:pt x="1832" y="1"/>
                    </a:moveTo>
                    <a:cubicBezTo>
                      <a:pt x="1812" y="1"/>
                      <a:pt x="1792" y="11"/>
                      <a:pt x="1779" y="34"/>
                    </a:cubicBezTo>
                    <a:cubicBezTo>
                      <a:pt x="1523" y="512"/>
                      <a:pt x="1031" y="795"/>
                      <a:pt x="511" y="795"/>
                    </a:cubicBezTo>
                    <a:cubicBezTo>
                      <a:pt x="381" y="795"/>
                      <a:pt x="250" y="777"/>
                      <a:pt x="120" y="741"/>
                    </a:cubicBezTo>
                    <a:cubicBezTo>
                      <a:pt x="113" y="739"/>
                      <a:pt x="106" y="738"/>
                      <a:pt x="99" y="738"/>
                    </a:cubicBezTo>
                    <a:cubicBezTo>
                      <a:pt x="26" y="738"/>
                      <a:pt x="1" y="852"/>
                      <a:pt x="81" y="874"/>
                    </a:cubicBezTo>
                    <a:cubicBezTo>
                      <a:pt x="223" y="914"/>
                      <a:pt x="367" y="934"/>
                      <a:pt x="509" y="934"/>
                    </a:cubicBezTo>
                    <a:cubicBezTo>
                      <a:pt x="1078" y="934"/>
                      <a:pt x="1620" y="625"/>
                      <a:pt x="1898" y="108"/>
                    </a:cubicBezTo>
                    <a:cubicBezTo>
                      <a:pt x="1928" y="52"/>
                      <a:pt x="1879" y="1"/>
                      <a:pt x="18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33"/>
              <p:cNvSpPr/>
              <p:nvPr/>
            </p:nvSpPr>
            <p:spPr>
              <a:xfrm>
                <a:off x="6199678" y="2991970"/>
                <a:ext cx="20701" cy="22586"/>
              </a:xfrm>
              <a:custGeom>
                <a:avLst/>
                <a:gdLst/>
                <a:ahLst/>
                <a:cxnLst/>
                <a:rect l="l" t="t" r="r" b="b"/>
                <a:pathLst>
                  <a:path w="659" h="719" extrusionOk="0">
                    <a:moveTo>
                      <a:pt x="82" y="0"/>
                    </a:moveTo>
                    <a:cubicBezTo>
                      <a:pt x="76" y="0"/>
                      <a:pt x="70" y="1"/>
                      <a:pt x="64" y="3"/>
                    </a:cubicBezTo>
                    <a:cubicBezTo>
                      <a:pt x="29" y="10"/>
                      <a:pt x="1" y="52"/>
                      <a:pt x="15" y="87"/>
                    </a:cubicBezTo>
                    <a:cubicBezTo>
                      <a:pt x="113" y="344"/>
                      <a:pt x="243" y="639"/>
                      <a:pt x="538" y="716"/>
                    </a:cubicBezTo>
                    <a:cubicBezTo>
                      <a:pt x="545" y="718"/>
                      <a:pt x="551" y="718"/>
                      <a:pt x="557" y="718"/>
                    </a:cubicBezTo>
                    <a:cubicBezTo>
                      <a:pt x="631" y="718"/>
                      <a:pt x="659" y="602"/>
                      <a:pt x="577" y="579"/>
                    </a:cubicBezTo>
                    <a:cubicBezTo>
                      <a:pt x="335" y="516"/>
                      <a:pt x="233" y="259"/>
                      <a:pt x="148" y="52"/>
                    </a:cubicBezTo>
                    <a:cubicBezTo>
                      <a:pt x="137" y="22"/>
                      <a:pt x="112" y="0"/>
                      <a:pt x="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33"/>
              <p:cNvSpPr/>
              <p:nvPr/>
            </p:nvSpPr>
            <p:spPr>
              <a:xfrm>
                <a:off x="6211709" y="2989112"/>
                <a:ext cx="27266" cy="27517"/>
              </a:xfrm>
              <a:custGeom>
                <a:avLst/>
                <a:gdLst/>
                <a:ahLst/>
                <a:cxnLst/>
                <a:rect l="l" t="t" r="r" b="b"/>
                <a:pathLst>
                  <a:path w="868" h="876" extrusionOk="0">
                    <a:moveTo>
                      <a:pt x="72" y="1"/>
                    </a:moveTo>
                    <a:cubicBezTo>
                      <a:pt x="60" y="1"/>
                      <a:pt x="48" y="4"/>
                      <a:pt x="39" y="9"/>
                    </a:cubicBezTo>
                    <a:cubicBezTo>
                      <a:pt x="4" y="30"/>
                      <a:pt x="1" y="73"/>
                      <a:pt x="15" y="108"/>
                    </a:cubicBezTo>
                    <a:cubicBezTo>
                      <a:pt x="152" y="435"/>
                      <a:pt x="412" y="709"/>
                      <a:pt x="728" y="867"/>
                    </a:cubicBezTo>
                    <a:cubicBezTo>
                      <a:pt x="740" y="873"/>
                      <a:pt x="752" y="876"/>
                      <a:pt x="763" y="876"/>
                    </a:cubicBezTo>
                    <a:cubicBezTo>
                      <a:pt x="827" y="876"/>
                      <a:pt x="868" y="783"/>
                      <a:pt x="799" y="747"/>
                    </a:cubicBezTo>
                    <a:cubicBezTo>
                      <a:pt x="500" y="596"/>
                      <a:pt x="264" y="343"/>
                      <a:pt x="134" y="37"/>
                    </a:cubicBezTo>
                    <a:cubicBezTo>
                      <a:pt x="125" y="13"/>
                      <a:pt x="97" y="1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33"/>
              <p:cNvSpPr/>
              <p:nvPr/>
            </p:nvSpPr>
            <p:spPr>
              <a:xfrm>
                <a:off x="6224305" y="2985342"/>
                <a:ext cx="24973" cy="2729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869" extrusionOk="0">
                    <a:moveTo>
                      <a:pt x="82" y="0"/>
                    </a:moveTo>
                    <a:cubicBezTo>
                      <a:pt x="76" y="0"/>
                      <a:pt x="70" y="1"/>
                      <a:pt x="64" y="3"/>
                    </a:cubicBezTo>
                    <a:cubicBezTo>
                      <a:pt x="29" y="13"/>
                      <a:pt x="0" y="52"/>
                      <a:pt x="15" y="87"/>
                    </a:cubicBezTo>
                    <a:cubicBezTo>
                      <a:pt x="145" y="410"/>
                      <a:pt x="317" y="790"/>
                      <a:pt x="696" y="867"/>
                    </a:cubicBezTo>
                    <a:cubicBezTo>
                      <a:pt x="702" y="868"/>
                      <a:pt x="708" y="869"/>
                      <a:pt x="713" y="869"/>
                    </a:cubicBezTo>
                    <a:cubicBezTo>
                      <a:pt x="746" y="869"/>
                      <a:pt x="775" y="851"/>
                      <a:pt x="784" y="818"/>
                    </a:cubicBezTo>
                    <a:cubicBezTo>
                      <a:pt x="795" y="783"/>
                      <a:pt x="774" y="741"/>
                      <a:pt x="735" y="730"/>
                    </a:cubicBezTo>
                    <a:cubicBezTo>
                      <a:pt x="408" y="667"/>
                      <a:pt x="261" y="330"/>
                      <a:pt x="148" y="52"/>
                    </a:cubicBezTo>
                    <a:cubicBezTo>
                      <a:pt x="136" y="22"/>
                      <a:pt x="112" y="0"/>
                      <a:pt x="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3"/>
              <p:cNvSpPr/>
              <p:nvPr/>
            </p:nvSpPr>
            <p:spPr>
              <a:xfrm>
                <a:off x="6240200" y="2989018"/>
                <a:ext cx="24093" cy="19727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28" extrusionOk="0">
                    <a:moveTo>
                      <a:pt x="81" y="0"/>
                    </a:moveTo>
                    <a:cubicBezTo>
                      <a:pt x="70" y="0"/>
                      <a:pt x="58" y="3"/>
                      <a:pt x="46" y="9"/>
                    </a:cubicBezTo>
                    <a:cubicBezTo>
                      <a:pt x="15" y="26"/>
                      <a:pt x="1" y="72"/>
                      <a:pt x="22" y="104"/>
                    </a:cubicBezTo>
                    <a:cubicBezTo>
                      <a:pt x="180" y="346"/>
                      <a:pt x="377" y="613"/>
                      <a:pt x="697" y="627"/>
                    </a:cubicBezTo>
                    <a:cubicBezTo>
                      <a:pt x="735" y="627"/>
                      <a:pt x="767" y="592"/>
                      <a:pt x="767" y="557"/>
                    </a:cubicBezTo>
                    <a:cubicBezTo>
                      <a:pt x="767" y="518"/>
                      <a:pt x="735" y="487"/>
                      <a:pt x="697" y="487"/>
                    </a:cubicBezTo>
                    <a:cubicBezTo>
                      <a:pt x="436" y="476"/>
                      <a:pt x="271" y="230"/>
                      <a:pt x="141" y="33"/>
                    </a:cubicBezTo>
                    <a:cubicBezTo>
                      <a:pt x="127" y="12"/>
                      <a:pt x="105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33"/>
              <p:cNvSpPr/>
              <p:nvPr/>
            </p:nvSpPr>
            <p:spPr>
              <a:xfrm>
                <a:off x="6165564" y="2982452"/>
                <a:ext cx="47213" cy="27015"/>
              </a:xfrm>
              <a:custGeom>
                <a:avLst/>
                <a:gdLst/>
                <a:ahLst/>
                <a:cxnLst/>
                <a:rect l="l" t="t" r="r" b="b"/>
                <a:pathLst>
                  <a:path w="1503" h="860" extrusionOk="0">
                    <a:moveTo>
                      <a:pt x="104" y="1"/>
                    </a:moveTo>
                    <a:cubicBezTo>
                      <a:pt x="49" y="1"/>
                      <a:pt x="1" y="70"/>
                      <a:pt x="50" y="119"/>
                    </a:cubicBezTo>
                    <a:cubicBezTo>
                      <a:pt x="419" y="481"/>
                      <a:pt x="879" y="738"/>
                      <a:pt x="1382" y="857"/>
                    </a:cubicBezTo>
                    <a:cubicBezTo>
                      <a:pt x="1388" y="859"/>
                      <a:pt x="1394" y="860"/>
                      <a:pt x="1400" y="860"/>
                    </a:cubicBezTo>
                    <a:cubicBezTo>
                      <a:pt x="1475" y="860"/>
                      <a:pt x="1502" y="740"/>
                      <a:pt x="1421" y="720"/>
                    </a:cubicBezTo>
                    <a:cubicBezTo>
                      <a:pt x="939" y="608"/>
                      <a:pt x="500" y="365"/>
                      <a:pt x="152" y="21"/>
                    </a:cubicBezTo>
                    <a:cubicBezTo>
                      <a:pt x="137" y="7"/>
                      <a:pt x="120" y="1"/>
                      <a:pt x="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33"/>
              <p:cNvSpPr/>
              <p:nvPr/>
            </p:nvSpPr>
            <p:spPr>
              <a:xfrm>
                <a:off x="6263257" y="2943752"/>
                <a:ext cx="41370" cy="51988"/>
              </a:xfrm>
              <a:custGeom>
                <a:avLst/>
                <a:gdLst/>
                <a:ahLst/>
                <a:cxnLst/>
                <a:rect l="l" t="t" r="r" b="b"/>
                <a:pathLst>
                  <a:path w="1317" h="1655" extrusionOk="0">
                    <a:moveTo>
                      <a:pt x="1232" y="0"/>
                    </a:moveTo>
                    <a:cubicBezTo>
                      <a:pt x="1204" y="0"/>
                      <a:pt x="1177" y="15"/>
                      <a:pt x="1168" y="51"/>
                    </a:cubicBezTo>
                    <a:cubicBezTo>
                      <a:pt x="1094" y="343"/>
                      <a:pt x="915" y="589"/>
                      <a:pt x="725" y="814"/>
                    </a:cubicBezTo>
                    <a:cubicBezTo>
                      <a:pt x="514" y="1067"/>
                      <a:pt x="286" y="1306"/>
                      <a:pt x="50" y="1534"/>
                    </a:cubicBezTo>
                    <a:cubicBezTo>
                      <a:pt x="1" y="1584"/>
                      <a:pt x="50" y="1655"/>
                      <a:pt x="106" y="1655"/>
                    </a:cubicBezTo>
                    <a:cubicBezTo>
                      <a:pt x="122" y="1655"/>
                      <a:pt x="138" y="1649"/>
                      <a:pt x="152" y="1636"/>
                    </a:cubicBezTo>
                    <a:cubicBezTo>
                      <a:pt x="398" y="1394"/>
                      <a:pt x="637" y="1140"/>
                      <a:pt x="855" y="873"/>
                    </a:cubicBezTo>
                    <a:cubicBezTo>
                      <a:pt x="1052" y="641"/>
                      <a:pt x="1228" y="385"/>
                      <a:pt x="1302" y="86"/>
                    </a:cubicBezTo>
                    <a:cubicBezTo>
                      <a:pt x="1316" y="34"/>
                      <a:pt x="1273" y="0"/>
                      <a:pt x="12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33"/>
              <p:cNvSpPr/>
              <p:nvPr/>
            </p:nvSpPr>
            <p:spPr>
              <a:xfrm>
                <a:off x="6305947" y="2821149"/>
                <a:ext cx="23057" cy="62103"/>
              </a:xfrm>
              <a:custGeom>
                <a:avLst/>
                <a:gdLst/>
                <a:ahLst/>
                <a:cxnLst/>
                <a:rect l="l" t="t" r="r" b="b"/>
                <a:pathLst>
                  <a:path w="734" h="1977" extrusionOk="0">
                    <a:moveTo>
                      <a:pt x="101" y="0"/>
                    </a:moveTo>
                    <a:cubicBezTo>
                      <a:pt x="40" y="0"/>
                      <a:pt x="0" y="92"/>
                      <a:pt x="66" y="133"/>
                    </a:cubicBezTo>
                    <a:cubicBezTo>
                      <a:pt x="336" y="299"/>
                      <a:pt x="512" y="597"/>
                      <a:pt x="547" y="910"/>
                    </a:cubicBezTo>
                    <a:cubicBezTo>
                      <a:pt x="586" y="1258"/>
                      <a:pt x="459" y="1603"/>
                      <a:pt x="252" y="1877"/>
                    </a:cubicBezTo>
                    <a:cubicBezTo>
                      <a:pt x="212" y="1926"/>
                      <a:pt x="262" y="1976"/>
                      <a:pt x="313" y="1976"/>
                    </a:cubicBezTo>
                    <a:cubicBezTo>
                      <a:pt x="334" y="1976"/>
                      <a:pt x="356" y="1968"/>
                      <a:pt x="371" y="1947"/>
                    </a:cubicBezTo>
                    <a:cubicBezTo>
                      <a:pt x="603" y="1641"/>
                      <a:pt x="733" y="1251"/>
                      <a:pt x="681" y="868"/>
                    </a:cubicBezTo>
                    <a:cubicBezTo>
                      <a:pt x="635" y="517"/>
                      <a:pt x="438" y="197"/>
                      <a:pt x="136" y="10"/>
                    </a:cubicBezTo>
                    <a:cubicBezTo>
                      <a:pt x="124" y="3"/>
                      <a:pt x="112" y="0"/>
                      <a:pt x="1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33"/>
              <p:cNvSpPr/>
              <p:nvPr/>
            </p:nvSpPr>
            <p:spPr>
              <a:xfrm>
                <a:off x="6300481" y="2845368"/>
                <a:ext cx="22240" cy="28177"/>
              </a:xfrm>
              <a:custGeom>
                <a:avLst/>
                <a:gdLst/>
                <a:ahLst/>
                <a:cxnLst/>
                <a:rect l="l" t="t" r="r" b="b"/>
                <a:pathLst>
                  <a:path w="708" h="897" extrusionOk="0">
                    <a:moveTo>
                      <a:pt x="596" y="0"/>
                    </a:moveTo>
                    <a:cubicBezTo>
                      <a:pt x="418" y="0"/>
                      <a:pt x="256" y="104"/>
                      <a:pt x="152" y="245"/>
                    </a:cubicBezTo>
                    <a:cubicBezTo>
                      <a:pt x="32" y="410"/>
                      <a:pt x="1" y="628"/>
                      <a:pt x="4" y="828"/>
                    </a:cubicBezTo>
                    <a:cubicBezTo>
                      <a:pt x="4" y="874"/>
                      <a:pt x="39" y="897"/>
                      <a:pt x="74" y="897"/>
                    </a:cubicBezTo>
                    <a:cubicBezTo>
                      <a:pt x="110" y="897"/>
                      <a:pt x="145" y="874"/>
                      <a:pt x="145" y="828"/>
                    </a:cubicBezTo>
                    <a:cubicBezTo>
                      <a:pt x="141" y="656"/>
                      <a:pt x="162" y="480"/>
                      <a:pt x="261" y="333"/>
                    </a:cubicBezTo>
                    <a:cubicBezTo>
                      <a:pt x="339" y="219"/>
                      <a:pt x="465" y="141"/>
                      <a:pt x="603" y="141"/>
                    </a:cubicBezTo>
                    <a:cubicBezTo>
                      <a:pt x="614" y="141"/>
                      <a:pt x="625" y="142"/>
                      <a:pt x="637" y="143"/>
                    </a:cubicBezTo>
                    <a:cubicBezTo>
                      <a:pt x="638" y="143"/>
                      <a:pt x="640" y="143"/>
                      <a:pt x="642" y="143"/>
                    </a:cubicBezTo>
                    <a:cubicBezTo>
                      <a:pt x="678" y="143"/>
                      <a:pt x="707" y="106"/>
                      <a:pt x="707" y="72"/>
                    </a:cubicBezTo>
                    <a:cubicBezTo>
                      <a:pt x="707" y="34"/>
                      <a:pt x="675" y="9"/>
                      <a:pt x="637" y="2"/>
                    </a:cubicBezTo>
                    <a:cubicBezTo>
                      <a:pt x="623" y="1"/>
                      <a:pt x="609" y="0"/>
                      <a:pt x="5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33"/>
              <p:cNvSpPr/>
              <p:nvPr/>
            </p:nvSpPr>
            <p:spPr>
              <a:xfrm>
                <a:off x="6260021" y="2837547"/>
                <a:ext cx="15895" cy="44009"/>
              </a:xfrm>
              <a:custGeom>
                <a:avLst/>
                <a:gdLst/>
                <a:ahLst/>
                <a:cxnLst/>
                <a:rect l="l" t="t" r="r" b="b"/>
                <a:pathLst>
                  <a:path w="506" h="1401" extrusionOk="0">
                    <a:moveTo>
                      <a:pt x="251" y="611"/>
                    </a:moveTo>
                    <a:lnTo>
                      <a:pt x="251" y="611"/>
                    </a:lnTo>
                    <a:cubicBezTo>
                      <a:pt x="251" y="612"/>
                      <a:pt x="252" y="612"/>
                      <a:pt x="252" y="613"/>
                    </a:cubicBezTo>
                    <a:cubicBezTo>
                      <a:pt x="253" y="620"/>
                      <a:pt x="254" y="626"/>
                      <a:pt x="256" y="632"/>
                    </a:cubicBezTo>
                    <a:lnTo>
                      <a:pt x="256" y="632"/>
                    </a:lnTo>
                    <a:cubicBezTo>
                      <a:pt x="258" y="670"/>
                      <a:pt x="262" y="707"/>
                      <a:pt x="266" y="744"/>
                    </a:cubicBezTo>
                    <a:lnTo>
                      <a:pt x="266" y="744"/>
                    </a:lnTo>
                    <a:cubicBezTo>
                      <a:pt x="253" y="701"/>
                      <a:pt x="241" y="657"/>
                      <a:pt x="229" y="613"/>
                    </a:cubicBezTo>
                    <a:lnTo>
                      <a:pt x="229" y="613"/>
                    </a:lnTo>
                    <a:cubicBezTo>
                      <a:pt x="230" y="613"/>
                      <a:pt x="231" y="613"/>
                      <a:pt x="233" y="613"/>
                    </a:cubicBezTo>
                    <a:cubicBezTo>
                      <a:pt x="239" y="613"/>
                      <a:pt x="245" y="612"/>
                      <a:pt x="251" y="611"/>
                    </a:cubicBezTo>
                    <a:close/>
                    <a:moveTo>
                      <a:pt x="352" y="0"/>
                    </a:moveTo>
                    <a:cubicBezTo>
                      <a:pt x="315" y="0"/>
                      <a:pt x="275" y="28"/>
                      <a:pt x="269" y="68"/>
                    </a:cubicBezTo>
                    <a:cubicBezTo>
                      <a:pt x="267" y="84"/>
                      <a:pt x="266" y="100"/>
                      <a:pt x="264" y="116"/>
                    </a:cubicBezTo>
                    <a:lnTo>
                      <a:pt x="264" y="116"/>
                    </a:lnTo>
                    <a:cubicBezTo>
                      <a:pt x="257" y="119"/>
                      <a:pt x="250" y="124"/>
                      <a:pt x="244" y="130"/>
                    </a:cubicBezTo>
                    <a:lnTo>
                      <a:pt x="244" y="130"/>
                    </a:lnTo>
                    <a:cubicBezTo>
                      <a:pt x="230" y="117"/>
                      <a:pt x="212" y="107"/>
                      <a:pt x="189" y="104"/>
                    </a:cubicBezTo>
                    <a:cubicBezTo>
                      <a:pt x="184" y="103"/>
                      <a:pt x="179" y="102"/>
                      <a:pt x="174" y="102"/>
                    </a:cubicBezTo>
                    <a:lnTo>
                      <a:pt x="174" y="102"/>
                    </a:lnTo>
                    <a:cubicBezTo>
                      <a:pt x="165" y="68"/>
                      <a:pt x="138" y="53"/>
                      <a:pt x="110" y="53"/>
                    </a:cubicBezTo>
                    <a:cubicBezTo>
                      <a:pt x="68" y="53"/>
                      <a:pt x="25" y="86"/>
                      <a:pt x="37" y="139"/>
                    </a:cubicBezTo>
                    <a:cubicBezTo>
                      <a:pt x="42" y="158"/>
                      <a:pt x="47" y="176"/>
                      <a:pt x="52" y="195"/>
                    </a:cubicBezTo>
                    <a:lnTo>
                      <a:pt x="52" y="195"/>
                    </a:lnTo>
                    <a:cubicBezTo>
                      <a:pt x="48" y="204"/>
                      <a:pt x="45" y="214"/>
                      <a:pt x="44" y="226"/>
                    </a:cubicBezTo>
                    <a:lnTo>
                      <a:pt x="44" y="226"/>
                    </a:lnTo>
                    <a:cubicBezTo>
                      <a:pt x="19" y="240"/>
                      <a:pt x="1" y="268"/>
                      <a:pt x="9" y="304"/>
                    </a:cubicBezTo>
                    <a:cubicBezTo>
                      <a:pt x="94" y="669"/>
                      <a:pt x="185" y="1038"/>
                      <a:pt x="371" y="1369"/>
                    </a:cubicBezTo>
                    <a:cubicBezTo>
                      <a:pt x="384" y="1391"/>
                      <a:pt x="407" y="1401"/>
                      <a:pt x="431" y="1401"/>
                    </a:cubicBezTo>
                    <a:cubicBezTo>
                      <a:pt x="468" y="1401"/>
                      <a:pt x="506" y="1376"/>
                      <a:pt x="501" y="1334"/>
                    </a:cubicBezTo>
                    <a:cubicBezTo>
                      <a:pt x="491" y="1249"/>
                      <a:pt x="481" y="1164"/>
                      <a:pt x="472" y="1080"/>
                    </a:cubicBezTo>
                    <a:lnTo>
                      <a:pt x="472" y="1080"/>
                    </a:lnTo>
                    <a:cubicBezTo>
                      <a:pt x="481" y="1069"/>
                      <a:pt x="487" y="1055"/>
                      <a:pt x="487" y="1038"/>
                    </a:cubicBezTo>
                    <a:cubicBezTo>
                      <a:pt x="505" y="708"/>
                      <a:pt x="477" y="374"/>
                      <a:pt x="410" y="51"/>
                    </a:cubicBezTo>
                    <a:cubicBezTo>
                      <a:pt x="403" y="15"/>
                      <a:pt x="378" y="0"/>
                      <a:pt x="3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33"/>
              <p:cNvSpPr/>
              <p:nvPr/>
            </p:nvSpPr>
            <p:spPr>
              <a:xfrm>
                <a:off x="6126581" y="2780659"/>
                <a:ext cx="68605" cy="80102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550" extrusionOk="0">
                    <a:moveTo>
                      <a:pt x="2041" y="0"/>
                    </a:moveTo>
                    <a:cubicBezTo>
                      <a:pt x="2006" y="0"/>
                      <a:pt x="1975" y="22"/>
                      <a:pt x="1980" y="66"/>
                    </a:cubicBezTo>
                    <a:cubicBezTo>
                      <a:pt x="2040" y="628"/>
                      <a:pt x="1790" y="1152"/>
                      <a:pt x="1446" y="1577"/>
                    </a:cubicBezTo>
                    <a:cubicBezTo>
                      <a:pt x="1280" y="1781"/>
                      <a:pt x="1098" y="1978"/>
                      <a:pt x="894" y="2146"/>
                    </a:cubicBezTo>
                    <a:cubicBezTo>
                      <a:pt x="715" y="2293"/>
                      <a:pt x="494" y="2410"/>
                      <a:pt x="261" y="2410"/>
                    </a:cubicBezTo>
                    <a:cubicBezTo>
                      <a:pt x="214" y="2410"/>
                      <a:pt x="168" y="2406"/>
                      <a:pt x="120" y="2396"/>
                    </a:cubicBezTo>
                    <a:cubicBezTo>
                      <a:pt x="114" y="2395"/>
                      <a:pt x="108" y="2394"/>
                      <a:pt x="103" y="2394"/>
                    </a:cubicBezTo>
                    <a:cubicBezTo>
                      <a:pt x="28" y="2394"/>
                      <a:pt x="0" y="2513"/>
                      <a:pt x="85" y="2530"/>
                    </a:cubicBezTo>
                    <a:cubicBezTo>
                      <a:pt x="147" y="2543"/>
                      <a:pt x="208" y="2549"/>
                      <a:pt x="268" y="2549"/>
                    </a:cubicBezTo>
                    <a:cubicBezTo>
                      <a:pt x="787" y="2549"/>
                      <a:pt x="1217" y="2075"/>
                      <a:pt x="1526" y="1700"/>
                    </a:cubicBezTo>
                    <a:cubicBezTo>
                      <a:pt x="1902" y="1243"/>
                      <a:pt x="2184" y="674"/>
                      <a:pt x="2120" y="69"/>
                    </a:cubicBezTo>
                    <a:cubicBezTo>
                      <a:pt x="2115" y="23"/>
                      <a:pt x="2077" y="0"/>
                      <a:pt x="20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33"/>
              <p:cNvSpPr/>
              <p:nvPr/>
            </p:nvSpPr>
            <p:spPr>
              <a:xfrm>
                <a:off x="6067212" y="2757727"/>
                <a:ext cx="65212" cy="120655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3841" extrusionOk="0">
                    <a:moveTo>
                      <a:pt x="1977" y="1"/>
                    </a:moveTo>
                    <a:cubicBezTo>
                      <a:pt x="1965" y="1"/>
                      <a:pt x="1953" y="4"/>
                      <a:pt x="1940" y="12"/>
                    </a:cubicBezTo>
                    <a:cubicBezTo>
                      <a:pt x="1402" y="360"/>
                      <a:pt x="896" y="782"/>
                      <a:pt x="548" y="1327"/>
                    </a:cubicBezTo>
                    <a:cubicBezTo>
                      <a:pt x="211" y="1861"/>
                      <a:pt x="0" y="2560"/>
                      <a:pt x="176" y="3186"/>
                    </a:cubicBezTo>
                    <a:cubicBezTo>
                      <a:pt x="260" y="3499"/>
                      <a:pt x="485" y="3787"/>
                      <a:pt x="819" y="3840"/>
                    </a:cubicBezTo>
                    <a:cubicBezTo>
                      <a:pt x="823" y="3840"/>
                      <a:pt x="827" y="3841"/>
                      <a:pt x="831" y="3841"/>
                    </a:cubicBezTo>
                    <a:cubicBezTo>
                      <a:pt x="910" y="3841"/>
                      <a:pt x="941" y="3716"/>
                      <a:pt x="858" y="3702"/>
                    </a:cubicBezTo>
                    <a:cubicBezTo>
                      <a:pt x="207" y="3601"/>
                      <a:pt x="200" y="2725"/>
                      <a:pt x="313" y="2237"/>
                    </a:cubicBezTo>
                    <a:cubicBezTo>
                      <a:pt x="446" y="1653"/>
                      <a:pt x="791" y="1151"/>
                      <a:pt x="1220" y="747"/>
                    </a:cubicBezTo>
                    <a:cubicBezTo>
                      <a:pt x="1462" y="515"/>
                      <a:pt x="1733" y="314"/>
                      <a:pt x="2014" y="135"/>
                    </a:cubicBezTo>
                    <a:cubicBezTo>
                      <a:pt x="2076" y="94"/>
                      <a:pt x="2036" y="1"/>
                      <a:pt x="1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3"/>
              <p:cNvSpPr/>
              <p:nvPr/>
            </p:nvSpPr>
            <p:spPr>
              <a:xfrm>
                <a:off x="6078897" y="2790616"/>
                <a:ext cx="28523" cy="86196"/>
              </a:xfrm>
              <a:custGeom>
                <a:avLst/>
                <a:gdLst/>
                <a:ahLst/>
                <a:cxnLst/>
                <a:rect l="l" t="t" r="r" b="b"/>
                <a:pathLst>
                  <a:path w="908" h="2744" extrusionOk="0">
                    <a:moveTo>
                      <a:pt x="606" y="1"/>
                    </a:moveTo>
                    <a:cubicBezTo>
                      <a:pt x="590" y="1"/>
                      <a:pt x="573" y="8"/>
                      <a:pt x="559" y="26"/>
                    </a:cubicBezTo>
                    <a:cubicBezTo>
                      <a:pt x="201" y="480"/>
                      <a:pt x="1" y="1042"/>
                      <a:pt x="1" y="1622"/>
                    </a:cubicBezTo>
                    <a:cubicBezTo>
                      <a:pt x="1" y="1896"/>
                      <a:pt x="29" y="2202"/>
                      <a:pt x="180" y="2438"/>
                    </a:cubicBezTo>
                    <a:cubicBezTo>
                      <a:pt x="290" y="2615"/>
                      <a:pt x="484" y="2744"/>
                      <a:pt x="695" y="2744"/>
                    </a:cubicBezTo>
                    <a:cubicBezTo>
                      <a:pt x="740" y="2744"/>
                      <a:pt x="785" y="2738"/>
                      <a:pt x="830" y="2726"/>
                    </a:cubicBezTo>
                    <a:cubicBezTo>
                      <a:pt x="907" y="2703"/>
                      <a:pt x="884" y="2589"/>
                      <a:pt x="812" y="2589"/>
                    </a:cubicBezTo>
                    <a:cubicBezTo>
                      <a:pt x="806" y="2589"/>
                      <a:pt x="799" y="2590"/>
                      <a:pt x="791" y="2592"/>
                    </a:cubicBezTo>
                    <a:cubicBezTo>
                      <a:pt x="757" y="2602"/>
                      <a:pt x="723" y="2606"/>
                      <a:pt x="690" y="2606"/>
                    </a:cubicBezTo>
                    <a:cubicBezTo>
                      <a:pt x="478" y="2606"/>
                      <a:pt x="306" y="2425"/>
                      <a:pt x="233" y="2234"/>
                    </a:cubicBezTo>
                    <a:cubicBezTo>
                      <a:pt x="145" y="2005"/>
                      <a:pt x="131" y="1749"/>
                      <a:pt x="141" y="1510"/>
                    </a:cubicBezTo>
                    <a:cubicBezTo>
                      <a:pt x="166" y="1007"/>
                      <a:pt x="349" y="519"/>
                      <a:pt x="658" y="125"/>
                    </a:cubicBezTo>
                    <a:cubicBezTo>
                      <a:pt x="700" y="72"/>
                      <a:pt x="655" y="1"/>
                      <a:pt x="6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33"/>
              <p:cNvSpPr/>
              <p:nvPr/>
            </p:nvSpPr>
            <p:spPr>
              <a:xfrm>
                <a:off x="6204453" y="2710923"/>
                <a:ext cx="119462" cy="71526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2277" extrusionOk="0">
                    <a:moveTo>
                      <a:pt x="1405" y="1"/>
                    </a:moveTo>
                    <a:cubicBezTo>
                      <a:pt x="1270" y="1"/>
                      <a:pt x="1136" y="11"/>
                      <a:pt x="1005" y="33"/>
                    </a:cubicBezTo>
                    <a:cubicBezTo>
                      <a:pt x="647" y="93"/>
                      <a:pt x="306" y="247"/>
                      <a:pt x="49" y="507"/>
                    </a:cubicBezTo>
                    <a:cubicBezTo>
                      <a:pt x="0" y="556"/>
                      <a:pt x="47" y="628"/>
                      <a:pt x="101" y="628"/>
                    </a:cubicBezTo>
                    <a:cubicBezTo>
                      <a:pt x="116" y="628"/>
                      <a:pt x="133" y="621"/>
                      <a:pt x="147" y="606"/>
                    </a:cubicBezTo>
                    <a:cubicBezTo>
                      <a:pt x="476" y="275"/>
                      <a:pt x="938" y="141"/>
                      <a:pt x="1397" y="141"/>
                    </a:cubicBezTo>
                    <a:cubicBezTo>
                      <a:pt x="1538" y="141"/>
                      <a:pt x="1678" y="154"/>
                      <a:pt x="1813" y="177"/>
                    </a:cubicBezTo>
                    <a:cubicBezTo>
                      <a:pt x="2418" y="282"/>
                      <a:pt x="3051" y="592"/>
                      <a:pt x="3339" y="1161"/>
                    </a:cubicBezTo>
                    <a:cubicBezTo>
                      <a:pt x="3500" y="1481"/>
                      <a:pt x="3539" y="1857"/>
                      <a:pt x="3406" y="2191"/>
                    </a:cubicBezTo>
                    <a:cubicBezTo>
                      <a:pt x="3384" y="2242"/>
                      <a:pt x="3427" y="2277"/>
                      <a:pt x="3470" y="2277"/>
                    </a:cubicBezTo>
                    <a:cubicBezTo>
                      <a:pt x="3498" y="2277"/>
                      <a:pt x="3527" y="2263"/>
                      <a:pt x="3539" y="2230"/>
                    </a:cubicBezTo>
                    <a:cubicBezTo>
                      <a:pt x="3803" y="1569"/>
                      <a:pt x="3448" y="855"/>
                      <a:pt x="2903" y="465"/>
                    </a:cubicBezTo>
                    <a:cubicBezTo>
                      <a:pt x="2477" y="163"/>
                      <a:pt x="1934" y="1"/>
                      <a:pt x="14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33"/>
              <p:cNvSpPr/>
              <p:nvPr/>
            </p:nvSpPr>
            <p:spPr>
              <a:xfrm>
                <a:off x="6203605" y="2688337"/>
                <a:ext cx="27203" cy="43192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75" extrusionOk="0">
                    <a:moveTo>
                      <a:pt x="771" y="1"/>
                    </a:moveTo>
                    <a:cubicBezTo>
                      <a:pt x="759" y="1"/>
                      <a:pt x="746" y="5"/>
                      <a:pt x="733" y="14"/>
                    </a:cubicBezTo>
                    <a:cubicBezTo>
                      <a:pt x="326" y="327"/>
                      <a:pt x="58" y="794"/>
                      <a:pt x="6" y="1307"/>
                    </a:cubicBezTo>
                    <a:cubicBezTo>
                      <a:pt x="1" y="1352"/>
                      <a:pt x="32" y="1374"/>
                      <a:pt x="67" y="1374"/>
                    </a:cubicBezTo>
                    <a:cubicBezTo>
                      <a:pt x="102" y="1374"/>
                      <a:pt x="139" y="1352"/>
                      <a:pt x="143" y="1307"/>
                    </a:cubicBezTo>
                    <a:cubicBezTo>
                      <a:pt x="196" y="850"/>
                      <a:pt x="438" y="414"/>
                      <a:pt x="807" y="137"/>
                    </a:cubicBezTo>
                    <a:cubicBezTo>
                      <a:pt x="865" y="90"/>
                      <a:pt x="827" y="1"/>
                      <a:pt x="7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33"/>
              <p:cNvSpPr/>
              <p:nvPr/>
            </p:nvSpPr>
            <p:spPr>
              <a:xfrm>
                <a:off x="6197699" y="2692578"/>
                <a:ext cx="7193" cy="4002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1274" extrusionOk="0">
                    <a:moveTo>
                      <a:pt x="69" y="0"/>
                    </a:moveTo>
                    <a:cubicBezTo>
                      <a:pt x="34" y="0"/>
                      <a:pt x="0" y="23"/>
                      <a:pt x="4" y="69"/>
                    </a:cubicBezTo>
                    <a:cubicBezTo>
                      <a:pt x="32" y="448"/>
                      <a:pt x="60" y="828"/>
                      <a:pt x="88" y="1207"/>
                    </a:cubicBezTo>
                    <a:cubicBezTo>
                      <a:pt x="90" y="1251"/>
                      <a:pt x="126" y="1273"/>
                      <a:pt x="161" y="1273"/>
                    </a:cubicBezTo>
                    <a:cubicBezTo>
                      <a:pt x="196" y="1273"/>
                      <a:pt x="229" y="1251"/>
                      <a:pt x="225" y="1207"/>
                    </a:cubicBezTo>
                    <a:cubicBezTo>
                      <a:pt x="201" y="828"/>
                      <a:pt x="173" y="448"/>
                      <a:pt x="145" y="69"/>
                    </a:cubicBezTo>
                    <a:cubicBezTo>
                      <a:pt x="141" y="23"/>
                      <a:pt x="104" y="0"/>
                      <a:pt x="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33"/>
              <p:cNvSpPr/>
              <p:nvPr/>
            </p:nvSpPr>
            <p:spPr>
              <a:xfrm>
                <a:off x="6260084" y="2843232"/>
                <a:ext cx="25036" cy="41622"/>
              </a:xfrm>
              <a:custGeom>
                <a:avLst/>
                <a:gdLst/>
                <a:ahLst/>
                <a:cxnLst/>
                <a:rect l="l" t="t" r="r" b="b"/>
                <a:pathLst>
                  <a:path w="797" h="1325" extrusionOk="0">
                    <a:moveTo>
                      <a:pt x="670" y="1"/>
                    </a:moveTo>
                    <a:cubicBezTo>
                      <a:pt x="652" y="1"/>
                      <a:pt x="635" y="7"/>
                      <a:pt x="622" y="21"/>
                    </a:cubicBezTo>
                    <a:cubicBezTo>
                      <a:pt x="473" y="177"/>
                      <a:pt x="324" y="333"/>
                      <a:pt x="172" y="486"/>
                    </a:cubicBezTo>
                    <a:lnTo>
                      <a:pt x="172" y="486"/>
                    </a:lnTo>
                    <a:cubicBezTo>
                      <a:pt x="182" y="454"/>
                      <a:pt x="192" y="424"/>
                      <a:pt x="204" y="393"/>
                    </a:cubicBezTo>
                    <a:cubicBezTo>
                      <a:pt x="243" y="295"/>
                      <a:pt x="285" y="200"/>
                      <a:pt x="334" y="105"/>
                    </a:cubicBezTo>
                    <a:cubicBezTo>
                      <a:pt x="363" y="52"/>
                      <a:pt x="315" y="1"/>
                      <a:pt x="268" y="1"/>
                    </a:cubicBezTo>
                    <a:cubicBezTo>
                      <a:pt x="248" y="1"/>
                      <a:pt x="228" y="11"/>
                      <a:pt x="215" y="35"/>
                    </a:cubicBezTo>
                    <a:cubicBezTo>
                      <a:pt x="151" y="154"/>
                      <a:pt x="95" y="278"/>
                      <a:pt x="53" y="404"/>
                    </a:cubicBezTo>
                    <a:cubicBezTo>
                      <a:pt x="32" y="460"/>
                      <a:pt x="0" y="527"/>
                      <a:pt x="4" y="590"/>
                    </a:cubicBezTo>
                    <a:cubicBezTo>
                      <a:pt x="11" y="643"/>
                      <a:pt x="56" y="685"/>
                      <a:pt x="113" y="685"/>
                    </a:cubicBezTo>
                    <a:cubicBezTo>
                      <a:pt x="172" y="682"/>
                      <a:pt x="215" y="636"/>
                      <a:pt x="257" y="597"/>
                    </a:cubicBezTo>
                    <a:cubicBezTo>
                      <a:pt x="273" y="582"/>
                      <a:pt x="289" y="566"/>
                      <a:pt x="305" y="551"/>
                    </a:cubicBezTo>
                    <a:lnTo>
                      <a:pt x="305" y="551"/>
                    </a:lnTo>
                    <a:cubicBezTo>
                      <a:pt x="245" y="652"/>
                      <a:pt x="197" y="760"/>
                      <a:pt x="179" y="882"/>
                    </a:cubicBezTo>
                    <a:cubicBezTo>
                      <a:pt x="172" y="928"/>
                      <a:pt x="208" y="971"/>
                      <a:pt x="248" y="971"/>
                    </a:cubicBezTo>
                    <a:cubicBezTo>
                      <a:pt x="264" y="971"/>
                      <a:pt x="281" y="965"/>
                      <a:pt x="295" y="949"/>
                    </a:cubicBezTo>
                    <a:cubicBezTo>
                      <a:pt x="339" y="905"/>
                      <a:pt x="382" y="862"/>
                      <a:pt x="425" y="818"/>
                    </a:cubicBezTo>
                    <a:lnTo>
                      <a:pt x="425" y="818"/>
                    </a:lnTo>
                    <a:cubicBezTo>
                      <a:pt x="382" y="915"/>
                      <a:pt x="338" y="1015"/>
                      <a:pt x="348" y="1121"/>
                    </a:cubicBezTo>
                    <a:cubicBezTo>
                      <a:pt x="351" y="1162"/>
                      <a:pt x="383" y="1194"/>
                      <a:pt x="420" y="1194"/>
                    </a:cubicBezTo>
                    <a:cubicBezTo>
                      <a:pt x="431" y="1194"/>
                      <a:pt x="442" y="1191"/>
                      <a:pt x="454" y="1184"/>
                    </a:cubicBezTo>
                    <a:cubicBezTo>
                      <a:pt x="499" y="1156"/>
                      <a:pt x="543" y="1126"/>
                      <a:pt x="585" y="1093"/>
                    </a:cubicBezTo>
                    <a:lnTo>
                      <a:pt x="585" y="1093"/>
                    </a:lnTo>
                    <a:cubicBezTo>
                      <a:pt x="570" y="1142"/>
                      <a:pt x="553" y="1192"/>
                      <a:pt x="534" y="1241"/>
                    </a:cubicBezTo>
                    <a:cubicBezTo>
                      <a:pt x="516" y="1291"/>
                      <a:pt x="557" y="1324"/>
                      <a:pt x="601" y="1324"/>
                    </a:cubicBezTo>
                    <a:cubicBezTo>
                      <a:pt x="629" y="1324"/>
                      <a:pt x="659" y="1309"/>
                      <a:pt x="672" y="1276"/>
                    </a:cubicBezTo>
                    <a:cubicBezTo>
                      <a:pt x="717" y="1153"/>
                      <a:pt x="756" y="1030"/>
                      <a:pt x="784" y="903"/>
                    </a:cubicBezTo>
                    <a:cubicBezTo>
                      <a:pt x="797" y="855"/>
                      <a:pt x="756" y="812"/>
                      <a:pt x="714" y="812"/>
                    </a:cubicBezTo>
                    <a:cubicBezTo>
                      <a:pt x="698" y="812"/>
                      <a:pt x="682" y="818"/>
                      <a:pt x="668" y="833"/>
                    </a:cubicBezTo>
                    <a:cubicBezTo>
                      <a:pt x="618" y="883"/>
                      <a:pt x="566" y="929"/>
                      <a:pt x="511" y="972"/>
                    </a:cubicBezTo>
                    <a:lnTo>
                      <a:pt x="511" y="972"/>
                    </a:lnTo>
                    <a:cubicBezTo>
                      <a:pt x="528" y="924"/>
                      <a:pt x="550" y="878"/>
                      <a:pt x="570" y="833"/>
                    </a:cubicBezTo>
                    <a:cubicBezTo>
                      <a:pt x="612" y="734"/>
                      <a:pt x="650" y="640"/>
                      <a:pt x="693" y="541"/>
                    </a:cubicBezTo>
                    <a:cubicBezTo>
                      <a:pt x="714" y="491"/>
                      <a:pt x="676" y="435"/>
                      <a:pt x="630" y="435"/>
                    </a:cubicBezTo>
                    <a:cubicBezTo>
                      <a:pt x="615" y="435"/>
                      <a:pt x="599" y="442"/>
                      <a:pt x="584" y="457"/>
                    </a:cubicBezTo>
                    <a:cubicBezTo>
                      <a:pt x="530" y="512"/>
                      <a:pt x="476" y="566"/>
                      <a:pt x="423" y="621"/>
                    </a:cubicBezTo>
                    <a:lnTo>
                      <a:pt x="423" y="621"/>
                    </a:lnTo>
                    <a:cubicBezTo>
                      <a:pt x="524" y="441"/>
                      <a:pt x="664" y="277"/>
                      <a:pt x="738" y="88"/>
                    </a:cubicBezTo>
                    <a:cubicBezTo>
                      <a:pt x="758" y="40"/>
                      <a:pt x="714" y="1"/>
                      <a:pt x="6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33"/>
              <p:cNvSpPr/>
              <p:nvPr/>
            </p:nvSpPr>
            <p:spPr>
              <a:xfrm>
                <a:off x="6132550" y="2988201"/>
                <a:ext cx="35622" cy="19403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6177" extrusionOk="0">
                    <a:moveTo>
                      <a:pt x="1048" y="1"/>
                    </a:moveTo>
                    <a:cubicBezTo>
                      <a:pt x="1020" y="1"/>
                      <a:pt x="993" y="15"/>
                      <a:pt x="981" y="49"/>
                    </a:cubicBezTo>
                    <a:cubicBezTo>
                      <a:pt x="507" y="1578"/>
                      <a:pt x="201" y="3156"/>
                      <a:pt x="68" y="4752"/>
                    </a:cubicBezTo>
                    <a:cubicBezTo>
                      <a:pt x="32" y="5205"/>
                      <a:pt x="11" y="5655"/>
                      <a:pt x="1" y="6108"/>
                    </a:cubicBezTo>
                    <a:cubicBezTo>
                      <a:pt x="1" y="6154"/>
                      <a:pt x="35" y="6177"/>
                      <a:pt x="70" y="6177"/>
                    </a:cubicBezTo>
                    <a:cubicBezTo>
                      <a:pt x="104" y="6177"/>
                      <a:pt x="140" y="6154"/>
                      <a:pt x="141" y="6108"/>
                    </a:cubicBezTo>
                    <a:cubicBezTo>
                      <a:pt x="173" y="4516"/>
                      <a:pt x="377" y="2927"/>
                      <a:pt x="756" y="1377"/>
                    </a:cubicBezTo>
                    <a:cubicBezTo>
                      <a:pt x="865" y="945"/>
                      <a:pt x="985" y="513"/>
                      <a:pt x="1118" y="88"/>
                    </a:cubicBezTo>
                    <a:cubicBezTo>
                      <a:pt x="1133" y="35"/>
                      <a:pt x="1091" y="1"/>
                      <a:pt x="10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33"/>
              <p:cNvSpPr/>
              <p:nvPr/>
            </p:nvSpPr>
            <p:spPr>
              <a:xfrm>
                <a:off x="6293476" y="3013268"/>
                <a:ext cx="9801" cy="154424"/>
              </a:xfrm>
              <a:custGeom>
                <a:avLst/>
                <a:gdLst/>
                <a:ahLst/>
                <a:cxnLst/>
                <a:rect l="l" t="t" r="r" b="b"/>
                <a:pathLst>
                  <a:path w="312" h="4916" extrusionOk="0">
                    <a:moveTo>
                      <a:pt x="173" y="0"/>
                    </a:moveTo>
                    <a:cubicBezTo>
                      <a:pt x="138" y="0"/>
                      <a:pt x="104" y="22"/>
                      <a:pt x="108" y="66"/>
                    </a:cubicBezTo>
                    <a:cubicBezTo>
                      <a:pt x="174" y="1307"/>
                      <a:pt x="167" y="2555"/>
                      <a:pt x="90" y="3795"/>
                    </a:cubicBezTo>
                    <a:cubicBezTo>
                      <a:pt x="65" y="4147"/>
                      <a:pt x="37" y="4498"/>
                      <a:pt x="6" y="4850"/>
                    </a:cubicBezTo>
                    <a:cubicBezTo>
                      <a:pt x="0" y="4894"/>
                      <a:pt x="33" y="4916"/>
                      <a:pt x="68" y="4916"/>
                    </a:cubicBezTo>
                    <a:cubicBezTo>
                      <a:pt x="103" y="4916"/>
                      <a:pt x="141" y="4894"/>
                      <a:pt x="146" y="4850"/>
                    </a:cubicBezTo>
                    <a:cubicBezTo>
                      <a:pt x="262" y="3613"/>
                      <a:pt x="311" y="2368"/>
                      <a:pt x="287" y="1124"/>
                    </a:cubicBezTo>
                    <a:cubicBezTo>
                      <a:pt x="280" y="773"/>
                      <a:pt x="266" y="418"/>
                      <a:pt x="248" y="66"/>
                    </a:cubicBezTo>
                    <a:cubicBezTo>
                      <a:pt x="245" y="22"/>
                      <a:pt x="208" y="0"/>
                      <a:pt x="1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33"/>
              <p:cNvSpPr/>
              <p:nvPr/>
            </p:nvSpPr>
            <p:spPr>
              <a:xfrm>
                <a:off x="6304690" y="2941302"/>
                <a:ext cx="63076" cy="276461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8801" extrusionOk="0">
                    <a:moveTo>
                      <a:pt x="426" y="1"/>
                    </a:moveTo>
                    <a:cubicBezTo>
                      <a:pt x="384" y="1"/>
                      <a:pt x="342" y="34"/>
                      <a:pt x="359" y="87"/>
                    </a:cubicBezTo>
                    <a:cubicBezTo>
                      <a:pt x="661" y="1152"/>
                      <a:pt x="1158" y="2160"/>
                      <a:pt x="1817" y="3052"/>
                    </a:cubicBezTo>
                    <a:lnTo>
                      <a:pt x="1817" y="3052"/>
                    </a:lnTo>
                    <a:cubicBezTo>
                      <a:pt x="1612" y="3165"/>
                      <a:pt x="1419" y="3300"/>
                      <a:pt x="1223" y="3429"/>
                    </a:cubicBezTo>
                    <a:cubicBezTo>
                      <a:pt x="995" y="3580"/>
                      <a:pt x="766" y="3732"/>
                      <a:pt x="538" y="3883"/>
                    </a:cubicBezTo>
                    <a:cubicBezTo>
                      <a:pt x="422" y="3956"/>
                      <a:pt x="309" y="4034"/>
                      <a:pt x="193" y="4108"/>
                    </a:cubicBezTo>
                    <a:cubicBezTo>
                      <a:pt x="123" y="4157"/>
                      <a:pt x="0" y="4213"/>
                      <a:pt x="28" y="4318"/>
                    </a:cubicBezTo>
                    <a:cubicBezTo>
                      <a:pt x="49" y="4403"/>
                      <a:pt x="169" y="4449"/>
                      <a:pt x="236" y="4491"/>
                    </a:cubicBezTo>
                    <a:cubicBezTo>
                      <a:pt x="355" y="4564"/>
                      <a:pt x="475" y="4635"/>
                      <a:pt x="601" y="4705"/>
                    </a:cubicBezTo>
                    <a:cubicBezTo>
                      <a:pt x="703" y="4761"/>
                      <a:pt x="809" y="4818"/>
                      <a:pt x="918" y="4870"/>
                    </a:cubicBezTo>
                    <a:cubicBezTo>
                      <a:pt x="974" y="4902"/>
                      <a:pt x="1034" y="4930"/>
                      <a:pt x="1090" y="4958"/>
                    </a:cubicBezTo>
                    <a:cubicBezTo>
                      <a:pt x="1146" y="4983"/>
                      <a:pt x="1227" y="5004"/>
                      <a:pt x="1269" y="5050"/>
                    </a:cubicBezTo>
                    <a:cubicBezTo>
                      <a:pt x="1318" y="5102"/>
                      <a:pt x="1276" y="5151"/>
                      <a:pt x="1248" y="5204"/>
                    </a:cubicBezTo>
                    <a:cubicBezTo>
                      <a:pt x="1220" y="5260"/>
                      <a:pt x="1195" y="5317"/>
                      <a:pt x="1167" y="5369"/>
                    </a:cubicBezTo>
                    <a:cubicBezTo>
                      <a:pt x="1118" y="5478"/>
                      <a:pt x="1072" y="5587"/>
                      <a:pt x="1030" y="5696"/>
                    </a:cubicBezTo>
                    <a:cubicBezTo>
                      <a:pt x="851" y="6153"/>
                      <a:pt x="728" y="6631"/>
                      <a:pt x="601" y="7106"/>
                    </a:cubicBezTo>
                    <a:cubicBezTo>
                      <a:pt x="457" y="7643"/>
                      <a:pt x="317" y="8185"/>
                      <a:pt x="92" y="8694"/>
                    </a:cubicBezTo>
                    <a:cubicBezTo>
                      <a:pt x="67" y="8750"/>
                      <a:pt x="116" y="8800"/>
                      <a:pt x="161" y="8800"/>
                    </a:cubicBezTo>
                    <a:cubicBezTo>
                      <a:pt x="181" y="8800"/>
                      <a:pt x="200" y="8790"/>
                      <a:pt x="211" y="8765"/>
                    </a:cubicBezTo>
                    <a:cubicBezTo>
                      <a:pt x="605" y="7875"/>
                      <a:pt x="752" y="6905"/>
                      <a:pt x="1069" y="5991"/>
                    </a:cubicBezTo>
                    <a:cubicBezTo>
                      <a:pt x="1149" y="5756"/>
                      <a:pt x="1244" y="5528"/>
                      <a:pt x="1357" y="5303"/>
                    </a:cubicBezTo>
                    <a:cubicBezTo>
                      <a:pt x="1399" y="5222"/>
                      <a:pt x="1462" y="5134"/>
                      <a:pt x="1427" y="5035"/>
                    </a:cubicBezTo>
                    <a:cubicBezTo>
                      <a:pt x="1396" y="4944"/>
                      <a:pt x="1301" y="4902"/>
                      <a:pt x="1220" y="4863"/>
                    </a:cubicBezTo>
                    <a:cubicBezTo>
                      <a:pt x="984" y="4754"/>
                      <a:pt x="752" y="4635"/>
                      <a:pt x="527" y="4501"/>
                    </a:cubicBezTo>
                    <a:cubicBezTo>
                      <a:pt x="425" y="4441"/>
                      <a:pt x="324" y="4382"/>
                      <a:pt x="222" y="4315"/>
                    </a:cubicBezTo>
                    <a:cubicBezTo>
                      <a:pt x="215" y="4311"/>
                      <a:pt x="204" y="4304"/>
                      <a:pt x="193" y="4297"/>
                    </a:cubicBezTo>
                    <a:cubicBezTo>
                      <a:pt x="174" y="4286"/>
                      <a:pt x="165" y="4281"/>
                      <a:pt x="166" y="4281"/>
                    </a:cubicBezTo>
                    <a:lnTo>
                      <a:pt x="166" y="4281"/>
                    </a:lnTo>
                    <a:cubicBezTo>
                      <a:pt x="167" y="4281"/>
                      <a:pt x="172" y="4283"/>
                      <a:pt x="179" y="4287"/>
                    </a:cubicBezTo>
                    <a:cubicBezTo>
                      <a:pt x="183" y="4273"/>
                      <a:pt x="253" y="4238"/>
                      <a:pt x="264" y="4231"/>
                    </a:cubicBezTo>
                    <a:cubicBezTo>
                      <a:pt x="331" y="4185"/>
                      <a:pt x="397" y="4143"/>
                      <a:pt x="464" y="4097"/>
                    </a:cubicBezTo>
                    <a:cubicBezTo>
                      <a:pt x="714" y="3932"/>
                      <a:pt x="960" y="3770"/>
                      <a:pt x="1209" y="3605"/>
                    </a:cubicBezTo>
                    <a:cubicBezTo>
                      <a:pt x="1452" y="3443"/>
                      <a:pt x="1694" y="3268"/>
                      <a:pt x="1958" y="3138"/>
                    </a:cubicBezTo>
                    <a:cubicBezTo>
                      <a:pt x="1989" y="3120"/>
                      <a:pt x="2007" y="3071"/>
                      <a:pt x="1982" y="3039"/>
                    </a:cubicBezTo>
                    <a:cubicBezTo>
                      <a:pt x="1308" y="2143"/>
                      <a:pt x="802" y="1131"/>
                      <a:pt x="492" y="52"/>
                    </a:cubicBezTo>
                    <a:cubicBezTo>
                      <a:pt x="482" y="16"/>
                      <a:pt x="454" y="1"/>
                      <a:pt x="4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33"/>
              <p:cNvSpPr/>
              <p:nvPr/>
            </p:nvSpPr>
            <p:spPr>
              <a:xfrm>
                <a:off x="6101200" y="2949407"/>
                <a:ext cx="47370" cy="13438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4278" extrusionOk="0">
                    <a:moveTo>
                      <a:pt x="1423" y="0"/>
                    </a:moveTo>
                    <a:cubicBezTo>
                      <a:pt x="1395" y="0"/>
                      <a:pt x="1369" y="15"/>
                      <a:pt x="1361" y="50"/>
                    </a:cubicBezTo>
                    <a:cubicBezTo>
                      <a:pt x="1206" y="669"/>
                      <a:pt x="974" y="1259"/>
                      <a:pt x="718" y="1843"/>
                    </a:cubicBezTo>
                    <a:cubicBezTo>
                      <a:pt x="588" y="2138"/>
                      <a:pt x="454" y="2430"/>
                      <a:pt x="320" y="2721"/>
                    </a:cubicBezTo>
                    <a:cubicBezTo>
                      <a:pt x="257" y="2865"/>
                      <a:pt x="194" y="3006"/>
                      <a:pt x="131" y="3150"/>
                    </a:cubicBezTo>
                    <a:cubicBezTo>
                      <a:pt x="81" y="3266"/>
                      <a:pt x="1" y="3393"/>
                      <a:pt x="81" y="3512"/>
                    </a:cubicBezTo>
                    <a:cubicBezTo>
                      <a:pt x="173" y="3649"/>
                      <a:pt x="303" y="3772"/>
                      <a:pt x="419" y="3888"/>
                    </a:cubicBezTo>
                    <a:cubicBezTo>
                      <a:pt x="545" y="4018"/>
                      <a:pt x="675" y="4141"/>
                      <a:pt x="813" y="4261"/>
                    </a:cubicBezTo>
                    <a:cubicBezTo>
                      <a:pt x="826" y="4273"/>
                      <a:pt x="842" y="4278"/>
                      <a:pt x="857" y="4278"/>
                    </a:cubicBezTo>
                    <a:cubicBezTo>
                      <a:pt x="913" y="4278"/>
                      <a:pt x="964" y="4206"/>
                      <a:pt x="911" y="4159"/>
                    </a:cubicBezTo>
                    <a:cubicBezTo>
                      <a:pt x="686" y="3966"/>
                      <a:pt x="475" y="3755"/>
                      <a:pt x="278" y="3533"/>
                    </a:cubicBezTo>
                    <a:cubicBezTo>
                      <a:pt x="215" y="3459"/>
                      <a:pt x="169" y="3421"/>
                      <a:pt x="208" y="3322"/>
                    </a:cubicBezTo>
                    <a:cubicBezTo>
                      <a:pt x="236" y="3252"/>
                      <a:pt x="268" y="3185"/>
                      <a:pt x="299" y="3115"/>
                    </a:cubicBezTo>
                    <a:cubicBezTo>
                      <a:pt x="359" y="2978"/>
                      <a:pt x="419" y="2841"/>
                      <a:pt x="482" y="2704"/>
                    </a:cubicBezTo>
                    <a:cubicBezTo>
                      <a:pt x="725" y="2163"/>
                      <a:pt x="978" y="1621"/>
                      <a:pt x="1189" y="1062"/>
                    </a:cubicBezTo>
                    <a:cubicBezTo>
                      <a:pt x="1308" y="743"/>
                      <a:pt x="1414" y="419"/>
                      <a:pt x="1494" y="85"/>
                    </a:cubicBezTo>
                    <a:cubicBezTo>
                      <a:pt x="1507" y="35"/>
                      <a:pt x="1464" y="0"/>
                      <a:pt x="14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33"/>
              <p:cNvSpPr/>
              <p:nvPr/>
            </p:nvSpPr>
            <p:spPr>
              <a:xfrm>
                <a:off x="6091713" y="3079360"/>
                <a:ext cx="42250" cy="162999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5189" extrusionOk="0">
                    <a:moveTo>
                      <a:pt x="1250" y="0"/>
                    </a:moveTo>
                    <a:cubicBezTo>
                      <a:pt x="1229" y="0"/>
                      <a:pt x="1209" y="11"/>
                      <a:pt x="1195" y="36"/>
                    </a:cubicBezTo>
                    <a:cubicBezTo>
                      <a:pt x="1044" y="342"/>
                      <a:pt x="851" y="626"/>
                      <a:pt x="619" y="876"/>
                    </a:cubicBezTo>
                    <a:cubicBezTo>
                      <a:pt x="506" y="999"/>
                      <a:pt x="383" y="1115"/>
                      <a:pt x="250" y="1220"/>
                    </a:cubicBezTo>
                    <a:cubicBezTo>
                      <a:pt x="130" y="1315"/>
                      <a:pt x="0" y="1389"/>
                      <a:pt x="0" y="1565"/>
                    </a:cubicBezTo>
                    <a:cubicBezTo>
                      <a:pt x="4" y="1734"/>
                      <a:pt x="81" y="1909"/>
                      <a:pt x="123" y="2071"/>
                    </a:cubicBezTo>
                    <a:cubicBezTo>
                      <a:pt x="176" y="2271"/>
                      <a:pt x="229" y="2468"/>
                      <a:pt x="278" y="2668"/>
                    </a:cubicBezTo>
                    <a:cubicBezTo>
                      <a:pt x="373" y="3048"/>
                      <a:pt x="464" y="3431"/>
                      <a:pt x="549" y="3814"/>
                    </a:cubicBezTo>
                    <a:cubicBezTo>
                      <a:pt x="647" y="4257"/>
                      <a:pt x="738" y="4696"/>
                      <a:pt x="823" y="5139"/>
                    </a:cubicBezTo>
                    <a:cubicBezTo>
                      <a:pt x="830" y="5174"/>
                      <a:pt x="855" y="5189"/>
                      <a:pt x="883" y="5189"/>
                    </a:cubicBezTo>
                    <a:cubicBezTo>
                      <a:pt x="925" y="5189"/>
                      <a:pt x="970" y="5154"/>
                      <a:pt x="960" y="5101"/>
                    </a:cubicBezTo>
                    <a:cubicBezTo>
                      <a:pt x="816" y="4345"/>
                      <a:pt x="651" y="3593"/>
                      <a:pt x="468" y="2844"/>
                    </a:cubicBezTo>
                    <a:cubicBezTo>
                      <a:pt x="376" y="2475"/>
                      <a:pt x="278" y="2106"/>
                      <a:pt x="176" y="1737"/>
                    </a:cubicBezTo>
                    <a:cubicBezTo>
                      <a:pt x="159" y="1667"/>
                      <a:pt x="123" y="1579"/>
                      <a:pt x="148" y="1505"/>
                    </a:cubicBezTo>
                    <a:cubicBezTo>
                      <a:pt x="176" y="1428"/>
                      <a:pt x="278" y="1379"/>
                      <a:pt x="338" y="1326"/>
                    </a:cubicBezTo>
                    <a:cubicBezTo>
                      <a:pt x="468" y="1224"/>
                      <a:pt x="587" y="1115"/>
                      <a:pt x="700" y="995"/>
                    </a:cubicBezTo>
                    <a:cubicBezTo>
                      <a:pt x="949" y="732"/>
                      <a:pt x="1157" y="430"/>
                      <a:pt x="1318" y="106"/>
                    </a:cubicBezTo>
                    <a:cubicBezTo>
                      <a:pt x="1345" y="51"/>
                      <a:pt x="1297" y="0"/>
                      <a:pt x="12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33"/>
              <p:cNvSpPr/>
              <p:nvPr/>
            </p:nvSpPr>
            <p:spPr>
              <a:xfrm>
                <a:off x="5912191" y="3226213"/>
                <a:ext cx="148738" cy="146100"/>
              </a:xfrm>
              <a:custGeom>
                <a:avLst/>
                <a:gdLst/>
                <a:ahLst/>
                <a:cxnLst/>
                <a:rect l="l" t="t" r="r" b="b"/>
                <a:pathLst>
                  <a:path w="4735" h="4651" extrusionOk="0">
                    <a:moveTo>
                      <a:pt x="2622" y="0"/>
                    </a:moveTo>
                    <a:lnTo>
                      <a:pt x="1188" y="412"/>
                    </a:lnTo>
                    <a:cubicBezTo>
                      <a:pt x="1188" y="412"/>
                      <a:pt x="665" y="230"/>
                      <a:pt x="477" y="230"/>
                    </a:cubicBezTo>
                    <a:cubicBezTo>
                      <a:pt x="446" y="230"/>
                      <a:pt x="424" y="235"/>
                      <a:pt x="415" y="246"/>
                    </a:cubicBezTo>
                    <a:cubicBezTo>
                      <a:pt x="348" y="331"/>
                      <a:pt x="0" y="1188"/>
                      <a:pt x="0" y="1188"/>
                    </a:cubicBezTo>
                    <a:lnTo>
                      <a:pt x="99" y="3628"/>
                    </a:lnTo>
                    <a:lnTo>
                      <a:pt x="2921" y="4601"/>
                    </a:lnTo>
                    <a:lnTo>
                      <a:pt x="4074" y="4650"/>
                    </a:lnTo>
                    <a:lnTo>
                      <a:pt x="4735" y="2060"/>
                    </a:lnTo>
                    <a:lnTo>
                      <a:pt x="2622" y="0"/>
                    </a:lnTo>
                    <a:close/>
                  </a:path>
                </a:pathLst>
              </a:custGeom>
              <a:solidFill>
                <a:srgbClr val="C765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33"/>
              <p:cNvSpPr/>
              <p:nvPr/>
            </p:nvSpPr>
            <p:spPr>
              <a:xfrm>
                <a:off x="6169396" y="3054167"/>
                <a:ext cx="72280" cy="98792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3145" extrusionOk="0">
                    <a:moveTo>
                      <a:pt x="97" y="1"/>
                    </a:moveTo>
                    <a:cubicBezTo>
                      <a:pt x="50" y="1"/>
                      <a:pt x="1" y="51"/>
                      <a:pt x="30" y="107"/>
                    </a:cubicBezTo>
                    <a:cubicBezTo>
                      <a:pt x="610" y="1196"/>
                      <a:pt x="1323" y="2209"/>
                      <a:pt x="2156" y="3122"/>
                    </a:cubicBezTo>
                    <a:cubicBezTo>
                      <a:pt x="2170" y="3138"/>
                      <a:pt x="2186" y="3144"/>
                      <a:pt x="2201" y="3144"/>
                    </a:cubicBezTo>
                    <a:cubicBezTo>
                      <a:pt x="2253" y="3144"/>
                      <a:pt x="2301" y="3072"/>
                      <a:pt x="2255" y="3021"/>
                    </a:cubicBezTo>
                    <a:cubicBezTo>
                      <a:pt x="1432" y="2117"/>
                      <a:pt x="726" y="1116"/>
                      <a:pt x="153" y="37"/>
                    </a:cubicBezTo>
                    <a:cubicBezTo>
                      <a:pt x="140" y="11"/>
                      <a:pt x="118" y="1"/>
                      <a:pt x="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33"/>
              <p:cNvSpPr/>
              <p:nvPr/>
            </p:nvSpPr>
            <p:spPr>
              <a:xfrm>
                <a:off x="6237342" y="3040471"/>
                <a:ext cx="63673" cy="114184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3635" extrusionOk="0">
                    <a:moveTo>
                      <a:pt x="1933" y="1"/>
                    </a:moveTo>
                    <a:cubicBezTo>
                      <a:pt x="1913" y="1"/>
                      <a:pt x="1893" y="11"/>
                      <a:pt x="1881" y="37"/>
                    </a:cubicBezTo>
                    <a:cubicBezTo>
                      <a:pt x="1315" y="1225"/>
                      <a:pt x="696" y="2392"/>
                      <a:pt x="32" y="3530"/>
                    </a:cubicBezTo>
                    <a:cubicBezTo>
                      <a:pt x="0" y="3584"/>
                      <a:pt x="48" y="3634"/>
                      <a:pt x="95" y="3634"/>
                    </a:cubicBezTo>
                    <a:cubicBezTo>
                      <a:pt x="116" y="3634"/>
                      <a:pt x="137" y="3624"/>
                      <a:pt x="151" y="3601"/>
                    </a:cubicBezTo>
                    <a:cubicBezTo>
                      <a:pt x="819" y="2462"/>
                      <a:pt x="1434" y="1299"/>
                      <a:pt x="2000" y="107"/>
                    </a:cubicBezTo>
                    <a:cubicBezTo>
                      <a:pt x="2027" y="52"/>
                      <a:pt x="1979" y="1"/>
                      <a:pt x="19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33"/>
              <p:cNvSpPr/>
              <p:nvPr/>
            </p:nvSpPr>
            <p:spPr>
              <a:xfrm>
                <a:off x="6037872" y="3255333"/>
                <a:ext cx="33015" cy="133315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4244" extrusionOk="0">
                    <a:moveTo>
                      <a:pt x="964" y="1"/>
                    </a:moveTo>
                    <a:cubicBezTo>
                      <a:pt x="937" y="1"/>
                      <a:pt x="911" y="16"/>
                      <a:pt x="902" y="50"/>
                    </a:cubicBezTo>
                    <a:cubicBezTo>
                      <a:pt x="607" y="1418"/>
                      <a:pt x="308" y="2788"/>
                      <a:pt x="13" y="4156"/>
                    </a:cubicBezTo>
                    <a:cubicBezTo>
                      <a:pt x="0" y="4209"/>
                      <a:pt x="46" y="4244"/>
                      <a:pt x="87" y="4244"/>
                    </a:cubicBezTo>
                    <a:cubicBezTo>
                      <a:pt x="114" y="4244"/>
                      <a:pt x="140" y="4229"/>
                      <a:pt x="147" y="4194"/>
                    </a:cubicBezTo>
                    <a:cubicBezTo>
                      <a:pt x="446" y="2824"/>
                      <a:pt x="741" y="1456"/>
                      <a:pt x="1040" y="89"/>
                    </a:cubicBezTo>
                    <a:cubicBezTo>
                      <a:pt x="1050" y="36"/>
                      <a:pt x="1005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33"/>
              <p:cNvSpPr/>
              <p:nvPr/>
            </p:nvSpPr>
            <p:spPr>
              <a:xfrm>
                <a:off x="6242179" y="3283510"/>
                <a:ext cx="32009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833" extrusionOk="0">
                    <a:moveTo>
                      <a:pt x="66" y="0"/>
                    </a:moveTo>
                    <a:cubicBezTo>
                      <a:pt x="30" y="0"/>
                      <a:pt x="1" y="37"/>
                      <a:pt x="1" y="71"/>
                    </a:cubicBezTo>
                    <a:cubicBezTo>
                      <a:pt x="1" y="113"/>
                      <a:pt x="33" y="138"/>
                      <a:pt x="71" y="141"/>
                    </a:cubicBezTo>
                    <a:cubicBezTo>
                      <a:pt x="430" y="180"/>
                      <a:pt x="749" y="443"/>
                      <a:pt x="865" y="784"/>
                    </a:cubicBezTo>
                    <a:cubicBezTo>
                      <a:pt x="877" y="818"/>
                      <a:pt x="905" y="832"/>
                      <a:pt x="933" y="832"/>
                    </a:cubicBezTo>
                    <a:cubicBezTo>
                      <a:pt x="976" y="832"/>
                      <a:pt x="1018" y="799"/>
                      <a:pt x="999" y="746"/>
                    </a:cubicBezTo>
                    <a:cubicBezTo>
                      <a:pt x="865" y="341"/>
                      <a:pt x="493" y="46"/>
                      <a:pt x="71" y="0"/>
                    </a:cubicBezTo>
                    <a:cubicBezTo>
                      <a:pt x="70" y="0"/>
                      <a:pt x="68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33"/>
              <p:cNvSpPr/>
              <p:nvPr/>
            </p:nvSpPr>
            <p:spPr>
              <a:xfrm>
                <a:off x="6251697" y="3282882"/>
                <a:ext cx="30219" cy="13287"/>
              </a:xfrm>
              <a:custGeom>
                <a:avLst/>
                <a:gdLst/>
                <a:ahLst/>
                <a:cxnLst/>
                <a:rect l="l" t="t" r="r" b="b"/>
                <a:pathLst>
                  <a:path w="962" h="423" extrusionOk="0">
                    <a:moveTo>
                      <a:pt x="310" y="1"/>
                    </a:moveTo>
                    <a:cubicBezTo>
                      <a:pt x="216" y="1"/>
                      <a:pt x="123" y="26"/>
                      <a:pt x="46" y="84"/>
                    </a:cubicBezTo>
                    <a:cubicBezTo>
                      <a:pt x="14" y="105"/>
                      <a:pt x="0" y="143"/>
                      <a:pt x="21" y="179"/>
                    </a:cubicBezTo>
                    <a:cubicBezTo>
                      <a:pt x="33" y="198"/>
                      <a:pt x="59" y="213"/>
                      <a:pt x="84" y="213"/>
                    </a:cubicBezTo>
                    <a:cubicBezTo>
                      <a:pt x="95" y="213"/>
                      <a:pt x="106" y="210"/>
                      <a:pt x="116" y="203"/>
                    </a:cubicBezTo>
                    <a:cubicBezTo>
                      <a:pt x="178" y="157"/>
                      <a:pt x="242" y="139"/>
                      <a:pt x="307" y="139"/>
                    </a:cubicBezTo>
                    <a:cubicBezTo>
                      <a:pt x="490" y="139"/>
                      <a:pt x="676" y="289"/>
                      <a:pt x="809" y="404"/>
                    </a:cubicBezTo>
                    <a:cubicBezTo>
                      <a:pt x="823" y="417"/>
                      <a:pt x="839" y="422"/>
                      <a:pt x="855" y="422"/>
                    </a:cubicBezTo>
                    <a:cubicBezTo>
                      <a:pt x="912" y="422"/>
                      <a:pt x="962" y="352"/>
                      <a:pt x="907" y="305"/>
                    </a:cubicBezTo>
                    <a:cubicBezTo>
                      <a:pt x="780" y="196"/>
                      <a:pt x="650" y="84"/>
                      <a:pt x="489" y="31"/>
                    </a:cubicBezTo>
                    <a:cubicBezTo>
                      <a:pt x="432" y="12"/>
                      <a:pt x="371" y="1"/>
                      <a:pt x="3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33"/>
              <p:cNvSpPr/>
              <p:nvPr/>
            </p:nvSpPr>
            <p:spPr>
              <a:xfrm>
                <a:off x="6253959" y="3137190"/>
                <a:ext cx="127912" cy="152790"/>
              </a:xfrm>
              <a:custGeom>
                <a:avLst/>
                <a:gdLst/>
                <a:ahLst/>
                <a:cxnLst/>
                <a:rect l="l" t="t" r="r" b="b"/>
                <a:pathLst>
                  <a:path w="4072" h="4864" extrusionOk="0">
                    <a:moveTo>
                      <a:pt x="3974" y="0"/>
                    </a:moveTo>
                    <a:cubicBezTo>
                      <a:pt x="3958" y="0"/>
                      <a:pt x="3942" y="7"/>
                      <a:pt x="3928" y="23"/>
                    </a:cubicBezTo>
                    <a:cubicBezTo>
                      <a:pt x="2873" y="1225"/>
                      <a:pt x="1851" y="2455"/>
                      <a:pt x="860" y="3709"/>
                    </a:cubicBezTo>
                    <a:cubicBezTo>
                      <a:pt x="582" y="4057"/>
                      <a:pt x="311" y="4409"/>
                      <a:pt x="41" y="4764"/>
                    </a:cubicBezTo>
                    <a:cubicBezTo>
                      <a:pt x="1" y="4814"/>
                      <a:pt x="51" y="4863"/>
                      <a:pt x="102" y="4863"/>
                    </a:cubicBezTo>
                    <a:cubicBezTo>
                      <a:pt x="123" y="4863"/>
                      <a:pt x="145" y="4855"/>
                      <a:pt x="160" y="4834"/>
                    </a:cubicBezTo>
                    <a:cubicBezTo>
                      <a:pt x="1123" y="3579"/>
                      <a:pt x="2118" y="2349"/>
                      <a:pt x="3144" y="1144"/>
                    </a:cubicBezTo>
                    <a:cubicBezTo>
                      <a:pt x="3436" y="799"/>
                      <a:pt x="3731" y="458"/>
                      <a:pt x="4026" y="121"/>
                    </a:cubicBezTo>
                    <a:cubicBezTo>
                      <a:pt x="4072" y="70"/>
                      <a:pt x="4025" y="0"/>
                      <a:pt x="3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33"/>
              <p:cNvSpPr/>
              <p:nvPr/>
            </p:nvSpPr>
            <p:spPr>
              <a:xfrm>
                <a:off x="6364625" y="3130028"/>
                <a:ext cx="6628" cy="22334"/>
              </a:xfrm>
              <a:custGeom>
                <a:avLst/>
                <a:gdLst/>
                <a:ahLst/>
                <a:cxnLst/>
                <a:rect l="l" t="t" r="r" b="b"/>
                <a:pathLst>
                  <a:path w="211" h="711" extrusionOk="0">
                    <a:moveTo>
                      <a:pt x="125" y="1"/>
                    </a:moveTo>
                    <a:cubicBezTo>
                      <a:pt x="98" y="1"/>
                      <a:pt x="72" y="16"/>
                      <a:pt x="64" y="50"/>
                    </a:cubicBezTo>
                    <a:cubicBezTo>
                      <a:pt x="15" y="244"/>
                      <a:pt x="1" y="444"/>
                      <a:pt x="22" y="641"/>
                    </a:cubicBezTo>
                    <a:cubicBezTo>
                      <a:pt x="25" y="676"/>
                      <a:pt x="50" y="711"/>
                      <a:pt x="92" y="711"/>
                    </a:cubicBezTo>
                    <a:cubicBezTo>
                      <a:pt x="127" y="711"/>
                      <a:pt x="166" y="676"/>
                      <a:pt x="162" y="641"/>
                    </a:cubicBezTo>
                    <a:cubicBezTo>
                      <a:pt x="141" y="454"/>
                      <a:pt x="152" y="268"/>
                      <a:pt x="197" y="89"/>
                    </a:cubicBezTo>
                    <a:cubicBezTo>
                      <a:pt x="210" y="36"/>
                      <a:pt x="166" y="1"/>
                      <a:pt x="1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33"/>
              <p:cNvSpPr/>
              <p:nvPr/>
            </p:nvSpPr>
            <p:spPr>
              <a:xfrm>
                <a:off x="6101671" y="3249804"/>
                <a:ext cx="81390" cy="19444"/>
              </a:xfrm>
              <a:custGeom>
                <a:avLst/>
                <a:gdLst/>
                <a:ahLst/>
                <a:cxnLst/>
                <a:rect l="l" t="t" r="r" b="b"/>
                <a:pathLst>
                  <a:path w="2591" h="619" extrusionOk="0">
                    <a:moveTo>
                      <a:pt x="110" y="0"/>
                    </a:moveTo>
                    <a:cubicBezTo>
                      <a:pt x="31" y="0"/>
                      <a:pt x="0" y="125"/>
                      <a:pt x="84" y="135"/>
                    </a:cubicBezTo>
                    <a:cubicBezTo>
                      <a:pt x="889" y="244"/>
                      <a:pt x="1687" y="406"/>
                      <a:pt x="2470" y="617"/>
                    </a:cubicBezTo>
                    <a:cubicBezTo>
                      <a:pt x="2477" y="618"/>
                      <a:pt x="2483" y="619"/>
                      <a:pt x="2489" y="619"/>
                    </a:cubicBezTo>
                    <a:cubicBezTo>
                      <a:pt x="2563" y="619"/>
                      <a:pt x="2591" y="502"/>
                      <a:pt x="2509" y="479"/>
                    </a:cubicBezTo>
                    <a:cubicBezTo>
                      <a:pt x="1725" y="269"/>
                      <a:pt x="928" y="110"/>
                      <a:pt x="123" y="1"/>
                    </a:cubicBezTo>
                    <a:cubicBezTo>
                      <a:pt x="118" y="1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33"/>
              <p:cNvSpPr/>
              <p:nvPr/>
            </p:nvSpPr>
            <p:spPr>
              <a:xfrm>
                <a:off x="6050092" y="3117966"/>
                <a:ext cx="5434" cy="2579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821" extrusionOk="0">
                    <a:moveTo>
                      <a:pt x="85" y="0"/>
                    </a:moveTo>
                    <a:cubicBezTo>
                      <a:pt x="50" y="0"/>
                      <a:pt x="14" y="23"/>
                      <a:pt x="11" y="69"/>
                    </a:cubicBezTo>
                    <a:cubicBezTo>
                      <a:pt x="0" y="294"/>
                      <a:pt x="4" y="522"/>
                      <a:pt x="28" y="751"/>
                    </a:cubicBezTo>
                    <a:cubicBezTo>
                      <a:pt x="32" y="789"/>
                      <a:pt x="60" y="821"/>
                      <a:pt x="99" y="821"/>
                    </a:cubicBezTo>
                    <a:cubicBezTo>
                      <a:pt x="134" y="821"/>
                      <a:pt x="173" y="789"/>
                      <a:pt x="169" y="751"/>
                    </a:cubicBezTo>
                    <a:cubicBezTo>
                      <a:pt x="144" y="522"/>
                      <a:pt x="141" y="294"/>
                      <a:pt x="151" y="69"/>
                    </a:cubicBezTo>
                    <a:cubicBezTo>
                      <a:pt x="153" y="23"/>
                      <a:pt x="120" y="0"/>
                      <a:pt x="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33"/>
              <p:cNvSpPr/>
              <p:nvPr/>
            </p:nvSpPr>
            <p:spPr>
              <a:xfrm>
                <a:off x="6051411" y="3135054"/>
                <a:ext cx="8544" cy="171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547" extrusionOk="0">
                    <a:moveTo>
                      <a:pt x="195" y="0"/>
                    </a:moveTo>
                    <a:cubicBezTo>
                      <a:pt x="164" y="0"/>
                      <a:pt x="136" y="20"/>
                      <a:pt x="127" y="52"/>
                    </a:cubicBezTo>
                    <a:cubicBezTo>
                      <a:pt x="88" y="185"/>
                      <a:pt x="50" y="323"/>
                      <a:pt x="11" y="460"/>
                    </a:cubicBezTo>
                    <a:cubicBezTo>
                      <a:pt x="0" y="495"/>
                      <a:pt x="22" y="537"/>
                      <a:pt x="60" y="544"/>
                    </a:cubicBezTo>
                    <a:cubicBezTo>
                      <a:pt x="66" y="546"/>
                      <a:pt x="73" y="547"/>
                      <a:pt x="79" y="547"/>
                    </a:cubicBezTo>
                    <a:cubicBezTo>
                      <a:pt x="108" y="547"/>
                      <a:pt x="136" y="527"/>
                      <a:pt x="145" y="498"/>
                    </a:cubicBezTo>
                    <a:cubicBezTo>
                      <a:pt x="183" y="361"/>
                      <a:pt x="222" y="224"/>
                      <a:pt x="264" y="87"/>
                    </a:cubicBezTo>
                    <a:cubicBezTo>
                      <a:pt x="271" y="52"/>
                      <a:pt x="250" y="10"/>
                      <a:pt x="215" y="3"/>
                    </a:cubicBezTo>
                    <a:cubicBezTo>
                      <a:pt x="208" y="1"/>
                      <a:pt x="201" y="0"/>
                      <a:pt x="195" y="0"/>
                    </a:cubicBezTo>
                    <a:close/>
                  </a:path>
                </a:pathLst>
              </a:custGeom>
              <a:solidFill>
                <a:srgbClr val="2125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33"/>
              <p:cNvSpPr/>
              <p:nvPr/>
            </p:nvSpPr>
            <p:spPr>
              <a:xfrm>
                <a:off x="6044186" y="3135149"/>
                <a:ext cx="15141" cy="110792"/>
              </a:xfrm>
              <a:custGeom>
                <a:avLst/>
                <a:gdLst/>
                <a:ahLst/>
                <a:cxnLst/>
                <a:rect l="l" t="t" r="r" b="b"/>
                <a:pathLst>
                  <a:path w="482" h="3527" extrusionOk="0">
                    <a:moveTo>
                      <a:pt x="414" y="1"/>
                    </a:moveTo>
                    <a:cubicBezTo>
                      <a:pt x="379" y="1"/>
                      <a:pt x="341" y="23"/>
                      <a:pt x="336" y="66"/>
                    </a:cubicBezTo>
                    <a:cubicBezTo>
                      <a:pt x="227" y="1198"/>
                      <a:pt x="115" y="2326"/>
                      <a:pt x="6" y="3458"/>
                    </a:cubicBezTo>
                    <a:cubicBezTo>
                      <a:pt x="0" y="3504"/>
                      <a:pt x="33" y="3527"/>
                      <a:pt x="67" y="3527"/>
                    </a:cubicBezTo>
                    <a:cubicBezTo>
                      <a:pt x="102" y="3527"/>
                      <a:pt x="139" y="3504"/>
                      <a:pt x="143" y="3458"/>
                    </a:cubicBezTo>
                    <a:cubicBezTo>
                      <a:pt x="255" y="2330"/>
                      <a:pt x="368" y="1198"/>
                      <a:pt x="477" y="66"/>
                    </a:cubicBezTo>
                    <a:cubicBezTo>
                      <a:pt x="482" y="23"/>
                      <a:pt x="449" y="1"/>
                      <a:pt x="4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33"/>
              <p:cNvSpPr/>
              <p:nvPr/>
            </p:nvSpPr>
            <p:spPr>
              <a:xfrm>
                <a:off x="5941530" y="3237082"/>
                <a:ext cx="66940" cy="21172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674" extrusionOk="0">
                    <a:moveTo>
                      <a:pt x="100" y="0"/>
                    </a:moveTo>
                    <a:cubicBezTo>
                      <a:pt x="28" y="0"/>
                      <a:pt x="1" y="117"/>
                      <a:pt x="82" y="139"/>
                    </a:cubicBezTo>
                    <a:cubicBezTo>
                      <a:pt x="732" y="298"/>
                      <a:pt x="1376" y="477"/>
                      <a:pt x="2015" y="670"/>
                    </a:cubicBezTo>
                    <a:cubicBezTo>
                      <a:pt x="2023" y="673"/>
                      <a:pt x="2031" y="674"/>
                      <a:pt x="2038" y="674"/>
                    </a:cubicBezTo>
                    <a:cubicBezTo>
                      <a:pt x="2109" y="674"/>
                      <a:pt x="2131" y="559"/>
                      <a:pt x="2054" y="537"/>
                    </a:cubicBezTo>
                    <a:cubicBezTo>
                      <a:pt x="1414" y="343"/>
                      <a:pt x="768" y="164"/>
                      <a:pt x="117" y="2"/>
                    </a:cubicBezTo>
                    <a:cubicBezTo>
                      <a:pt x="111" y="1"/>
                      <a:pt x="105" y="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33"/>
              <p:cNvSpPr/>
              <p:nvPr/>
            </p:nvSpPr>
            <p:spPr>
              <a:xfrm>
                <a:off x="5911091" y="3260045"/>
                <a:ext cx="29622" cy="24565"/>
              </a:xfrm>
              <a:custGeom>
                <a:avLst/>
                <a:gdLst/>
                <a:ahLst/>
                <a:cxnLst/>
                <a:rect l="l" t="t" r="r" b="b"/>
                <a:pathLst>
                  <a:path w="943" h="782" extrusionOk="0">
                    <a:moveTo>
                      <a:pt x="76" y="0"/>
                    </a:moveTo>
                    <a:cubicBezTo>
                      <a:pt x="59" y="0"/>
                      <a:pt x="42" y="6"/>
                      <a:pt x="28" y="20"/>
                    </a:cubicBezTo>
                    <a:cubicBezTo>
                      <a:pt x="4" y="45"/>
                      <a:pt x="0" y="94"/>
                      <a:pt x="28" y="118"/>
                    </a:cubicBezTo>
                    <a:cubicBezTo>
                      <a:pt x="289" y="333"/>
                      <a:pt x="552" y="547"/>
                      <a:pt x="816" y="762"/>
                    </a:cubicBezTo>
                    <a:cubicBezTo>
                      <a:pt x="830" y="774"/>
                      <a:pt x="849" y="781"/>
                      <a:pt x="867" y="781"/>
                    </a:cubicBezTo>
                    <a:cubicBezTo>
                      <a:pt x="884" y="781"/>
                      <a:pt x="901" y="775"/>
                      <a:pt x="914" y="762"/>
                    </a:cubicBezTo>
                    <a:cubicBezTo>
                      <a:pt x="939" y="737"/>
                      <a:pt x="942" y="688"/>
                      <a:pt x="914" y="663"/>
                    </a:cubicBezTo>
                    <a:cubicBezTo>
                      <a:pt x="651" y="449"/>
                      <a:pt x="387" y="234"/>
                      <a:pt x="127" y="20"/>
                    </a:cubicBezTo>
                    <a:cubicBezTo>
                      <a:pt x="112" y="7"/>
                      <a:pt x="94" y="0"/>
                      <a:pt x="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33"/>
              <p:cNvSpPr/>
              <p:nvPr/>
            </p:nvSpPr>
            <p:spPr>
              <a:xfrm>
                <a:off x="5909332" y="3286274"/>
                <a:ext cx="19224" cy="18942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03" extrusionOk="0">
                    <a:moveTo>
                      <a:pt x="83" y="1"/>
                    </a:moveTo>
                    <a:cubicBezTo>
                      <a:pt x="72" y="1"/>
                      <a:pt x="61" y="4"/>
                      <a:pt x="49" y="11"/>
                    </a:cubicBezTo>
                    <a:cubicBezTo>
                      <a:pt x="18" y="28"/>
                      <a:pt x="0" y="74"/>
                      <a:pt x="21" y="106"/>
                    </a:cubicBezTo>
                    <a:cubicBezTo>
                      <a:pt x="158" y="282"/>
                      <a:pt x="309" y="443"/>
                      <a:pt x="482" y="584"/>
                    </a:cubicBezTo>
                    <a:cubicBezTo>
                      <a:pt x="499" y="595"/>
                      <a:pt x="517" y="602"/>
                      <a:pt x="536" y="602"/>
                    </a:cubicBezTo>
                    <a:cubicBezTo>
                      <a:pt x="552" y="602"/>
                      <a:pt x="567" y="597"/>
                      <a:pt x="580" y="584"/>
                    </a:cubicBezTo>
                    <a:cubicBezTo>
                      <a:pt x="605" y="559"/>
                      <a:pt x="612" y="506"/>
                      <a:pt x="580" y="482"/>
                    </a:cubicBezTo>
                    <a:cubicBezTo>
                      <a:pt x="418" y="352"/>
                      <a:pt x="267" y="197"/>
                      <a:pt x="144" y="35"/>
                    </a:cubicBezTo>
                    <a:cubicBezTo>
                      <a:pt x="128" y="14"/>
                      <a:pt x="106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33"/>
              <p:cNvSpPr/>
              <p:nvPr/>
            </p:nvSpPr>
            <p:spPr>
              <a:xfrm>
                <a:off x="5911531" y="3310399"/>
                <a:ext cx="16711" cy="13319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24" extrusionOk="0">
                    <a:moveTo>
                      <a:pt x="81" y="1"/>
                    </a:moveTo>
                    <a:cubicBezTo>
                      <a:pt x="61" y="1"/>
                      <a:pt x="41" y="9"/>
                      <a:pt x="29" y="23"/>
                    </a:cubicBezTo>
                    <a:cubicBezTo>
                      <a:pt x="0" y="51"/>
                      <a:pt x="4" y="90"/>
                      <a:pt x="29" y="122"/>
                    </a:cubicBezTo>
                    <a:cubicBezTo>
                      <a:pt x="137" y="255"/>
                      <a:pt x="278" y="357"/>
                      <a:pt x="436" y="420"/>
                    </a:cubicBezTo>
                    <a:cubicBezTo>
                      <a:pt x="443" y="423"/>
                      <a:pt x="449" y="424"/>
                      <a:pt x="456" y="424"/>
                    </a:cubicBezTo>
                    <a:cubicBezTo>
                      <a:pt x="487" y="424"/>
                      <a:pt x="518" y="400"/>
                      <a:pt x="524" y="371"/>
                    </a:cubicBezTo>
                    <a:cubicBezTo>
                      <a:pt x="531" y="332"/>
                      <a:pt x="510" y="301"/>
                      <a:pt x="475" y="287"/>
                    </a:cubicBezTo>
                    <a:lnTo>
                      <a:pt x="475" y="287"/>
                    </a:lnTo>
                    <a:cubicBezTo>
                      <a:pt x="477" y="288"/>
                      <a:pt x="478" y="288"/>
                      <a:pt x="478" y="288"/>
                    </a:cubicBezTo>
                    <a:cubicBezTo>
                      <a:pt x="478" y="288"/>
                      <a:pt x="474" y="287"/>
                      <a:pt x="471" y="287"/>
                    </a:cubicBezTo>
                    <a:cubicBezTo>
                      <a:pt x="468" y="283"/>
                      <a:pt x="461" y="280"/>
                      <a:pt x="457" y="280"/>
                    </a:cubicBezTo>
                    <a:lnTo>
                      <a:pt x="433" y="266"/>
                    </a:lnTo>
                    <a:cubicBezTo>
                      <a:pt x="415" y="259"/>
                      <a:pt x="398" y="252"/>
                      <a:pt x="383" y="241"/>
                    </a:cubicBezTo>
                    <a:cubicBezTo>
                      <a:pt x="348" y="220"/>
                      <a:pt x="317" y="199"/>
                      <a:pt x="285" y="178"/>
                    </a:cubicBezTo>
                    <a:cubicBezTo>
                      <a:pt x="282" y="176"/>
                      <a:pt x="281" y="175"/>
                      <a:pt x="282" y="175"/>
                    </a:cubicBezTo>
                    <a:lnTo>
                      <a:pt x="282" y="175"/>
                    </a:lnTo>
                    <a:cubicBezTo>
                      <a:pt x="282" y="175"/>
                      <a:pt x="285" y="177"/>
                      <a:pt x="286" y="177"/>
                    </a:cubicBezTo>
                    <a:cubicBezTo>
                      <a:pt x="287" y="177"/>
                      <a:pt x="287" y="176"/>
                      <a:pt x="285" y="174"/>
                    </a:cubicBezTo>
                    <a:cubicBezTo>
                      <a:pt x="282" y="174"/>
                      <a:pt x="275" y="171"/>
                      <a:pt x="271" y="167"/>
                    </a:cubicBezTo>
                    <a:cubicBezTo>
                      <a:pt x="264" y="160"/>
                      <a:pt x="257" y="153"/>
                      <a:pt x="250" y="150"/>
                    </a:cubicBezTo>
                    <a:cubicBezTo>
                      <a:pt x="236" y="136"/>
                      <a:pt x="222" y="122"/>
                      <a:pt x="208" y="107"/>
                    </a:cubicBezTo>
                    <a:cubicBezTo>
                      <a:pt x="180" y="83"/>
                      <a:pt x="152" y="51"/>
                      <a:pt x="127" y="23"/>
                    </a:cubicBezTo>
                    <a:cubicBezTo>
                      <a:pt x="117" y="8"/>
                      <a:pt x="99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33"/>
              <p:cNvSpPr/>
              <p:nvPr/>
            </p:nvSpPr>
            <p:spPr>
              <a:xfrm>
                <a:off x="6448873" y="3350261"/>
                <a:ext cx="125336" cy="155523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4951" extrusionOk="0">
                    <a:moveTo>
                      <a:pt x="2062" y="1"/>
                    </a:moveTo>
                    <a:cubicBezTo>
                      <a:pt x="1471" y="1"/>
                      <a:pt x="771" y="58"/>
                      <a:pt x="0" y="230"/>
                    </a:cubicBezTo>
                    <a:lnTo>
                      <a:pt x="415" y="4951"/>
                    </a:lnTo>
                    <a:lnTo>
                      <a:pt x="3336" y="4951"/>
                    </a:lnTo>
                    <a:lnTo>
                      <a:pt x="3990" y="230"/>
                    </a:lnTo>
                    <a:cubicBezTo>
                      <a:pt x="3990" y="230"/>
                      <a:pt x="3244" y="1"/>
                      <a:pt x="20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33"/>
              <p:cNvSpPr/>
              <p:nvPr/>
            </p:nvSpPr>
            <p:spPr>
              <a:xfrm>
                <a:off x="6448873" y="3347874"/>
                <a:ext cx="122697" cy="19130"/>
              </a:xfrm>
              <a:custGeom>
                <a:avLst/>
                <a:gdLst/>
                <a:ahLst/>
                <a:cxnLst/>
                <a:rect l="l" t="t" r="r" b="b"/>
                <a:pathLst>
                  <a:path w="3906" h="609" extrusionOk="0">
                    <a:moveTo>
                      <a:pt x="1951" y="1"/>
                    </a:moveTo>
                    <a:cubicBezTo>
                      <a:pt x="872" y="1"/>
                      <a:pt x="0" y="138"/>
                      <a:pt x="0" y="306"/>
                    </a:cubicBezTo>
                    <a:cubicBezTo>
                      <a:pt x="0" y="475"/>
                      <a:pt x="872" y="609"/>
                      <a:pt x="1951" y="609"/>
                    </a:cubicBezTo>
                    <a:cubicBezTo>
                      <a:pt x="3030" y="609"/>
                      <a:pt x="3905" y="475"/>
                      <a:pt x="3905" y="306"/>
                    </a:cubicBezTo>
                    <a:cubicBezTo>
                      <a:pt x="3905" y="138"/>
                      <a:pt x="3030" y="1"/>
                      <a:pt x="19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33"/>
              <p:cNvSpPr/>
              <p:nvPr/>
            </p:nvSpPr>
            <p:spPr>
              <a:xfrm>
                <a:off x="6548891" y="3377339"/>
                <a:ext cx="52993" cy="92353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2940" extrusionOk="0">
                    <a:moveTo>
                      <a:pt x="756" y="0"/>
                    </a:moveTo>
                    <a:cubicBezTo>
                      <a:pt x="749" y="0"/>
                      <a:pt x="742" y="0"/>
                      <a:pt x="735" y="1"/>
                    </a:cubicBezTo>
                    <a:lnTo>
                      <a:pt x="454" y="602"/>
                    </a:lnTo>
                    <a:cubicBezTo>
                      <a:pt x="454" y="602"/>
                      <a:pt x="886" y="690"/>
                      <a:pt x="922" y="1470"/>
                    </a:cubicBezTo>
                    <a:cubicBezTo>
                      <a:pt x="949" y="2081"/>
                      <a:pt x="364" y="2146"/>
                      <a:pt x="112" y="2146"/>
                    </a:cubicBezTo>
                    <a:cubicBezTo>
                      <a:pt x="44" y="2146"/>
                      <a:pt x="1" y="2141"/>
                      <a:pt x="1" y="2141"/>
                    </a:cubicBezTo>
                    <a:lnTo>
                      <a:pt x="1" y="2939"/>
                    </a:lnTo>
                    <a:cubicBezTo>
                      <a:pt x="995" y="2939"/>
                      <a:pt x="1515" y="2423"/>
                      <a:pt x="1603" y="1512"/>
                    </a:cubicBezTo>
                    <a:cubicBezTo>
                      <a:pt x="1686" y="623"/>
                      <a:pt x="1126" y="0"/>
                      <a:pt x="7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33"/>
              <p:cNvSpPr/>
              <p:nvPr/>
            </p:nvSpPr>
            <p:spPr>
              <a:xfrm>
                <a:off x="6452172" y="3361130"/>
                <a:ext cx="100457" cy="11308"/>
              </a:xfrm>
              <a:custGeom>
                <a:avLst/>
                <a:gdLst/>
                <a:ahLst/>
                <a:cxnLst/>
                <a:rect l="l" t="t" r="r" b="b"/>
                <a:pathLst>
                  <a:path w="3198" h="360" extrusionOk="0">
                    <a:moveTo>
                      <a:pt x="97" y="1"/>
                    </a:moveTo>
                    <a:cubicBezTo>
                      <a:pt x="27" y="1"/>
                      <a:pt x="1" y="118"/>
                      <a:pt x="82" y="137"/>
                    </a:cubicBezTo>
                    <a:cubicBezTo>
                      <a:pt x="630" y="286"/>
                      <a:pt x="1196" y="359"/>
                      <a:pt x="1761" y="359"/>
                    </a:cubicBezTo>
                    <a:cubicBezTo>
                      <a:pt x="2214" y="359"/>
                      <a:pt x="2667" y="312"/>
                      <a:pt x="3111" y="218"/>
                    </a:cubicBezTo>
                    <a:cubicBezTo>
                      <a:pt x="3197" y="198"/>
                      <a:pt x="3168" y="80"/>
                      <a:pt x="3092" y="80"/>
                    </a:cubicBezTo>
                    <a:cubicBezTo>
                      <a:pt x="3087" y="80"/>
                      <a:pt x="3082" y="80"/>
                      <a:pt x="3076" y="81"/>
                    </a:cubicBezTo>
                    <a:cubicBezTo>
                      <a:pt x="2643" y="173"/>
                      <a:pt x="2202" y="219"/>
                      <a:pt x="1762" y="219"/>
                    </a:cubicBezTo>
                    <a:cubicBezTo>
                      <a:pt x="1208" y="219"/>
                      <a:pt x="655" y="147"/>
                      <a:pt x="117" y="4"/>
                    </a:cubicBezTo>
                    <a:cubicBezTo>
                      <a:pt x="110" y="2"/>
                      <a:pt x="103" y="1"/>
                      <a:pt x="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33"/>
              <p:cNvSpPr/>
              <p:nvPr/>
            </p:nvSpPr>
            <p:spPr>
              <a:xfrm>
                <a:off x="6552535" y="3391286"/>
                <a:ext cx="19067" cy="109567"/>
              </a:xfrm>
              <a:custGeom>
                <a:avLst/>
                <a:gdLst/>
                <a:ahLst/>
                <a:cxnLst/>
                <a:rect l="l" t="t" r="r" b="b"/>
                <a:pathLst>
                  <a:path w="607" h="3488" extrusionOk="0">
                    <a:moveTo>
                      <a:pt x="539" y="1"/>
                    </a:moveTo>
                    <a:cubicBezTo>
                      <a:pt x="504" y="1"/>
                      <a:pt x="466" y="23"/>
                      <a:pt x="461" y="67"/>
                    </a:cubicBezTo>
                    <a:cubicBezTo>
                      <a:pt x="349" y="1184"/>
                      <a:pt x="197" y="2295"/>
                      <a:pt x="11" y="3399"/>
                    </a:cubicBezTo>
                    <a:cubicBezTo>
                      <a:pt x="1" y="3453"/>
                      <a:pt x="46" y="3488"/>
                      <a:pt x="86" y="3488"/>
                    </a:cubicBezTo>
                    <a:cubicBezTo>
                      <a:pt x="114" y="3488"/>
                      <a:pt x="139" y="3472"/>
                      <a:pt x="145" y="3437"/>
                    </a:cubicBezTo>
                    <a:cubicBezTo>
                      <a:pt x="335" y="2320"/>
                      <a:pt x="489" y="1195"/>
                      <a:pt x="602" y="67"/>
                    </a:cubicBezTo>
                    <a:cubicBezTo>
                      <a:pt x="607" y="23"/>
                      <a:pt x="574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33"/>
              <p:cNvSpPr/>
              <p:nvPr/>
            </p:nvSpPr>
            <p:spPr>
              <a:xfrm>
                <a:off x="6471616" y="3479053"/>
                <a:ext cx="6974" cy="13476"/>
              </a:xfrm>
              <a:custGeom>
                <a:avLst/>
                <a:gdLst/>
                <a:ahLst/>
                <a:cxnLst/>
                <a:rect l="l" t="t" r="r" b="b"/>
                <a:pathLst>
                  <a:path w="222" h="429" extrusionOk="0">
                    <a:moveTo>
                      <a:pt x="182" y="283"/>
                    </a:moveTo>
                    <a:cubicBezTo>
                      <a:pt x="182" y="284"/>
                      <a:pt x="183" y="284"/>
                      <a:pt x="183" y="285"/>
                    </a:cubicBezTo>
                    <a:cubicBezTo>
                      <a:pt x="183" y="284"/>
                      <a:pt x="182" y="283"/>
                      <a:pt x="182" y="283"/>
                    </a:cubicBezTo>
                    <a:close/>
                    <a:moveTo>
                      <a:pt x="78" y="0"/>
                    </a:moveTo>
                    <a:cubicBezTo>
                      <a:pt x="39" y="4"/>
                      <a:pt x="11" y="32"/>
                      <a:pt x="7" y="70"/>
                    </a:cubicBezTo>
                    <a:cubicBezTo>
                      <a:pt x="0" y="183"/>
                      <a:pt x="25" y="295"/>
                      <a:pt x="81" y="394"/>
                    </a:cubicBezTo>
                    <a:cubicBezTo>
                      <a:pt x="93" y="415"/>
                      <a:pt x="118" y="428"/>
                      <a:pt x="142" y="428"/>
                    </a:cubicBezTo>
                    <a:cubicBezTo>
                      <a:pt x="154" y="428"/>
                      <a:pt x="166" y="425"/>
                      <a:pt x="176" y="418"/>
                    </a:cubicBezTo>
                    <a:cubicBezTo>
                      <a:pt x="208" y="397"/>
                      <a:pt x="222" y="359"/>
                      <a:pt x="201" y="323"/>
                    </a:cubicBezTo>
                    <a:cubicBezTo>
                      <a:pt x="197" y="313"/>
                      <a:pt x="190" y="302"/>
                      <a:pt x="187" y="292"/>
                    </a:cubicBezTo>
                    <a:cubicBezTo>
                      <a:pt x="184" y="289"/>
                      <a:pt x="178" y="279"/>
                      <a:pt x="179" y="279"/>
                    </a:cubicBezTo>
                    <a:lnTo>
                      <a:pt x="179" y="279"/>
                    </a:lnTo>
                    <a:cubicBezTo>
                      <a:pt x="179" y="279"/>
                      <a:pt x="180" y="280"/>
                      <a:pt x="182" y="283"/>
                    </a:cubicBezTo>
                    <a:lnTo>
                      <a:pt x="182" y="283"/>
                    </a:lnTo>
                    <a:cubicBezTo>
                      <a:pt x="180" y="279"/>
                      <a:pt x="179" y="274"/>
                      <a:pt x="176" y="271"/>
                    </a:cubicBezTo>
                    <a:cubicBezTo>
                      <a:pt x="169" y="250"/>
                      <a:pt x="162" y="225"/>
                      <a:pt x="155" y="200"/>
                    </a:cubicBezTo>
                    <a:cubicBezTo>
                      <a:pt x="155" y="197"/>
                      <a:pt x="155" y="190"/>
                      <a:pt x="152" y="183"/>
                    </a:cubicBezTo>
                    <a:cubicBezTo>
                      <a:pt x="152" y="183"/>
                      <a:pt x="151" y="178"/>
                      <a:pt x="150" y="174"/>
                    </a:cubicBezTo>
                    <a:lnTo>
                      <a:pt x="150" y="174"/>
                    </a:lnTo>
                    <a:cubicBezTo>
                      <a:pt x="151" y="175"/>
                      <a:pt x="151" y="176"/>
                      <a:pt x="151" y="176"/>
                    </a:cubicBezTo>
                    <a:cubicBezTo>
                      <a:pt x="151" y="176"/>
                      <a:pt x="152" y="175"/>
                      <a:pt x="152" y="172"/>
                    </a:cubicBezTo>
                    <a:cubicBezTo>
                      <a:pt x="151" y="170"/>
                      <a:pt x="150" y="169"/>
                      <a:pt x="150" y="169"/>
                    </a:cubicBezTo>
                    <a:lnTo>
                      <a:pt x="150" y="169"/>
                    </a:lnTo>
                    <a:cubicBezTo>
                      <a:pt x="150" y="169"/>
                      <a:pt x="150" y="171"/>
                      <a:pt x="150" y="174"/>
                    </a:cubicBezTo>
                    <a:lnTo>
                      <a:pt x="150" y="174"/>
                    </a:lnTo>
                    <a:cubicBezTo>
                      <a:pt x="149" y="171"/>
                      <a:pt x="148" y="164"/>
                      <a:pt x="148" y="162"/>
                    </a:cubicBezTo>
                    <a:cubicBezTo>
                      <a:pt x="148" y="155"/>
                      <a:pt x="148" y="151"/>
                      <a:pt x="148" y="144"/>
                    </a:cubicBezTo>
                    <a:cubicBezTo>
                      <a:pt x="148" y="120"/>
                      <a:pt x="148" y="95"/>
                      <a:pt x="148" y="70"/>
                    </a:cubicBezTo>
                    <a:cubicBezTo>
                      <a:pt x="152" y="35"/>
                      <a:pt x="113" y="0"/>
                      <a:pt x="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33"/>
              <p:cNvSpPr/>
              <p:nvPr/>
            </p:nvSpPr>
            <p:spPr>
              <a:xfrm>
                <a:off x="6478464" y="3473587"/>
                <a:ext cx="9738" cy="1479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471" extrusionOk="0">
                    <a:moveTo>
                      <a:pt x="76" y="0"/>
                    </a:moveTo>
                    <a:cubicBezTo>
                      <a:pt x="63" y="0"/>
                      <a:pt x="52" y="3"/>
                      <a:pt x="42" y="9"/>
                    </a:cubicBezTo>
                    <a:cubicBezTo>
                      <a:pt x="7" y="33"/>
                      <a:pt x="0" y="69"/>
                      <a:pt x="18" y="107"/>
                    </a:cubicBezTo>
                    <a:cubicBezTo>
                      <a:pt x="67" y="216"/>
                      <a:pt x="120" y="325"/>
                      <a:pt x="173" y="434"/>
                    </a:cubicBezTo>
                    <a:cubicBezTo>
                      <a:pt x="182" y="458"/>
                      <a:pt x="208" y="471"/>
                      <a:pt x="234" y="471"/>
                    </a:cubicBezTo>
                    <a:cubicBezTo>
                      <a:pt x="245" y="471"/>
                      <a:pt x="257" y="468"/>
                      <a:pt x="267" y="462"/>
                    </a:cubicBezTo>
                    <a:cubicBezTo>
                      <a:pt x="303" y="438"/>
                      <a:pt x="310" y="399"/>
                      <a:pt x="292" y="364"/>
                    </a:cubicBezTo>
                    <a:cubicBezTo>
                      <a:pt x="239" y="255"/>
                      <a:pt x="190" y="146"/>
                      <a:pt x="137" y="33"/>
                    </a:cubicBezTo>
                    <a:cubicBezTo>
                      <a:pt x="128" y="12"/>
                      <a:pt x="101" y="0"/>
                      <a:pt x="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33"/>
              <p:cNvSpPr/>
              <p:nvPr/>
            </p:nvSpPr>
            <p:spPr>
              <a:xfrm>
                <a:off x="6479218" y="3206078"/>
                <a:ext cx="36596" cy="13353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4251" extrusionOk="0">
                    <a:moveTo>
                      <a:pt x="1066" y="0"/>
                    </a:moveTo>
                    <a:cubicBezTo>
                      <a:pt x="1050" y="0"/>
                      <a:pt x="1034" y="7"/>
                      <a:pt x="1020" y="23"/>
                    </a:cubicBezTo>
                    <a:cubicBezTo>
                      <a:pt x="591" y="532"/>
                      <a:pt x="92" y="1112"/>
                      <a:pt x="29" y="1805"/>
                    </a:cubicBezTo>
                    <a:cubicBezTo>
                      <a:pt x="1" y="2118"/>
                      <a:pt x="106" y="2399"/>
                      <a:pt x="373" y="2578"/>
                    </a:cubicBezTo>
                    <a:cubicBezTo>
                      <a:pt x="507" y="2669"/>
                      <a:pt x="665" y="2729"/>
                      <a:pt x="788" y="2838"/>
                    </a:cubicBezTo>
                    <a:cubicBezTo>
                      <a:pt x="901" y="2940"/>
                      <a:pt x="974" y="3077"/>
                      <a:pt x="1003" y="3221"/>
                    </a:cubicBezTo>
                    <a:cubicBezTo>
                      <a:pt x="1038" y="3404"/>
                      <a:pt x="992" y="3569"/>
                      <a:pt x="904" y="3727"/>
                    </a:cubicBezTo>
                    <a:cubicBezTo>
                      <a:pt x="820" y="3882"/>
                      <a:pt x="732" y="4040"/>
                      <a:pt x="813" y="4212"/>
                    </a:cubicBezTo>
                    <a:cubicBezTo>
                      <a:pt x="824" y="4239"/>
                      <a:pt x="844" y="4250"/>
                      <a:pt x="865" y="4250"/>
                    </a:cubicBezTo>
                    <a:cubicBezTo>
                      <a:pt x="910" y="4250"/>
                      <a:pt x="959" y="4199"/>
                      <a:pt x="932" y="4142"/>
                    </a:cubicBezTo>
                    <a:cubicBezTo>
                      <a:pt x="866" y="3994"/>
                      <a:pt x="1024" y="3819"/>
                      <a:pt x="1083" y="3689"/>
                    </a:cubicBezTo>
                    <a:cubicBezTo>
                      <a:pt x="1140" y="3566"/>
                      <a:pt x="1164" y="3425"/>
                      <a:pt x="1150" y="3291"/>
                    </a:cubicBezTo>
                    <a:cubicBezTo>
                      <a:pt x="1129" y="3003"/>
                      <a:pt x="971" y="2775"/>
                      <a:pt x="732" y="2627"/>
                    </a:cubicBezTo>
                    <a:cubicBezTo>
                      <a:pt x="605" y="2546"/>
                      <a:pt x="465" y="2487"/>
                      <a:pt x="352" y="2385"/>
                    </a:cubicBezTo>
                    <a:cubicBezTo>
                      <a:pt x="236" y="2279"/>
                      <a:pt x="177" y="2132"/>
                      <a:pt x="166" y="1977"/>
                    </a:cubicBezTo>
                    <a:cubicBezTo>
                      <a:pt x="145" y="1650"/>
                      <a:pt x="279" y="1327"/>
                      <a:pt x="437" y="1049"/>
                    </a:cubicBezTo>
                    <a:cubicBezTo>
                      <a:pt x="627" y="712"/>
                      <a:pt x="873" y="416"/>
                      <a:pt x="1119" y="121"/>
                    </a:cubicBezTo>
                    <a:cubicBezTo>
                      <a:pt x="1164" y="70"/>
                      <a:pt x="1117" y="0"/>
                      <a:pt x="10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33"/>
              <p:cNvSpPr/>
              <p:nvPr/>
            </p:nvSpPr>
            <p:spPr>
              <a:xfrm>
                <a:off x="6522190" y="3271165"/>
                <a:ext cx="11560" cy="55412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764" extrusionOk="0">
                    <a:moveTo>
                      <a:pt x="268" y="0"/>
                    </a:moveTo>
                    <a:cubicBezTo>
                      <a:pt x="247" y="0"/>
                      <a:pt x="226" y="9"/>
                      <a:pt x="211" y="31"/>
                    </a:cubicBezTo>
                    <a:cubicBezTo>
                      <a:pt x="123" y="165"/>
                      <a:pt x="32" y="313"/>
                      <a:pt x="28" y="478"/>
                    </a:cubicBezTo>
                    <a:cubicBezTo>
                      <a:pt x="21" y="643"/>
                      <a:pt x="137" y="763"/>
                      <a:pt x="162" y="921"/>
                    </a:cubicBezTo>
                    <a:cubicBezTo>
                      <a:pt x="186" y="1054"/>
                      <a:pt x="116" y="1195"/>
                      <a:pt x="74" y="1318"/>
                    </a:cubicBezTo>
                    <a:cubicBezTo>
                      <a:pt x="32" y="1448"/>
                      <a:pt x="0" y="1585"/>
                      <a:pt x="49" y="1715"/>
                    </a:cubicBezTo>
                    <a:cubicBezTo>
                      <a:pt x="61" y="1749"/>
                      <a:pt x="89" y="1763"/>
                      <a:pt x="118" y="1763"/>
                    </a:cubicBezTo>
                    <a:cubicBezTo>
                      <a:pt x="160" y="1763"/>
                      <a:pt x="202" y="1730"/>
                      <a:pt x="183" y="1680"/>
                    </a:cubicBezTo>
                    <a:cubicBezTo>
                      <a:pt x="95" y="1434"/>
                      <a:pt x="320" y="1195"/>
                      <a:pt x="306" y="945"/>
                    </a:cubicBezTo>
                    <a:cubicBezTo>
                      <a:pt x="299" y="805"/>
                      <a:pt x="207" y="699"/>
                      <a:pt x="176" y="566"/>
                    </a:cubicBezTo>
                    <a:cubicBezTo>
                      <a:pt x="134" y="397"/>
                      <a:pt x="243" y="235"/>
                      <a:pt x="330" y="102"/>
                    </a:cubicBezTo>
                    <a:cubicBezTo>
                      <a:pt x="367" y="50"/>
                      <a:pt x="318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33"/>
              <p:cNvSpPr/>
              <p:nvPr/>
            </p:nvSpPr>
            <p:spPr>
              <a:xfrm>
                <a:off x="4749080" y="3357581"/>
                <a:ext cx="351883" cy="213888"/>
              </a:xfrm>
              <a:custGeom>
                <a:avLst/>
                <a:gdLst/>
                <a:ahLst/>
                <a:cxnLst/>
                <a:rect l="l" t="t" r="r" b="b"/>
                <a:pathLst>
                  <a:path w="11202" h="6809" extrusionOk="0">
                    <a:moveTo>
                      <a:pt x="5603" y="1"/>
                    </a:moveTo>
                    <a:lnTo>
                      <a:pt x="0" y="1853"/>
                    </a:lnTo>
                    <a:lnTo>
                      <a:pt x="4952" y="6809"/>
                    </a:lnTo>
                    <a:lnTo>
                      <a:pt x="11202" y="4886"/>
                    </a:lnTo>
                    <a:lnTo>
                      <a:pt x="560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33"/>
              <p:cNvSpPr/>
              <p:nvPr/>
            </p:nvSpPr>
            <p:spPr>
              <a:xfrm>
                <a:off x="4598049" y="3333864"/>
                <a:ext cx="351883" cy="213982"/>
              </a:xfrm>
              <a:custGeom>
                <a:avLst/>
                <a:gdLst/>
                <a:ahLst/>
                <a:cxnLst/>
                <a:rect l="l" t="t" r="r" b="b"/>
                <a:pathLst>
                  <a:path w="11202" h="6812" extrusionOk="0">
                    <a:moveTo>
                      <a:pt x="5603" y="0"/>
                    </a:moveTo>
                    <a:lnTo>
                      <a:pt x="0" y="1856"/>
                    </a:lnTo>
                    <a:lnTo>
                      <a:pt x="4952" y="6812"/>
                    </a:lnTo>
                    <a:lnTo>
                      <a:pt x="11201" y="4889"/>
                    </a:lnTo>
                    <a:lnTo>
                      <a:pt x="56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33"/>
              <p:cNvSpPr/>
              <p:nvPr/>
            </p:nvSpPr>
            <p:spPr>
              <a:xfrm>
                <a:off x="4570783" y="3351392"/>
                <a:ext cx="337967" cy="196454"/>
              </a:xfrm>
              <a:custGeom>
                <a:avLst/>
                <a:gdLst/>
                <a:ahLst/>
                <a:cxnLst/>
                <a:rect l="l" t="t" r="r" b="b"/>
                <a:pathLst>
                  <a:path w="10759" h="6254" extrusionOk="0">
                    <a:moveTo>
                      <a:pt x="5729" y="1"/>
                    </a:moveTo>
                    <a:cubicBezTo>
                      <a:pt x="5724" y="1"/>
                      <a:pt x="5719" y="2"/>
                      <a:pt x="5715" y="5"/>
                    </a:cubicBezTo>
                    <a:cubicBezTo>
                      <a:pt x="5539" y="131"/>
                      <a:pt x="0" y="1744"/>
                      <a:pt x="0" y="1744"/>
                    </a:cubicBezTo>
                    <a:lnTo>
                      <a:pt x="4685" y="6254"/>
                    </a:lnTo>
                    <a:lnTo>
                      <a:pt x="10758" y="4373"/>
                    </a:lnTo>
                    <a:lnTo>
                      <a:pt x="8839" y="2641"/>
                    </a:lnTo>
                    <a:lnTo>
                      <a:pt x="8094" y="2641"/>
                    </a:lnTo>
                    <a:cubicBezTo>
                      <a:pt x="8094" y="2641"/>
                      <a:pt x="5986" y="1"/>
                      <a:pt x="57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33"/>
              <p:cNvSpPr/>
              <p:nvPr/>
            </p:nvSpPr>
            <p:spPr>
              <a:xfrm>
                <a:off x="4719364" y="3353842"/>
                <a:ext cx="351914" cy="213982"/>
              </a:xfrm>
              <a:custGeom>
                <a:avLst/>
                <a:gdLst/>
                <a:ahLst/>
                <a:cxnLst/>
                <a:rect l="l" t="t" r="r" b="b"/>
                <a:pathLst>
                  <a:path w="11203" h="6812" extrusionOk="0">
                    <a:moveTo>
                      <a:pt x="5600" y="0"/>
                    </a:moveTo>
                    <a:lnTo>
                      <a:pt x="1" y="1853"/>
                    </a:lnTo>
                    <a:lnTo>
                      <a:pt x="4953" y="6812"/>
                    </a:lnTo>
                    <a:lnTo>
                      <a:pt x="11202" y="4886"/>
                    </a:lnTo>
                    <a:lnTo>
                      <a:pt x="5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33"/>
              <p:cNvSpPr/>
              <p:nvPr/>
            </p:nvSpPr>
            <p:spPr>
              <a:xfrm>
                <a:off x="4692098" y="3371371"/>
                <a:ext cx="337999" cy="196454"/>
              </a:xfrm>
              <a:custGeom>
                <a:avLst/>
                <a:gdLst/>
                <a:ahLst/>
                <a:cxnLst/>
                <a:rect l="l" t="t" r="r" b="b"/>
                <a:pathLst>
                  <a:path w="10760" h="6254" extrusionOk="0">
                    <a:moveTo>
                      <a:pt x="5730" y="0"/>
                    </a:moveTo>
                    <a:cubicBezTo>
                      <a:pt x="5724" y="0"/>
                      <a:pt x="5719" y="2"/>
                      <a:pt x="5716" y="5"/>
                    </a:cubicBezTo>
                    <a:cubicBezTo>
                      <a:pt x="5536" y="131"/>
                      <a:pt x="1" y="1744"/>
                      <a:pt x="1" y="1744"/>
                    </a:cubicBezTo>
                    <a:lnTo>
                      <a:pt x="4686" y="6254"/>
                    </a:lnTo>
                    <a:lnTo>
                      <a:pt x="10759" y="4373"/>
                    </a:lnTo>
                    <a:lnTo>
                      <a:pt x="8840" y="2637"/>
                    </a:lnTo>
                    <a:lnTo>
                      <a:pt x="8095" y="2637"/>
                    </a:lnTo>
                    <a:cubicBezTo>
                      <a:pt x="8095" y="2637"/>
                      <a:pt x="5989" y="0"/>
                      <a:pt x="5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33"/>
              <p:cNvSpPr/>
              <p:nvPr/>
            </p:nvSpPr>
            <p:spPr>
              <a:xfrm>
                <a:off x="4852113" y="3490958"/>
                <a:ext cx="84845" cy="39705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1264" extrusionOk="0">
                    <a:moveTo>
                      <a:pt x="2609" y="0"/>
                    </a:moveTo>
                    <a:cubicBezTo>
                      <a:pt x="2602" y="0"/>
                      <a:pt x="2594" y="1"/>
                      <a:pt x="2586" y="4"/>
                    </a:cubicBezTo>
                    <a:cubicBezTo>
                      <a:pt x="2344" y="81"/>
                      <a:pt x="2105" y="162"/>
                      <a:pt x="1873" y="264"/>
                    </a:cubicBezTo>
                    <a:cubicBezTo>
                      <a:pt x="1634" y="366"/>
                      <a:pt x="1426" y="496"/>
                      <a:pt x="1216" y="640"/>
                    </a:cubicBezTo>
                    <a:cubicBezTo>
                      <a:pt x="1184" y="660"/>
                      <a:pt x="1146" y="684"/>
                      <a:pt x="1112" y="684"/>
                    </a:cubicBezTo>
                    <a:cubicBezTo>
                      <a:pt x="1092" y="684"/>
                      <a:pt x="1073" y="676"/>
                      <a:pt x="1057" y="654"/>
                    </a:cubicBezTo>
                    <a:cubicBezTo>
                      <a:pt x="1033" y="619"/>
                      <a:pt x="1033" y="581"/>
                      <a:pt x="984" y="563"/>
                    </a:cubicBezTo>
                    <a:cubicBezTo>
                      <a:pt x="966" y="555"/>
                      <a:pt x="947" y="551"/>
                      <a:pt x="929" y="551"/>
                    </a:cubicBezTo>
                    <a:cubicBezTo>
                      <a:pt x="842" y="551"/>
                      <a:pt x="752" y="628"/>
                      <a:pt x="688" y="672"/>
                    </a:cubicBezTo>
                    <a:cubicBezTo>
                      <a:pt x="467" y="816"/>
                      <a:pt x="256" y="974"/>
                      <a:pt x="56" y="1146"/>
                    </a:cubicBezTo>
                    <a:cubicBezTo>
                      <a:pt x="1" y="1193"/>
                      <a:pt x="49" y="1263"/>
                      <a:pt x="106" y="1263"/>
                    </a:cubicBezTo>
                    <a:cubicBezTo>
                      <a:pt x="122" y="1263"/>
                      <a:pt x="139" y="1258"/>
                      <a:pt x="154" y="1245"/>
                    </a:cubicBezTo>
                    <a:cubicBezTo>
                      <a:pt x="358" y="1073"/>
                      <a:pt x="572" y="911"/>
                      <a:pt x="797" y="767"/>
                    </a:cubicBezTo>
                    <a:cubicBezTo>
                      <a:pt x="825" y="749"/>
                      <a:pt x="854" y="732"/>
                      <a:pt x="882" y="714"/>
                    </a:cubicBezTo>
                    <a:cubicBezTo>
                      <a:pt x="902" y="702"/>
                      <a:pt x="908" y="696"/>
                      <a:pt x="912" y="696"/>
                    </a:cubicBezTo>
                    <a:cubicBezTo>
                      <a:pt x="917" y="696"/>
                      <a:pt x="918" y="703"/>
                      <a:pt x="931" y="718"/>
                    </a:cubicBezTo>
                    <a:cubicBezTo>
                      <a:pt x="959" y="749"/>
                      <a:pt x="966" y="777"/>
                      <a:pt x="1008" y="802"/>
                    </a:cubicBezTo>
                    <a:cubicBezTo>
                      <a:pt x="1038" y="819"/>
                      <a:pt x="1071" y="826"/>
                      <a:pt x="1103" y="826"/>
                    </a:cubicBezTo>
                    <a:cubicBezTo>
                      <a:pt x="1158" y="826"/>
                      <a:pt x="1213" y="806"/>
                      <a:pt x="1261" y="777"/>
                    </a:cubicBezTo>
                    <a:cubicBezTo>
                      <a:pt x="1363" y="714"/>
                      <a:pt x="1455" y="637"/>
                      <a:pt x="1560" y="577"/>
                    </a:cubicBezTo>
                    <a:cubicBezTo>
                      <a:pt x="1665" y="514"/>
                      <a:pt x="1774" y="458"/>
                      <a:pt x="1887" y="408"/>
                    </a:cubicBezTo>
                    <a:cubicBezTo>
                      <a:pt x="2126" y="303"/>
                      <a:pt x="2375" y="222"/>
                      <a:pt x="2621" y="138"/>
                    </a:cubicBezTo>
                    <a:cubicBezTo>
                      <a:pt x="2701" y="112"/>
                      <a:pt x="2677" y="0"/>
                      <a:pt x="26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33"/>
              <p:cNvSpPr/>
              <p:nvPr/>
            </p:nvSpPr>
            <p:spPr>
              <a:xfrm>
                <a:off x="4865495" y="3507638"/>
                <a:ext cx="65998" cy="29308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933" extrusionOk="0">
                    <a:moveTo>
                      <a:pt x="1986" y="1"/>
                    </a:moveTo>
                    <a:cubicBezTo>
                      <a:pt x="1977" y="1"/>
                      <a:pt x="1967" y="3"/>
                      <a:pt x="1956" y="7"/>
                    </a:cubicBezTo>
                    <a:cubicBezTo>
                      <a:pt x="1334" y="285"/>
                      <a:pt x="709" y="545"/>
                      <a:pt x="76" y="795"/>
                    </a:cubicBezTo>
                    <a:cubicBezTo>
                      <a:pt x="1" y="823"/>
                      <a:pt x="21" y="933"/>
                      <a:pt x="86" y="933"/>
                    </a:cubicBezTo>
                    <a:cubicBezTo>
                      <a:pt x="94" y="933"/>
                      <a:pt x="102" y="932"/>
                      <a:pt x="111" y="928"/>
                    </a:cubicBezTo>
                    <a:cubicBezTo>
                      <a:pt x="758" y="679"/>
                      <a:pt x="1394" y="412"/>
                      <a:pt x="2027" y="130"/>
                    </a:cubicBezTo>
                    <a:cubicBezTo>
                      <a:pt x="2100" y="97"/>
                      <a:pt x="2053" y="1"/>
                      <a:pt x="19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33"/>
              <p:cNvSpPr/>
              <p:nvPr/>
            </p:nvSpPr>
            <p:spPr>
              <a:xfrm>
                <a:off x="4613064" y="3396155"/>
                <a:ext cx="43946" cy="19884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633" extrusionOk="0">
                    <a:moveTo>
                      <a:pt x="1220" y="0"/>
                    </a:moveTo>
                    <a:cubicBezTo>
                      <a:pt x="1129" y="0"/>
                      <a:pt x="1045" y="50"/>
                      <a:pt x="974" y="119"/>
                    </a:cubicBezTo>
                    <a:cubicBezTo>
                      <a:pt x="928" y="162"/>
                      <a:pt x="841" y="265"/>
                      <a:pt x="763" y="265"/>
                    </a:cubicBezTo>
                    <a:cubicBezTo>
                      <a:pt x="738" y="265"/>
                      <a:pt x="714" y="254"/>
                      <a:pt x="693" y="228"/>
                    </a:cubicBezTo>
                    <a:cubicBezTo>
                      <a:pt x="682" y="215"/>
                      <a:pt x="663" y="209"/>
                      <a:pt x="643" y="209"/>
                    </a:cubicBezTo>
                    <a:cubicBezTo>
                      <a:pt x="631" y="209"/>
                      <a:pt x="618" y="212"/>
                      <a:pt x="608" y="217"/>
                    </a:cubicBezTo>
                    <a:cubicBezTo>
                      <a:pt x="432" y="323"/>
                      <a:pt x="253" y="418"/>
                      <a:pt x="70" y="506"/>
                    </a:cubicBezTo>
                    <a:cubicBezTo>
                      <a:pt x="1" y="539"/>
                      <a:pt x="44" y="633"/>
                      <a:pt x="109" y="633"/>
                    </a:cubicBezTo>
                    <a:cubicBezTo>
                      <a:pt x="119" y="633"/>
                      <a:pt x="130" y="630"/>
                      <a:pt x="141" y="625"/>
                    </a:cubicBezTo>
                    <a:cubicBezTo>
                      <a:pt x="311" y="548"/>
                      <a:pt x="476" y="462"/>
                      <a:pt x="635" y="367"/>
                    </a:cubicBezTo>
                    <a:lnTo>
                      <a:pt x="635" y="367"/>
                    </a:lnTo>
                    <a:cubicBezTo>
                      <a:pt x="671" y="391"/>
                      <a:pt x="714" y="402"/>
                      <a:pt x="757" y="402"/>
                    </a:cubicBezTo>
                    <a:cubicBezTo>
                      <a:pt x="813" y="402"/>
                      <a:pt x="869" y="384"/>
                      <a:pt x="914" y="354"/>
                    </a:cubicBezTo>
                    <a:cubicBezTo>
                      <a:pt x="977" y="319"/>
                      <a:pt x="1023" y="263"/>
                      <a:pt x="1072" y="217"/>
                    </a:cubicBezTo>
                    <a:cubicBezTo>
                      <a:pt x="1110" y="183"/>
                      <a:pt x="1166" y="136"/>
                      <a:pt x="1220" y="136"/>
                    </a:cubicBezTo>
                    <a:cubicBezTo>
                      <a:pt x="1232" y="136"/>
                      <a:pt x="1244" y="139"/>
                      <a:pt x="1255" y="144"/>
                    </a:cubicBezTo>
                    <a:cubicBezTo>
                      <a:pt x="1266" y="149"/>
                      <a:pt x="1277" y="151"/>
                      <a:pt x="1288" y="151"/>
                    </a:cubicBezTo>
                    <a:cubicBezTo>
                      <a:pt x="1355" y="151"/>
                      <a:pt x="1399" y="55"/>
                      <a:pt x="1329" y="24"/>
                    </a:cubicBezTo>
                    <a:cubicBezTo>
                      <a:pt x="1292" y="8"/>
                      <a:pt x="1255" y="0"/>
                      <a:pt x="12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33"/>
              <p:cNvSpPr/>
              <p:nvPr/>
            </p:nvSpPr>
            <p:spPr>
              <a:xfrm>
                <a:off x="4664047" y="3389716"/>
                <a:ext cx="8544" cy="6628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11" extrusionOk="0">
                    <a:moveTo>
                      <a:pt x="162" y="24"/>
                    </a:moveTo>
                    <a:cubicBezTo>
                      <a:pt x="162" y="24"/>
                      <a:pt x="161" y="25"/>
                      <a:pt x="159" y="25"/>
                    </a:cubicBezTo>
                    <a:cubicBezTo>
                      <a:pt x="160" y="25"/>
                      <a:pt x="161" y="24"/>
                      <a:pt x="162" y="24"/>
                    </a:cubicBezTo>
                    <a:close/>
                    <a:moveTo>
                      <a:pt x="229" y="22"/>
                    </a:moveTo>
                    <a:cubicBezTo>
                      <a:pt x="230" y="23"/>
                      <a:pt x="232" y="24"/>
                      <a:pt x="233" y="26"/>
                    </a:cubicBezTo>
                    <a:lnTo>
                      <a:pt x="233" y="26"/>
                    </a:lnTo>
                    <a:cubicBezTo>
                      <a:pt x="232" y="25"/>
                      <a:pt x="230" y="24"/>
                      <a:pt x="229" y="23"/>
                    </a:cubicBezTo>
                    <a:lnTo>
                      <a:pt x="229" y="23"/>
                    </a:lnTo>
                    <a:cubicBezTo>
                      <a:pt x="229" y="22"/>
                      <a:pt x="229" y="22"/>
                      <a:pt x="229" y="22"/>
                    </a:cubicBezTo>
                    <a:close/>
                    <a:moveTo>
                      <a:pt x="243" y="32"/>
                    </a:moveTo>
                    <a:cubicBezTo>
                      <a:pt x="243" y="39"/>
                      <a:pt x="250" y="43"/>
                      <a:pt x="254" y="46"/>
                    </a:cubicBezTo>
                    <a:lnTo>
                      <a:pt x="250" y="46"/>
                    </a:lnTo>
                    <a:cubicBezTo>
                      <a:pt x="249" y="43"/>
                      <a:pt x="246" y="39"/>
                      <a:pt x="243" y="36"/>
                    </a:cubicBezTo>
                    <a:lnTo>
                      <a:pt x="243" y="36"/>
                    </a:lnTo>
                    <a:cubicBezTo>
                      <a:pt x="243" y="36"/>
                      <a:pt x="243" y="36"/>
                      <a:pt x="243" y="36"/>
                    </a:cubicBezTo>
                    <a:lnTo>
                      <a:pt x="243" y="32"/>
                    </a:lnTo>
                    <a:close/>
                    <a:moveTo>
                      <a:pt x="140" y="130"/>
                    </a:moveTo>
                    <a:lnTo>
                      <a:pt x="139" y="131"/>
                    </a:lnTo>
                    <a:lnTo>
                      <a:pt x="139" y="131"/>
                    </a:lnTo>
                    <a:cubicBezTo>
                      <a:pt x="139" y="132"/>
                      <a:pt x="139" y="132"/>
                      <a:pt x="138" y="133"/>
                    </a:cubicBezTo>
                    <a:lnTo>
                      <a:pt x="138" y="133"/>
                    </a:lnTo>
                    <a:cubicBezTo>
                      <a:pt x="139" y="132"/>
                      <a:pt x="139" y="131"/>
                      <a:pt x="140" y="130"/>
                    </a:cubicBezTo>
                    <a:close/>
                    <a:moveTo>
                      <a:pt x="219" y="134"/>
                    </a:moveTo>
                    <a:cubicBezTo>
                      <a:pt x="216" y="137"/>
                      <a:pt x="212" y="139"/>
                      <a:pt x="208" y="141"/>
                    </a:cubicBezTo>
                    <a:lnTo>
                      <a:pt x="208" y="141"/>
                    </a:lnTo>
                    <a:cubicBezTo>
                      <a:pt x="212" y="138"/>
                      <a:pt x="216" y="136"/>
                      <a:pt x="219" y="134"/>
                    </a:cubicBezTo>
                    <a:close/>
                    <a:moveTo>
                      <a:pt x="134" y="145"/>
                    </a:moveTo>
                    <a:cubicBezTo>
                      <a:pt x="133" y="146"/>
                      <a:pt x="132" y="147"/>
                      <a:pt x="130" y="148"/>
                    </a:cubicBezTo>
                    <a:lnTo>
                      <a:pt x="130" y="148"/>
                    </a:lnTo>
                    <a:cubicBezTo>
                      <a:pt x="130" y="148"/>
                      <a:pt x="131" y="147"/>
                      <a:pt x="131" y="147"/>
                    </a:cubicBezTo>
                    <a:lnTo>
                      <a:pt x="131" y="147"/>
                    </a:lnTo>
                    <a:cubicBezTo>
                      <a:pt x="132" y="146"/>
                      <a:pt x="133" y="146"/>
                      <a:pt x="134" y="145"/>
                    </a:cubicBezTo>
                    <a:lnTo>
                      <a:pt x="134" y="145"/>
                    </a:lnTo>
                    <a:cubicBezTo>
                      <a:pt x="134" y="145"/>
                      <a:pt x="134" y="145"/>
                      <a:pt x="134" y="145"/>
                    </a:cubicBezTo>
                    <a:close/>
                    <a:moveTo>
                      <a:pt x="129" y="148"/>
                    </a:moveTo>
                    <a:lnTo>
                      <a:pt x="129" y="148"/>
                    </a:lnTo>
                    <a:cubicBezTo>
                      <a:pt x="129" y="148"/>
                      <a:pt x="129" y="149"/>
                      <a:pt x="129" y="149"/>
                    </a:cubicBezTo>
                    <a:lnTo>
                      <a:pt x="129" y="149"/>
                    </a:lnTo>
                    <a:cubicBezTo>
                      <a:pt x="126" y="151"/>
                      <a:pt x="123" y="153"/>
                      <a:pt x="120" y="155"/>
                    </a:cubicBezTo>
                    <a:lnTo>
                      <a:pt x="124" y="152"/>
                    </a:lnTo>
                    <a:cubicBezTo>
                      <a:pt x="126" y="151"/>
                      <a:pt x="128" y="149"/>
                      <a:pt x="129" y="148"/>
                    </a:cubicBezTo>
                    <a:close/>
                    <a:moveTo>
                      <a:pt x="194" y="1"/>
                    </a:moveTo>
                    <a:cubicBezTo>
                      <a:pt x="173" y="1"/>
                      <a:pt x="156" y="8"/>
                      <a:pt x="142" y="18"/>
                    </a:cubicBezTo>
                    <a:cubicBezTo>
                      <a:pt x="135" y="22"/>
                      <a:pt x="129" y="26"/>
                      <a:pt x="123" y="29"/>
                    </a:cubicBezTo>
                    <a:lnTo>
                      <a:pt x="123" y="29"/>
                    </a:lnTo>
                    <a:cubicBezTo>
                      <a:pt x="119" y="28"/>
                      <a:pt x="114" y="26"/>
                      <a:pt x="110" y="25"/>
                    </a:cubicBezTo>
                    <a:cubicBezTo>
                      <a:pt x="102" y="23"/>
                      <a:pt x="95" y="22"/>
                      <a:pt x="89" y="22"/>
                    </a:cubicBezTo>
                    <a:cubicBezTo>
                      <a:pt x="76" y="22"/>
                      <a:pt x="65" y="25"/>
                      <a:pt x="54" y="32"/>
                    </a:cubicBezTo>
                    <a:cubicBezTo>
                      <a:pt x="29" y="46"/>
                      <a:pt x="15" y="67"/>
                      <a:pt x="4" y="96"/>
                    </a:cubicBezTo>
                    <a:cubicBezTo>
                      <a:pt x="4" y="99"/>
                      <a:pt x="1" y="106"/>
                      <a:pt x="1" y="110"/>
                    </a:cubicBezTo>
                    <a:cubicBezTo>
                      <a:pt x="1" y="117"/>
                      <a:pt x="1" y="124"/>
                      <a:pt x="1" y="127"/>
                    </a:cubicBezTo>
                    <a:cubicBezTo>
                      <a:pt x="1" y="148"/>
                      <a:pt x="4" y="159"/>
                      <a:pt x="11" y="176"/>
                    </a:cubicBezTo>
                    <a:cubicBezTo>
                      <a:pt x="19" y="183"/>
                      <a:pt x="22" y="190"/>
                      <a:pt x="29" y="197"/>
                    </a:cubicBezTo>
                    <a:cubicBezTo>
                      <a:pt x="36" y="201"/>
                      <a:pt x="47" y="208"/>
                      <a:pt x="54" y="208"/>
                    </a:cubicBezTo>
                    <a:cubicBezTo>
                      <a:pt x="60" y="209"/>
                      <a:pt x="67" y="210"/>
                      <a:pt x="74" y="210"/>
                    </a:cubicBezTo>
                    <a:cubicBezTo>
                      <a:pt x="86" y="210"/>
                      <a:pt x="99" y="208"/>
                      <a:pt x="110" y="201"/>
                    </a:cubicBezTo>
                    <a:lnTo>
                      <a:pt x="166" y="169"/>
                    </a:lnTo>
                    <a:cubicBezTo>
                      <a:pt x="172" y="163"/>
                      <a:pt x="182" y="157"/>
                      <a:pt x="191" y="153"/>
                    </a:cubicBezTo>
                    <a:lnTo>
                      <a:pt x="191" y="153"/>
                    </a:lnTo>
                    <a:cubicBezTo>
                      <a:pt x="193" y="153"/>
                      <a:pt x="195" y="153"/>
                      <a:pt x="196" y="153"/>
                    </a:cubicBezTo>
                    <a:cubicBezTo>
                      <a:pt x="209" y="153"/>
                      <a:pt x="222" y="150"/>
                      <a:pt x="233" y="145"/>
                    </a:cubicBezTo>
                    <a:cubicBezTo>
                      <a:pt x="258" y="131"/>
                      <a:pt x="268" y="103"/>
                      <a:pt x="272" y="78"/>
                    </a:cubicBezTo>
                    <a:cubicBezTo>
                      <a:pt x="272" y="36"/>
                      <a:pt x="233" y="1"/>
                      <a:pt x="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33"/>
              <p:cNvSpPr/>
              <p:nvPr/>
            </p:nvSpPr>
            <p:spPr>
              <a:xfrm>
                <a:off x="4620038" y="3396092"/>
                <a:ext cx="59338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924" extrusionOk="0">
                    <a:moveTo>
                      <a:pt x="1791" y="0"/>
                    </a:moveTo>
                    <a:cubicBezTo>
                      <a:pt x="1779" y="0"/>
                      <a:pt x="1766" y="4"/>
                      <a:pt x="1753" y="12"/>
                    </a:cubicBezTo>
                    <a:cubicBezTo>
                      <a:pt x="1630" y="93"/>
                      <a:pt x="1493" y="139"/>
                      <a:pt x="1353" y="184"/>
                    </a:cubicBezTo>
                    <a:cubicBezTo>
                      <a:pt x="1216" y="233"/>
                      <a:pt x="1082" y="286"/>
                      <a:pt x="949" y="349"/>
                    </a:cubicBezTo>
                    <a:cubicBezTo>
                      <a:pt x="653" y="490"/>
                      <a:pt x="362" y="645"/>
                      <a:pt x="70" y="796"/>
                    </a:cubicBezTo>
                    <a:cubicBezTo>
                      <a:pt x="1" y="829"/>
                      <a:pt x="42" y="924"/>
                      <a:pt x="107" y="924"/>
                    </a:cubicBezTo>
                    <a:cubicBezTo>
                      <a:pt x="117" y="924"/>
                      <a:pt x="129" y="921"/>
                      <a:pt x="140" y="915"/>
                    </a:cubicBezTo>
                    <a:cubicBezTo>
                      <a:pt x="432" y="768"/>
                      <a:pt x="724" y="613"/>
                      <a:pt x="1019" y="469"/>
                    </a:cubicBezTo>
                    <a:cubicBezTo>
                      <a:pt x="1282" y="342"/>
                      <a:pt x="1581" y="290"/>
                      <a:pt x="1824" y="132"/>
                    </a:cubicBezTo>
                    <a:cubicBezTo>
                      <a:pt x="1888" y="90"/>
                      <a:pt x="1850" y="0"/>
                      <a:pt x="1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33"/>
              <p:cNvSpPr/>
              <p:nvPr/>
            </p:nvSpPr>
            <p:spPr>
              <a:xfrm>
                <a:off x="4791456" y="3427913"/>
                <a:ext cx="120498" cy="65275"/>
              </a:xfrm>
              <a:custGeom>
                <a:avLst/>
                <a:gdLst/>
                <a:ahLst/>
                <a:cxnLst/>
                <a:rect l="l" t="t" r="r" b="b"/>
                <a:pathLst>
                  <a:path w="3836" h="2078" extrusionOk="0">
                    <a:moveTo>
                      <a:pt x="2767" y="1"/>
                    </a:moveTo>
                    <a:lnTo>
                      <a:pt x="1" y="999"/>
                    </a:lnTo>
                    <a:cubicBezTo>
                      <a:pt x="18" y="1055"/>
                      <a:pt x="999" y="2078"/>
                      <a:pt x="999" y="2078"/>
                    </a:cubicBezTo>
                    <a:lnTo>
                      <a:pt x="3835" y="1048"/>
                    </a:lnTo>
                    <a:lnTo>
                      <a:pt x="276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9" name="Google Shape;2179;p33"/>
            <p:cNvGrpSpPr/>
            <p:nvPr/>
          </p:nvGrpSpPr>
          <p:grpSpPr>
            <a:xfrm rot="2900584">
              <a:off x="8133806" y="1800235"/>
              <a:ext cx="593947" cy="645708"/>
              <a:chOff x="1897202" y="4415836"/>
              <a:chExt cx="435786" cy="473763"/>
            </a:xfrm>
          </p:grpSpPr>
          <p:sp>
            <p:nvSpPr>
              <p:cNvPr id="2180" name="Google Shape;2180;p33"/>
              <p:cNvSpPr/>
              <p:nvPr/>
            </p:nvSpPr>
            <p:spPr>
              <a:xfrm>
                <a:off x="1970959" y="4423407"/>
                <a:ext cx="362029" cy="431953"/>
              </a:xfrm>
              <a:custGeom>
                <a:avLst/>
                <a:gdLst/>
                <a:ahLst/>
                <a:cxnLst/>
                <a:rect l="l" t="t" r="r" b="b"/>
                <a:pathLst>
                  <a:path w="11525" h="13751" extrusionOk="0">
                    <a:moveTo>
                      <a:pt x="6615" y="0"/>
                    </a:moveTo>
                    <a:cubicBezTo>
                      <a:pt x="6488" y="0"/>
                      <a:pt x="6358" y="24"/>
                      <a:pt x="6232" y="72"/>
                    </a:cubicBezTo>
                    <a:lnTo>
                      <a:pt x="816" y="2181"/>
                    </a:lnTo>
                    <a:cubicBezTo>
                      <a:pt x="271" y="2395"/>
                      <a:pt x="0" y="3010"/>
                      <a:pt x="211" y="3559"/>
                    </a:cubicBezTo>
                    <a:lnTo>
                      <a:pt x="3916" y="13073"/>
                    </a:lnTo>
                    <a:cubicBezTo>
                      <a:pt x="4080" y="13494"/>
                      <a:pt x="4481" y="13751"/>
                      <a:pt x="4906" y="13751"/>
                    </a:cubicBezTo>
                    <a:cubicBezTo>
                      <a:pt x="5035" y="13751"/>
                      <a:pt x="5166" y="13727"/>
                      <a:pt x="5293" y="13677"/>
                    </a:cubicBezTo>
                    <a:lnTo>
                      <a:pt x="10706" y="11572"/>
                    </a:lnTo>
                    <a:cubicBezTo>
                      <a:pt x="11254" y="11358"/>
                      <a:pt x="11525" y="10743"/>
                      <a:pt x="11314" y="10194"/>
                    </a:cubicBezTo>
                    <a:lnTo>
                      <a:pt x="7609" y="680"/>
                    </a:lnTo>
                    <a:cubicBezTo>
                      <a:pt x="7444" y="258"/>
                      <a:pt x="7042" y="0"/>
                      <a:pt x="6615" y="0"/>
                    </a:cubicBezTo>
                    <a:close/>
                  </a:path>
                </a:pathLst>
              </a:custGeom>
              <a:solidFill>
                <a:srgbClr val="21252B">
                  <a:alpha val="10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33"/>
              <p:cNvSpPr/>
              <p:nvPr/>
            </p:nvSpPr>
            <p:spPr>
              <a:xfrm>
                <a:off x="1902731" y="4492671"/>
                <a:ext cx="232421" cy="396928"/>
              </a:xfrm>
              <a:custGeom>
                <a:avLst/>
                <a:gdLst/>
                <a:ahLst/>
                <a:cxnLst/>
                <a:rect l="l" t="t" r="r" b="b"/>
                <a:pathLst>
                  <a:path w="7399" h="12636" extrusionOk="0">
                    <a:moveTo>
                      <a:pt x="2924" y="0"/>
                    </a:moveTo>
                    <a:lnTo>
                      <a:pt x="0" y="1139"/>
                    </a:lnTo>
                    <a:lnTo>
                      <a:pt x="4474" y="12636"/>
                    </a:lnTo>
                    <a:lnTo>
                      <a:pt x="7399" y="11501"/>
                    </a:lnTo>
                    <a:lnTo>
                      <a:pt x="2924" y="0"/>
                    </a:lnTo>
                    <a:close/>
                  </a:path>
                </a:pathLst>
              </a:custGeom>
              <a:solidFill>
                <a:srgbClr val="21252B">
                  <a:alpha val="10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33"/>
              <p:cNvSpPr/>
              <p:nvPr/>
            </p:nvSpPr>
            <p:spPr>
              <a:xfrm>
                <a:off x="1946645" y="4415836"/>
                <a:ext cx="362186" cy="431985"/>
              </a:xfrm>
              <a:custGeom>
                <a:avLst/>
                <a:gdLst/>
                <a:ahLst/>
                <a:cxnLst/>
                <a:rect l="l" t="t" r="r" b="b"/>
                <a:pathLst>
                  <a:path w="11530" h="13752" extrusionOk="0">
                    <a:moveTo>
                      <a:pt x="6622" y="1"/>
                    </a:moveTo>
                    <a:cubicBezTo>
                      <a:pt x="6493" y="1"/>
                      <a:pt x="6363" y="24"/>
                      <a:pt x="6236" y="74"/>
                    </a:cubicBezTo>
                    <a:lnTo>
                      <a:pt x="820" y="2183"/>
                    </a:lnTo>
                    <a:cubicBezTo>
                      <a:pt x="275" y="2394"/>
                      <a:pt x="1" y="3012"/>
                      <a:pt x="215" y="3557"/>
                    </a:cubicBezTo>
                    <a:lnTo>
                      <a:pt x="3920" y="13071"/>
                    </a:lnTo>
                    <a:cubicBezTo>
                      <a:pt x="4082" y="13493"/>
                      <a:pt x="4486" y="13751"/>
                      <a:pt x="4914" y="13751"/>
                    </a:cubicBezTo>
                    <a:cubicBezTo>
                      <a:pt x="5041" y="13751"/>
                      <a:pt x="5171" y="13728"/>
                      <a:pt x="5298" y="13679"/>
                    </a:cubicBezTo>
                    <a:lnTo>
                      <a:pt x="10710" y="11571"/>
                    </a:lnTo>
                    <a:cubicBezTo>
                      <a:pt x="11258" y="11356"/>
                      <a:pt x="11529" y="10741"/>
                      <a:pt x="11315" y="10193"/>
                    </a:cubicBezTo>
                    <a:lnTo>
                      <a:pt x="7610" y="679"/>
                    </a:lnTo>
                    <a:cubicBezTo>
                      <a:pt x="7448" y="258"/>
                      <a:pt x="7046" y="1"/>
                      <a:pt x="66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33"/>
              <p:cNvSpPr/>
              <p:nvPr/>
            </p:nvSpPr>
            <p:spPr>
              <a:xfrm>
                <a:off x="1897202" y="4485038"/>
                <a:ext cx="213982" cy="389766"/>
              </a:xfrm>
              <a:custGeom>
                <a:avLst/>
                <a:gdLst/>
                <a:ahLst/>
                <a:cxnLst/>
                <a:rect l="l" t="t" r="r" b="b"/>
                <a:pathLst>
                  <a:path w="6812" h="12408" extrusionOk="0">
                    <a:moveTo>
                      <a:pt x="2338" y="1"/>
                    </a:moveTo>
                    <a:lnTo>
                      <a:pt x="0" y="908"/>
                    </a:lnTo>
                    <a:lnTo>
                      <a:pt x="4475" y="12408"/>
                    </a:lnTo>
                    <a:lnTo>
                      <a:pt x="6812" y="11498"/>
                    </a:lnTo>
                    <a:lnTo>
                      <a:pt x="23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33"/>
              <p:cNvSpPr/>
              <p:nvPr/>
            </p:nvSpPr>
            <p:spPr>
              <a:xfrm>
                <a:off x="2026716" y="4480200"/>
                <a:ext cx="173146" cy="139471"/>
              </a:xfrm>
              <a:custGeom>
                <a:avLst/>
                <a:gdLst/>
                <a:ahLst/>
                <a:cxnLst/>
                <a:rect l="l" t="t" r="r" b="b"/>
                <a:pathLst>
                  <a:path w="5512" h="4440" extrusionOk="0">
                    <a:moveTo>
                      <a:pt x="4460" y="0"/>
                    </a:moveTo>
                    <a:lnTo>
                      <a:pt x="0" y="1737"/>
                    </a:lnTo>
                    <a:lnTo>
                      <a:pt x="1055" y="4439"/>
                    </a:lnTo>
                    <a:lnTo>
                      <a:pt x="5511" y="2703"/>
                    </a:lnTo>
                    <a:lnTo>
                      <a:pt x="44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33"/>
              <p:cNvSpPr/>
              <p:nvPr/>
            </p:nvSpPr>
            <p:spPr>
              <a:xfrm>
                <a:off x="2047134" y="4500524"/>
                <a:ext cx="115724" cy="53998"/>
              </a:xfrm>
              <a:custGeom>
                <a:avLst/>
                <a:gdLst/>
                <a:ahLst/>
                <a:cxnLst/>
                <a:rect l="l" t="t" r="r" b="b"/>
                <a:pathLst>
                  <a:path w="3684" h="1719" extrusionOk="0">
                    <a:moveTo>
                      <a:pt x="3554" y="0"/>
                    </a:moveTo>
                    <a:lnTo>
                      <a:pt x="0" y="1385"/>
                    </a:lnTo>
                    <a:lnTo>
                      <a:pt x="130" y="1719"/>
                    </a:lnTo>
                    <a:lnTo>
                      <a:pt x="3684" y="337"/>
                    </a:lnTo>
                    <a:lnTo>
                      <a:pt x="35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33"/>
              <p:cNvSpPr/>
              <p:nvPr/>
            </p:nvSpPr>
            <p:spPr>
              <a:xfrm>
                <a:off x="2055396" y="4522921"/>
                <a:ext cx="115755" cy="54029"/>
              </a:xfrm>
              <a:custGeom>
                <a:avLst/>
                <a:gdLst/>
                <a:ahLst/>
                <a:cxnLst/>
                <a:rect l="l" t="t" r="r" b="b"/>
                <a:pathLst>
                  <a:path w="3685" h="1720" extrusionOk="0">
                    <a:moveTo>
                      <a:pt x="3551" y="1"/>
                    </a:moveTo>
                    <a:lnTo>
                      <a:pt x="1" y="1385"/>
                    </a:lnTo>
                    <a:lnTo>
                      <a:pt x="131" y="1719"/>
                    </a:lnTo>
                    <a:lnTo>
                      <a:pt x="3684" y="338"/>
                    </a:lnTo>
                    <a:lnTo>
                      <a:pt x="35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33"/>
              <p:cNvSpPr/>
              <p:nvPr/>
            </p:nvSpPr>
            <p:spPr>
              <a:xfrm>
                <a:off x="2064568" y="4545319"/>
                <a:ext cx="115755" cy="54029"/>
              </a:xfrm>
              <a:custGeom>
                <a:avLst/>
                <a:gdLst/>
                <a:ahLst/>
                <a:cxnLst/>
                <a:rect l="l" t="t" r="r" b="b"/>
                <a:pathLst>
                  <a:path w="3685" h="1720" extrusionOk="0">
                    <a:moveTo>
                      <a:pt x="3554" y="1"/>
                    </a:moveTo>
                    <a:lnTo>
                      <a:pt x="1" y="1382"/>
                    </a:lnTo>
                    <a:lnTo>
                      <a:pt x="131" y="1720"/>
                    </a:lnTo>
                    <a:lnTo>
                      <a:pt x="3684" y="338"/>
                    </a:lnTo>
                    <a:lnTo>
                      <a:pt x="35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8" name="Google Shape;2188;p33"/>
            <p:cNvGrpSpPr/>
            <p:nvPr/>
          </p:nvGrpSpPr>
          <p:grpSpPr>
            <a:xfrm>
              <a:off x="6010397" y="3630303"/>
              <a:ext cx="563449" cy="753377"/>
              <a:chOff x="4015316" y="3825375"/>
              <a:chExt cx="413389" cy="552734"/>
            </a:xfrm>
          </p:grpSpPr>
          <p:sp>
            <p:nvSpPr>
              <p:cNvPr id="2189" name="Google Shape;2189;p33"/>
              <p:cNvSpPr/>
              <p:nvPr/>
            </p:nvSpPr>
            <p:spPr>
              <a:xfrm>
                <a:off x="4015316" y="3825375"/>
                <a:ext cx="413389" cy="552734"/>
              </a:xfrm>
              <a:custGeom>
                <a:avLst/>
                <a:gdLst/>
                <a:ahLst/>
                <a:cxnLst/>
                <a:rect l="l" t="t" r="r" b="b"/>
                <a:pathLst>
                  <a:path w="13160" h="17596" extrusionOk="0">
                    <a:moveTo>
                      <a:pt x="5115" y="6341"/>
                    </a:moveTo>
                    <a:lnTo>
                      <a:pt x="9958" y="9694"/>
                    </a:lnTo>
                    <a:lnTo>
                      <a:pt x="7796" y="12819"/>
                    </a:lnTo>
                    <a:lnTo>
                      <a:pt x="5115" y="6341"/>
                    </a:lnTo>
                    <a:close/>
                    <a:moveTo>
                      <a:pt x="1" y="1"/>
                    </a:moveTo>
                    <a:lnTo>
                      <a:pt x="7287" y="17595"/>
                    </a:lnTo>
                    <a:lnTo>
                      <a:pt x="13160" y="911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33"/>
              <p:cNvSpPr/>
              <p:nvPr/>
            </p:nvSpPr>
            <p:spPr>
              <a:xfrm>
                <a:off x="4220879" y="3978386"/>
                <a:ext cx="17717" cy="2280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726" extrusionOk="0">
                    <a:moveTo>
                      <a:pt x="447" y="1"/>
                    </a:moveTo>
                    <a:lnTo>
                      <a:pt x="1" y="648"/>
                    </a:lnTo>
                    <a:lnTo>
                      <a:pt x="113" y="725"/>
                    </a:lnTo>
                    <a:lnTo>
                      <a:pt x="563" y="78"/>
                    </a:lnTo>
                    <a:lnTo>
                      <a:pt x="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33"/>
              <p:cNvSpPr/>
              <p:nvPr/>
            </p:nvSpPr>
            <p:spPr>
              <a:xfrm>
                <a:off x="4198608" y="3962931"/>
                <a:ext cx="17685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729" extrusionOk="0">
                    <a:moveTo>
                      <a:pt x="446" y="1"/>
                    </a:moveTo>
                    <a:lnTo>
                      <a:pt x="0" y="648"/>
                    </a:lnTo>
                    <a:lnTo>
                      <a:pt x="112" y="728"/>
                    </a:lnTo>
                    <a:lnTo>
                      <a:pt x="562" y="82"/>
                    </a:lnTo>
                    <a:lnTo>
                      <a:pt x="4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33"/>
              <p:cNvSpPr/>
              <p:nvPr/>
            </p:nvSpPr>
            <p:spPr>
              <a:xfrm>
                <a:off x="4176839" y="3947821"/>
                <a:ext cx="17685" cy="22868"/>
              </a:xfrm>
              <a:custGeom>
                <a:avLst/>
                <a:gdLst/>
                <a:ahLst/>
                <a:cxnLst/>
                <a:rect l="l" t="t" r="r" b="b"/>
                <a:pathLst>
                  <a:path w="563" h="728" extrusionOk="0">
                    <a:moveTo>
                      <a:pt x="447" y="0"/>
                    </a:moveTo>
                    <a:lnTo>
                      <a:pt x="1" y="647"/>
                    </a:lnTo>
                    <a:lnTo>
                      <a:pt x="113" y="728"/>
                    </a:lnTo>
                    <a:lnTo>
                      <a:pt x="563" y="78"/>
                    </a:lnTo>
                    <a:lnTo>
                      <a:pt x="4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33"/>
              <p:cNvSpPr/>
              <p:nvPr/>
            </p:nvSpPr>
            <p:spPr>
              <a:xfrm>
                <a:off x="4154756" y="3932241"/>
                <a:ext cx="17717" cy="22774"/>
              </a:xfrm>
              <a:custGeom>
                <a:avLst/>
                <a:gdLst/>
                <a:ahLst/>
                <a:cxnLst/>
                <a:rect l="l" t="t" r="r" b="b"/>
                <a:pathLst>
                  <a:path w="564" h="725" extrusionOk="0">
                    <a:moveTo>
                      <a:pt x="451" y="1"/>
                    </a:moveTo>
                    <a:lnTo>
                      <a:pt x="1" y="648"/>
                    </a:lnTo>
                    <a:lnTo>
                      <a:pt x="117" y="725"/>
                    </a:lnTo>
                    <a:lnTo>
                      <a:pt x="563" y="78"/>
                    </a:lnTo>
                    <a:lnTo>
                      <a:pt x="4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33"/>
              <p:cNvSpPr/>
              <p:nvPr/>
            </p:nvSpPr>
            <p:spPr>
              <a:xfrm>
                <a:off x="4132673" y="3917131"/>
                <a:ext cx="17717" cy="22774"/>
              </a:xfrm>
              <a:custGeom>
                <a:avLst/>
                <a:gdLst/>
                <a:ahLst/>
                <a:cxnLst/>
                <a:rect l="l" t="t" r="r" b="b"/>
                <a:pathLst>
                  <a:path w="564" h="725" extrusionOk="0">
                    <a:moveTo>
                      <a:pt x="447" y="0"/>
                    </a:moveTo>
                    <a:lnTo>
                      <a:pt x="1" y="647"/>
                    </a:lnTo>
                    <a:lnTo>
                      <a:pt x="113" y="724"/>
                    </a:lnTo>
                    <a:lnTo>
                      <a:pt x="563" y="78"/>
                    </a:lnTo>
                    <a:lnTo>
                      <a:pt x="4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33"/>
              <p:cNvSpPr/>
              <p:nvPr/>
            </p:nvSpPr>
            <p:spPr>
              <a:xfrm>
                <a:off x="4110715" y="3902116"/>
                <a:ext cx="17685" cy="22774"/>
              </a:xfrm>
              <a:custGeom>
                <a:avLst/>
                <a:gdLst/>
                <a:ahLst/>
                <a:cxnLst/>
                <a:rect l="l" t="t" r="r" b="b"/>
                <a:pathLst>
                  <a:path w="563" h="725" extrusionOk="0">
                    <a:moveTo>
                      <a:pt x="450" y="0"/>
                    </a:moveTo>
                    <a:lnTo>
                      <a:pt x="0" y="647"/>
                    </a:lnTo>
                    <a:lnTo>
                      <a:pt x="116" y="724"/>
                    </a:lnTo>
                    <a:lnTo>
                      <a:pt x="563" y="81"/>
                    </a:lnTo>
                    <a:lnTo>
                      <a:pt x="4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33"/>
              <p:cNvSpPr/>
              <p:nvPr/>
            </p:nvSpPr>
            <p:spPr>
              <a:xfrm>
                <a:off x="4088632" y="3886661"/>
                <a:ext cx="17685" cy="22774"/>
              </a:xfrm>
              <a:custGeom>
                <a:avLst/>
                <a:gdLst/>
                <a:ahLst/>
                <a:cxnLst/>
                <a:rect l="l" t="t" r="r" b="b"/>
                <a:pathLst>
                  <a:path w="563" h="725" extrusionOk="0">
                    <a:moveTo>
                      <a:pt x="450" y="0"/>
                    </a:moveTo>
                    <a:lnTo>
                      <a:pt x="0" y="647"/>
                    </a:lnTo>
                    <a:lnTo>
                      <a:pt x="116" y="724"/>
                    </a:lnTo>
                    <a:lnTo>
                      <a:pt x="563" y="78"/>
                    </a:lnTo>
                    <a:lnTo>
                      <a:pt x="4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33"/>
              <p:cNvSpPr/>
              <p:nvPr/>
            </p:nvSpPr>
            <p:spPr>
              <a:xfrm>
                <a:off x="4066424" y="3871301"/>
                <a:ext cx="17717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729" extrusionOk="0">
                    <a:moveTo>
                      <a:pt x="447" y="1"/>
                    </a:moveTo>
                    <a:lnTo>
                      <a:pt x="1" y="647"/>
                    </a:lnTo>
                    <a:lnTo>
                      <a:pt x="117" y="728"/>
                    </a:lnTo>
                    <a:lnTo>
                      <a:pt x="563" y="78"/>
                    </a:lnTo>
                    <a:lnTo>
                      <a:pt x="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33"/>
              <p:cNvSpPr/>
              <p:nvPr/>
            </p:nvSpPr>
            <p:spPr>
              <a:xfrm>
                <a:off x="4044247" y="3855971"/>
                <a:ext cx="17685" cy="22868"/>
              </a:xfrm>
              <a:custGeom>
                <a:avLst/>
                <a:gdLst/>
                <a:ahLst/>
                <a:cxnLst/>
                <a:rect l="l" t="t" r="r" b="b"/>
                <a:pathLst>
                  <a:path w="563" h="728" extrusionOk="0">
                    <a:moveTo>
                      <a:pt x="447" y="0"/>
                    </a:moveTo>
                    <a:lnTo>
                      <a:pt x="0" y="647"/>
                    </a:lnTo>
                    <a:lnTo>
                      <a:pt x="113" y="728"/>
                    </a:lnTo>
                    <a:lnTo>
                      <a:pt x="563" y="81"/>
                    </a:lnTo>
                    <a:lnTo>
                      <a:pt x="4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33"/>
              <p:cNvSpPr/>
              <p:nvPr/>
            </p:nvSpPr>
            <p:spPr>
              <a:xfrm>
                <a:off x="4397543" y="4100392"/>
                <a:ext cx="17685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729" extrusionOk="0">
                    <a:moveTo>
                      <a:pt x="450" y="1"/>
                    </a:moveTo>
                    <a:lnTo>
                      <a:pt x="0" y="647"/>
                    </a:lnTo>
                    <a:lnTo>
                      <a:pt x="116" y="728"/>
                    </a:lnTo>
                    <a:lnTo>
                      <a:pt x="563" y="82"/>
                    </a:lnTo>
                    <a:lnTo>
                      <a:pt x="4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33"/>
              <p:cNvSpPr/>
              <p:nvPr/>
            </p:nvSpPr>
            <p:spPr>
              <a:xfrm>
                <a:off x="4375240" y="4085502"/>
                <a:ext cx="17685" cy="22774"/>
              </a:xfrm>
              <a:custGeom>
                <a:avLst/>
                <a:gdLst/>
                <a:ahLst/>
                <a:cxnLst/>
                <a:rect l="l" t="t" r="r" b="b"/>
                <a:pathLst>
                  <a:path w="563" h="725" extrusionOk="0">
                    <a:moveTo>
                      <a:pt x="447" y="0"/>
                    </a:moveTo>
                    <a:lnTo>
                      <a:pt x="1" y="647"/>
                    </a:lnTo>
                    <a:lnTo>
                      <a:pt x="113" y="724"/>
                    </a:lnTo>
                    <a:lnTo>
                      <a:pt x="563" y="78"/>
                    </a:lnTo>
                    <a:lnTo>
                      <a:pt x="4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33"/>
              <p:cNvSpPr/>
              <p:nvPr/>
            </p:nvSpPr>
            <p:spPr>
              <a:xfrm>
                <a:off x="4353283" y="4069922"/>
                <a:ext cx="17560" cy="22774"/>
              </a:xfrm>
              <a:custGeom>
                <a:avLst/>
                <a:gdLst/>
                <a:ahLst/>
                <a:cxnLst/>
                <a:rect l="l" t="t" r="r" b="b"/>
                <a:pathLst>
                  <a:path w="559" h="725" extrusionOk="0">
                    <a:moveTo>
                      <a:pt x="446" y="1"/>
                    </a:moveTo>
                    <a:lnTo>
                      <a:pt x="0" y="647"/>
                    </a:lnTo>
                    <a:lnTo>
                      <a:pt x="113" y="725"/>
                    </a:lnTo>
                    <a:lnTo>
                      <a:pt x="559" y="78"/>
                    </a:lnTo>
                    <a:lnTo>
                      <a:pt x="4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33"/>
              <p:cNvSpPr/>
              <p:nvPr/>
            </p:nvSpPr>
            <p:spPr>
              <a:xfrm>
                <a:off x="4331200" y="4054593"/>
                <a:ext cx="17560" cy="22868"/>
              </a:xfrm>
              <a:custGeom>
                <a:avLst/>
                <a:gdLst/>
                <a:ahLst/>
                <a:cxnLst/>
                <a:rect l="l" t="t" r="r" b="b"/>
                <a:pathLst>
                  <a:path w="559" h="728" extrusionOk="0">
                    <a:moveTo>
                      <a:pt x="447" y="0"/>
                    </a:moveTo>
                    <a:lnTo>
                      <a:pt x="0" y="650"/>
                    </a:lnTo>
                    <a:lnTo>
                      <a:pt x="113" y="728"/>
                    </a:lnTo>
                    <a:lnTo>
                      <a:pt x="559" y="81"/>
                    </a:lnTo>
                    <a:lnTo>
                      <a:pt x="4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33"/>
              <p:cNvSpPr/>
              <p:nvPr/>
            </p:nvSpPr>
            <p:spPr>
              <a:xfrm>
                <a:off x="4309117" y="4039357"/>
                <a:ext cx="17685" cy="22868"/>
              </a:xfrm>
              <a:custGeom>
                <a:avLst/>
                <a:gdLst/>
                <a:ahLst/>
                <a:cxnLst/>
                <a:rect l="l" t="t" r="r" b="b"/>
                <a:pathLst>
                  <a:path w="563" h="728" extrusionOk="0">
                    <a:moveTo>
                      <a:pt x="450" y="0"/>
                    </a:moveTo>
                    <a:lnTo>
                      <a:pt x="0" y="647"/>
                    </a:lnTo>
                    <a:lnTo>
                      <a:pt x="116" y="728"/>
                    </a:lnTo>
                    <a:lnTo>
                      <a:pt x="563" y="81"/>
                    </a:lnTo>
                    <a:lnTo>
                      <a:pt x="4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33"/>
              <p:cNvSpPr/>
              <p:nvPr/>
            </p:nvSpPr>
            <p:spPr>
              <a:xfrm>
                <a:off x="4287128" y="4024217"/>
                <a:ext cx="17717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729" extrusionOk="0">
                    <a:moveTo>
                      <a:pt x="447" y="1"/>
                    </a:moveTo>
                    <a:lnTo>
                      <a:pt x="1" y="647"/>
                    </a:lnTo>
                    <a:lnTo>
                      <a:pt x="113" y="728"/>
                    </a:lnTo>
                    <a:lnTo>
                      <a:pt x="563" y="81"/>
                    </a:lnTo>
                    <a:lnTo>
                      <a:pt x="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33"/>
              <p:cNvSpPr/>
              <p:nvPr/>
            </p:nvSpPr>
            <p:spPr>
              <a:xfrm>
                <a:off x="4264731" y="4008667"/>
                <a:ext cx="17685" cy="22868"/>
              </a:xfrm>
              <a:custGeom>
                <a:avLst/>
                <a:gdLst/>
                <a:ahLst/>
                <a:cxnLst/>
                <a:rect l="l" t="t" r="r" b="b"/>
                <a:pathLst>
                  <a:path w="563" h="728" extrusionOk="0">
                    <a:moveTo>
                      <a:pt x="450" y="0"/>
                    </a:moveTo>
                    <a:lnTo>
                      <a:pt x="0" y="647"/>
                    </a:lnTo>
                    <a:lnTo>
                      <a:pt x="116" y="728"/>
                    </a:lnTo>
                    <a:lnTo>
                      <a:pt x="563" y="81"/>
                    </a:lnTo>
                    <a:lnTo>
                      <a:pt x="4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33"/>
              <p:cNvSpPr/>
              <p:nvPr/>
            </p:nvSpPr>
            <p:spPr>
              <a:xfrm>
                <a:off x="4242962" y="3993527"/>
                <a:ext cx="17717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729" extrusionOk="0">
                    <a:moveTo>
                      <a:pt x="447" y="1"/>
                    </a:moveTo>
                    <a:lnTo>
                      <a:pt x="1" y="647"/>
                    </a:lnTo>
                    <a:lnTo>
                      <a:pt x="113" y="728"/>
                    </a:lnTo>
                    <a:lnTo>
                      <a:pt x="563" y="81"/>
                    </a:lnTo>
                    <a:lnTo>
                      <a:pt x="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33"/>
              <p:cNvSpPr/>
              <p:nvPr/>
            </p:nvSpPr>
            <p:spPr>
              <a:xfrm>
                <a:off x="4215476" y="3971004"/>
                <a:ext cx="11403" cy="14701"/>
              </a:xfrm>
              <a:custGeom>
                <a:avLst/>
                <a:gdLst/>
                <a:ahLst/>
                <a:cxnLst/>
                <a:rect l="l" t="t" r="r" b="b"/>
                <a:pathLst>
                  <a:path w="363" h="468" extrusionOk="0">
                    <a:moveTo>
                      <a:pt x="292" y="1"/>
                    </a:moveTo>
                    <a:lnTo>
                      <a:pt x="1" y="419"/>
                    </a:lnTo>
                    <a:lnTo>
                      <a:pt x="75" y="468"/>
                    </a:lnTo>
                    <a:lnTo>
                      <a:pt x="363" y="50"/>
                    </a:lnTo>
                    <a:lnTo>
                      <a:pt x="2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33"/>
              <p:cNvSpPr/>
              <p:nvPr/>
            </p:nvSpPr>
            <p:spPr>
              <a:xfrm>
                <a:off x="4193519" y="3955863"/>
                <a:ext cx="11277" cy="14732"/>
              </a:xfrm>
              <a:custGeom>
                <a:avLst/>
                <a:gdLst/>
                <a:ahLst/>
                <a:cxnLst/>
                <a:rect l="l" t="t" r="r" b="b"/>
                <a:pathLst>
                  <a:path w="359" h="469" extrusionOk="0">
                    <a:moveTo>
                      <a:pt x="292" y="1"/>
                    </a:moveTo>
                    <a:lnTo>
                      <a:pt x="0" y="419"/>
                    </a:lnTo>
                    <a:lnTo>
                      <a:pt x="71" y="468"/>
                    </a:lnTo>
                    <a:lnTo>
                      <a:pt x="359" y="50"/>
                    </a:lnTo>
                    <a:lnTo>
                      <a:pt x="2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33"/>
              <p:cNvSpPr/>
              <p:nvPr/>
            </p:nvSpPr>
            <p:spPr>
              <a:xfrm>
                <a:off x="4171656" y="3940534"/>
                <a:ext cx="11403" cy="14701"/>
              </a:xfrm>
              <a:custGeom>
                <a:avLst/>
                <a:gdLst/>
                <a:ahLst/>
                <a:cxnLst/>
                <a:rect l="l" t="t" r="r" b="b"/>
                <a:pathLst>
                  <a:path w="363" h="468" extrusionOk="0">
                    <a:moveTo>
                      <a:pt x="292" y="0"/>
                    </a:moveTo>
                    <a:lnTo>
                      <a:pt x="0" y="419"/>
                    </a:lnTo>
                    <a:lnTo>
                      <a:pt x="74" y="468"/>
                    </a:lnTo>
                    <a:lnTo>
                      <a:pt x="362" y="50"/>
                    </a:lnTo>
                    <a:lnTo>
                      <a:pt x="2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33"/>
              <p:cNvSpPr/>
              <p:nvPr/>
            </p:nvSpPr>
            <p:spPr>
              <a:xfrm>
                <a:off x="4149447" y="3925393"/>
                <a:ext cx="11308" cy="14732"/>
              </a:xfrm>
              <a:custGeom>
                <a:avLst/>
                <a:gdLst/>
                <a:ahLst/>
                <a:cxnLst/>
                <a:rect l="l" t="t" r="r" b="b"/>
                <a:pathLst>
                  <a:path w="360" h="469" extrusionOk="0">
                    <a:moveTo>
                      <a:pt x="289" y="1"/>
                    </a:moveTo>
                    <a:lnTo>
                      <a:pt x="1" y="423"/>
                    </a:lnTo>
                    <a:lnTo>
                      <a:pt x="71" y="468"/>
                    </a:lnTo>
                    <a:lnTo>
                      <a:pt x="359" y="50"/>
                    </a:ln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33"/>
              <p:cNvSpPr/>
              <p:nvPr/>
            </p:nvSpPr>
            <p:spPr>
              <a:xfrm>
                <a:off x="4127395" y="3910064"/>
                <a:ext cx="11277" cy="14701"/>
              </a:xfrm>
              <a:custGeom>
                <a:avLst/>
                <a:gdLst/>
                <a:ahLst/>
                <a:cxnLst/>
                <a:rect l="l" t="t" r="r" b="b"/>
                <a:pathLst>
                  <a:path w="359" h="468" extrusionOk="0">
                    <a:moveTo>
                      <a:pt x="288" y="0"/>
                    </a:moveTo>
                    <a:lnTo>
                      <a:pt x="0" y="419"/>
                    </a:lnTo>
                    <a:lnTo>
                      <a:pt x="70" y="468"/>
                    </a:lnTo>
                    <a:lnTo>
                      <a:pt x="359" y="50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33"/>
              <p:cNvSpPr/>
              <p:nvPr/>
            </p:nvSpPr>
            <p:spPr>
              <a:xfrm>
                <a:off x="4105187" y="3895143"/>
                <a:ext cx="11308" cy="14732"/>
              </a:xfrm>
              <a:custGeom>
                <a:avLst/>
                <a:gdLst/>
                <a:ahLst/>
                <a:cxnLst/>
                <a:rect l="l" t="t" r="r" b="b"/>
                <a:pathLst>
                  <a:path w="360" h="469" extrusionOk="0">
                    <a:moveTo>
                      <a:pt x="289" y="1"/>
                    </a:moveTo>
                    <a:lnTo>
                      <a:pt x="1" y="419"/>
                    </a:lnTo>
                    <a:lnTo>
                      <a:pt x="71" y="468"/>
                    </a:lnTo>
                    <a:lnTo>
                      <a:pt x="359" y="50"/>
                    </a:ln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33"/>
              <p:cNvSpPr/>
              <p:nvPr/>
            </p:nvSpPr>
            <p:spPr>
              <a:xfrm>
                <a:off x="4083104" y="3879813"/>
                <a:ext cx="11403" cy="14701"/>
              </a:xfrm>
              <a:custGeom>
                <a:avLst/>
                <a:gdLst/>
                <a:ahLst/>
                <a:cxnLst/>
                <a:rect l="l" t="t" r="r" b="b"/>
                <a:pathLst>
                  <a:path w="363" h="468" extrusionOk="0">
                    <a:moveTo>
                      <a:pt x="292" y="0"/>
                    </a:moveTo>
                    <a:lnTo>
                      <a:pt x="1" y="419"/>
                    </a:lnTo>
                    <a:lnTo>
                      <a:pt x="71" y="468"/>
                    </a:lnTo>
                    <a:lnTo>
                      <a:pt x="363" y="50"/>
                    </a:lnTo>
                    <a:lnTo>
                      <a:pt x="2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33"/>
              <p:cNvSpPr/>
              <p:nvPr/>
            </p:nvSpPr>
            <p:spPr>
              <a:xfrm>
                <a:off x="4061241" y="3864233"/>
                <a:ext cx="11308" cy="14732"/>
              </a:xfrm>
              <a:custGeom>
                <a:avLst/>
                <a:gdLst/>
                <a:ahLst/>
                <a:cxnLst/>
                <a:rect l="l" t="t" r="r" b="b"/>
                <a:pathLst>
                  <a:path w="360" h="469" extrusionOk="0">
                    <a:moveTo>
                      <a:pt x="289" y="1"/>
                    </a:moveTo>
                    <a:lnTo>
                      <a:pt x="1" y="419"/>
                    </a:lnTo>
                    <a:lnTo>
                      <a:pt x="71" y="468"/>
                    </a:lnTo>
                    <a:lnTo>
                      <a:pt x="359" y="50"/>
                    </a:ln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33"/>
              <p:cNvSpPr/>
              <p:nvPr/>
            </p:nvSpPr>
            <p:spPr>
              <a:xfrm>
                <a:off x="4392014" y="4093104"/>
                <a:ext cx="11308" cy="14732"/>
              </a:xfrm>
              <a:custGeom>
                <a:avLst/>
                <a:gdLst/>
                <a:ahLst/>
                <a:cxnLst/>
                <a:rect l="l" t="t" r="r" b="b"/>
                <a:pathLst>
                  <a:path w="360" h="469" extrusionOk="0">
                    <a:moveTo>
                      <a:pt x="289" y="1"/>
                    </a:moveTo>
                    <a:lnTo>
                      <a:pt x="1" y="419"/>
                    </a:lnTo>
                    <a:lnTo>
                      <a:pt x="71" y="468"/>
                    </a:lnTo>
                    <a:lnTo>
                      <a:pt x="359" y="50"/>
                    </a:ln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33"/>
              <p:cNvSpPr/>
              <p:nvPr/>
            </p:nvSpPr>
            <p:spPr>
              <a:xfrm>
                <a:off x="4369617" y="4077995"/>
                <a:ext cx="11277" cy="14701"/>
              </a:xfrm>
              <a:custGeom>
                <a:avLst/>
                <a:gdLst/>
                <a:ahLst/>
                <a:cxnLst/>
                <a:rect l="l" t="t" r="r" b="b"/>
                <a:pathLst>
                  <a:path w="359" h="468" extrusionOk="0">
                    <a:moveTo>
                      <a:pt x="288" y="0"/>
                    </a:moveTo>
                    <a:lnTo>
                      <a:pt x="0" y="419"/>
                    </a:lnTo>
                    <a:lnTo>
                      <a:pt x="71" y="468"/>
                    </a:lnTo>
                    <a:lnTo>
                      <a:pt x="359" y="49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33"/>
              <p:cNvSpPr/>
              <p:nvPr/>
            </p:nvSpPr>
            <p:spPr>
              <a:xfrm>
                <a:off x="4347974" y="4062980"/>
                <a:ext cx="11277" cy="14701"/>
              </a:xfrm>
              <a:custGeom>
                <a:avLst/>
                <a:gdLst/>
                <a:ahLst/>
                <a:cxnLst/>
                <a:rect l="l" t="t" r="r" b="b"/>
                <a:pathLst>
                  <a:path w="359" h="468" extrusionOk="0">
                    <a:moveTo>
                      <a:pt x="289" y="0"/>
                    </a:moveTo>
                    <a:lnTo>
                      <a:pt x="0" y="419"/>
                    </a:lnTo>
                    <a:lnTo>
                      <a:pt x="71" y="468"/>
                    </a:lnTo>
                    <a:lnTo>
                      <a:pt x="359" y="49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33"/>
              <p:cNvSpPr/>
              <p:nvPr/>
            </p:nvSpPr>
            <p:spPr>
              <a:xfrm>
                <a:off x="4325671" y="4047399"/>
                <a:ext cx="11403" cy="14732"/>
              </a:xfrm>
              <a:custGeom>
                <a:avLst/>
                <a:gdLst/>
                <a:ahLst/>
                <a:cxnLst/>
                <a:rect l="l" t="t" r="r" b="b"/>
                <a:pathLst>
                  <a:path w="363" h="469" extrusionOk="0">
                    <a:moveTo>
                      <a:pt x="292" y="1"/>
                    </a:moveTo>
                    <a:lnTo>
                      <a:pt x="0" y="419"/>
                    </a:lnTo>
                    <a:lnTo>
                      <a:pt x="71" y="468"/>
                    </a:lnTo>
                    <a:lnTo>
                      <a:pt x="362" y="50"/>
                    </a:lnTo>
                    <a:lnTo>
                      <a:pt x="2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33"/>
              <p:cNvSpPr/>
              <p:nvPr/>
            </p:nvSpPr>
            <p:spPr>
              <a:xfrm>
                <a:off x="4303808" y="4032070"/>
                <a:ext cx="11403" cy="14701"/>
              </a:xfrm>
              <a:custGeom>
                <a:avLst/>
                <a:gdLst/>
                <a:ahLst/>
                <a:cxnLst/>
                <a:rect l="l" t="t" r="r" b="b"/>
                <a:pathLst>
                  <a:path w="363" h="468" extrusionOk="0">
                    <a:moveTo>
                      <a:pt x="292" y="0"/>
                    </a:moveTo>
                    <a:lnTo>
                      <a:pt x="1" y="418"/>
                    </a:lnTo>
                    <a:lnTo>
                      <a:pt x="71" y="468"/>
                    </a:lnTo>
                    <a:lnTo>
                      <a:pt x="363" y="49"/>
                    </a:lnTo>
                    <a:lnTo>
                      <a:pt x="2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33"/>
              <p:cNvSpPr/>
              <p:nvPr/>
            </p:nvSpPr>
            <p:spPr>
              <a:xfrm>
                <a:off x="4281725" y="4016929"/>
                <a:ext cx="11403" cy="14732"/>
              </a:xfrm>
              <a:custGeom>
                <a:avLst/>
                <a:gdLst/>
                <a:ahLst/>
                <a:cxnLst/>
                <a:rect l="l" t="t" r="r" b="b"/>
                <a:pathLst>
                  <a:path w="363" h="469" extrusionOk="0">
                    <a:moveTo>
                      <a:pt x="289" y="1"/>
                    </a:moveTo>
                    <a:lnTo>
                      <a:pt x="1" y="419"/>
                    </a:lnTo>
                    <a:lnTo>
                      <a:pt x="71" y="468"/>
                    </a:lnTo>
                    <a:lnTo>
                      <a:pt x="363" y="50"/>
                    </a:ln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33"/>
              <p:cNvSpPr/>
              <p:nvPr/>
            </p:nvSpPr>
            <p:spPr>
              <a:xfrm>
                <a:off x="4259642" y="4001694"/>
                <a:ext cx="11403" cy="14732"/>
              </a:xfrm>
              <a:custGeom>
                <a:avLst/>
                <a:gdLst/>
                <a:ahLst/>
                <a:cxnLst/>
                <a:rect l="l" t="t" r="r" b="b"/>
                <a:pathLst>
                  <a:path w="363" h="469" extrusionOk="0">
                    <a:moveTo>
                      <a:pt x="292" y="1"/>
                    </a:moveTo>
                    <a:lnTo>
                      <a:pt x="1" y="419"/>
                    </a:lnTo>
                    <a:lnTo>
                      <a:pt x="71" y="468"/>
                    </a:lnTo>
                    <a:lnTo>
                      <a:pt x="363" y="50"/>
                    </a:lnTo>
                    <a:lnTo>
                      <a:pt x="2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33"/>
              <p:cNvSpPr/>
              <p:nvPr/>
            </p:nvSpPr>
            <p:spPr>
              <a:xfrm>
                <a:off x="4237559" y="3986459"/>
                <a:ext cx="11403" cy="14732"/>
              </a:xfrm>
              <a:custGeom>
                <a:avLst/>
                <a:gdLst/>
                <a:ahLst/>
                <a:cxnLst/>
                <a:rect l="l" t="t" r="r" b="b"/>
                <a:pathLst>
                  <a:path w="363" h="469" extrusionOk="0">
                    <a:moveTo>
                      <a:pt x="292" y="1"/>
                    </a:moveTo>
                    <a:lnTo>
                      <a:pt x="1" y="419"/>
                    </a:lnTo>
                    <a:lnTo>
                      <a:pt x="71" y="468"/>
                    </a:lnTo>
                    <a:lnTo>
                      <a:pt x="363" y="46"/>
                    </a:lnTo>
                    <a:lnTo>
                      <a:pt x="2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23" name="Google Shape;2223;p33"/>
            <p:cNvGrpSpPr/>
            <p:nvPr/>
          </p:nvGrpSpPr>
          <p:grpSpPr>
            <a:xfrm>
              <a:off x="4993033" y="929031"/>
              <a:ext cx="802363" cy="526561"/>
              <a:chOff x="3192474" y="3800142"/>
              <a:chExt cx="670311" cy="439901"/>
            </a:xfrm>
          </p:grpSpPr>
          <p:sp>
            <p:nvSpPr>
              <p:cNvPr id="2224" name="Google Shape;2224;p33"/>
              <p:cNvSpPr/>
              <p:nvPr/>
            </p:nvSpPr>
            <p:spPr>
              <a:xfrm>
                <a:off x="3531195" y="3967854"/>
                <a:ext cx="27643" cy="42313"/>
              </a:xfrm>
              <a:custGeom>
                <a:avLst/>
                <a:gdLst/>
                <a:ahLst/>
                <a:cxnLst/>
                <a:rect l="l" t="t" r="r" b="b"/>
                <a:pathLst>
                  <a:path w="880" h="1347" extrusionOk="0">
                    <a:moveTo>
                      <a:pt x="704" y="1"/>
                    </a:moveTo>
                    <a:lnTo>
                      <a:pt x="1" y="1248"/>
                    </a:lnTo>
                    <a:lnTo>
                      <a:pt x="177" y="1347"/>
                    </a:lnTo>
                    <a:lnTo>
                      <a:pt x="880" y="99"/>
                    </a:lnTo>
                    <a:lnTo>
                      <a:pt x="7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33"/>
              <p:cNvSpPr/>
              <p:nvPr/>
            </p:nvSpPr>
            <p:spPr>
              <a:xfrm>
                <a:off x="3564869" y="3986732"/>
                <a:ext cx="27517" cy="42313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347" extrusionOk="0">
                    <a:moveTo>
                      <a:pt x="704" y="1"/>
                    </a:moveTo>
                    <a:lnTo>
                      <a:pt x="1" y="1248"/>
                    </a:lnTo>
                    <a:lnTo>
                      <a:pt x="177" y="1347"/>
                    </a:lnTo>
                    <a:lnTo>
                      <a:pt x="876" y="95"/>
                    </a:lnTo>
                    <a:lnTo>
                      <a:pt x="7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33"/>
              <p:cNvSpPr/>
              <p:nvPr/>
            </p:nvSpPr>
            <p:spPr>
              <a:xfrm>
                <a:off x="3598763" y="4005831"/>
                <a:ext cx="27517" cy="42313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347" extrusionOk="0">
                    <a:moveTo>
                      <a:pt x="700" y="1"/>
                    </a:moveTo>
                    <a:lnTo>
                      <a:pt x="1" y="1248"/>
                    </a:lnTo>
                    <a:lnTo>
                      <a:pt x="173" y="1347"/>
                    </a:lnTo>
                    <a:lnTo>
                      <a:pt x="876" y="99"/>
                    </a:lnTo>
                    <a:lnTo>
                      <a:pt x="7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33"/>
              <p:cNvSpPr/>
              <p:nvPr/>
            </p:nvSpPr>
            <p:spPr>
              <a:xfrm>
                <a:off x="3632437" y="4024710"/>
                <a:ext cx="27643" cy="42438"/>
              </a:xfrm>
              <a:custGeom>
                <a:avLst/>
                <a:gdLst/>
                <a:ahLst/>
                <a:cxnLst/>
                <a:rect l="l" t="t" r="r" b="b"/>
                <a:pathLst>
                  <a:path w="880" h="1351" extrusionOk="0">
                    <a:moveTo>
                      <a:pt x="704" y="1"/>
                    </a:moveTo>
                    <a:lnTo>
                      <a:pt x="1" y="1252"/>
                    </a:lnTo>
                    <a:lnTo>
                      <a:pt x="177" y="1350"/>
                    </a:lnTo>
                    <a:lnTo>
                      <a:pt x="879" y="99"/>
                    </a:lnTo>
                    <a:lnTo>
                      <a:pt x="7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33"/>
              <p:cNvSpPr/>
              <p:nvPr/>
            </p:nvSpPr>
            <p:spPr>
              <a:xfrm>
                <a:off x="3192474" y="3800142"/>
                <a:ext cx="670311" cy="439901"/>
              </a:xfrm>
              <a:custGeom>
                <a:avLst/>
                <a:gdLst/>
                <a:ahLst/>
                <a:cxnLst/>
                <a:rect l="l" t="t" r="r" b="b"/>
                <a:pathLst>
                  <a:path w="21339" h="14004" extrusionOk="0">
                    <a:moveTo>
                      <a:pt x="1875" y="0"/>
                    </a:moveTo>
                    <a:cubicBezTo>
                      <a:pt x="1739" y="0"/>
                      <a:pt x="1607" y="70"/>
                      <a:pt x="1537" y="194"/>
                    </a:cubicBezTo>
                    <a:lnTo>
                      <a:pt x="103" y="2746"/>
                    </a:lnTo>
                    <a:cubicBezTo>
                      <a:pt x="1" y="2932"/>
                      <a:pt x="71" y="3171"/>
                      <a:pt x="264" y="3280"/>
                    </a:cubicBezTo>
                    <a:lnTo>
                      <a:pt x="19261" y="13951"/>
                    </a:lnTo>
                    <a:cubicBezTo>
                      <a:pt x="19325" y="13987"/>
                      <a:pt x="19395" y="14004"/>
                      <a:pt x="19463" y="14004"/>
                    </a:cubicBezTo>
                    <a:cubicBezTo>
                      <a:pt x="19601" y="14004"/>
                      <a:pt x="19732" y="13934"/>
                      <a:pt x="19803" y="13810"/>
                    </a:cubicBezTo>
                    <a:lnTo>
                      <a:pt x="21233" y="11255"/>
                    </a:lnTo>
                    <a:cubicBezTo>
                      <a:pt x="21338" y="11072"/>
                      <a:pt x="21265" y="10833"/>
                      <a:pt x="21075" y="10724"/>
                    </a:cubicBezTo>
                    <a:lnTo>
                      <a:pt x="2074" y="53"/>
                    </a:lnTo>
                    <a:cubicBezTo>
                      <a:pt x="2011" y="17"/>
                      <a:pt x="1943" y="0"/>
                      <a:pt x="18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33"/>
              <p:cNvSpPr/>
              <p:nvPr/>
            </p:nvSpPr>
            <p:spPr>
              <a:xfrm>
                <a:off x="3666112" y="4043935"/>
                <a:ext cx="27643" cy="42407"/>
              </a:xfrm>
              <a:custGeom>
                <a:avLst/>
                <a:gdLst/>
                <a:ahLst/>
                <a:cxnLst/>
                <a:rect l="l" t="t" r="r" b="b"/>
                <a:pathLst>
                  <a:path w="880" h="1350" extrusionOk="0">
                    <a:moveTo>
                      <a:pt x="704" y="0"/>
                    </a:moveTo>
                    <a:lnTo>
                      <a:pt x="1" y="1251"/>
                    </a:lnTo>
                    <a:lnTo>
                      <a:pt x="177" y="1350"/>
                    </a:lnTo>
                    <a:lnTo>
                      <a:pt x="879" y="99"/>
                    </a:lnTo>
                    <a:lnTo>
                      <a:pt x="7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33"/>
              <p:cNvSpPr/>
              <p:nvPr/>
            </p:nvSpPr>
            <p:spPr>
              <a:xfrm>
                <a:off x="3699911" y="4062594"/>
                <a:ext cx="27612" cy="42313"/>
              </a:xfrm>
              <a:custGeom>
                <a:avLst/>
                <a:gdLst/>
                <a:ahLst/>
                <a:cxnLst/>
                <a:rect l="l" t="t" r="r" b="b"/>
                <a:pathLst>
                  <a:path w="879" h="1347" extrusionOk="0">
                    <a:moveTo>
                      <a:pt x="703" y="0"/>
                    </a:moveTo>
                    <a:lnTo>
                      <a:pt x="0" y="1248"/>
                    </a:lnTo>
                    <a:lnTo>
                      <a:pt x="176" y="1346"/>
                    </a:lnTo>
                    <a:lnTo>
                      <a:pt x="879" y="99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33"/>
              <p:cNvSpPr/>
              <p:nvPr/>
            </p:nvSpPr>
            <p:spPr>
              <a:xfrm>
                <a:off x="3733680" y="4081473"/>
                <a:ext cx="27643" cy="42407"/>
              </a:xfrm>
              <a:custGeom>
                <a:avLst/>
                <a:gdLst/>
                <a:ahLst/>
                <a:cxnLst/>
                <a:rect l="l" t="t" r="r" b="b"/>
                <a:pathLst>
                  <a:path w="880" h="1350" extrusionOk="0">
                    <a:moveTo>
                      <a:pt x="704" y="0"/>
                    </a:moveTo>
                    <a:lnTo>
                      <a:pt x="1" y="1251"/>
                    </a:lnTo>
                    <a:lnTo>
                      <a:pt x="177" y="1350"/>
                    </a:lnTo>
                    <a:lnTo>
                      <a:pt x="879" y="99"/>
                    </a:lnTo>
                    <a:lnTo>
                      <a:pt x="7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33"/>
              <p:cNvSpPr/>
              <p:nvPr/>
            </p:nvSpPr>
            <p:spPr>
              <a:xfrm>
                <a:off x="3767700" y="4100791"/>
                <a:ext cx="27612" cy="42313"/>
              </a:xfrm>
              <a:custGeom>
                <a:avLst/>
                <a:gdLst/>
                <a:ahLst/>
                <a:cxnLst/>
                <a:rect l="l" t="t" r="r" b="b"/>
                <a:pathLst>
                  <a:path w="879" h="1347" extrusionOk="0">
                    <a:moveTo>
                      <a:pt x="703" y="0"/>
                    </a:moveTo>
                    <a:lnTo>
                      <a:pt x="0" y="1248"/>
                    </a:lnTo>
                    <a:lnTo>
                      <a:pt x="176" y="1346"/>
                    </a:lnTo>
                    <a:lnTo>
                      <a:pt x="879" y="95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33"/>
              <p:cNvSpPr/>
              <p:nvPr/>
            </p:nvSpPr>
            <p:spPr>
              <a:xfrm>
                <a:off x="3801374" y="4119544"/>
                <a:ext cx="27517" cy="42438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351" extrusionOk="0">
                    <a:moveTo>
                      <a:pt x="700" y="1"/>
                    </a:moveTo>
                    <a:lnTo>
                      <a:pt x="0" y="1252"/>
                    </a:lnTo>
                    <a:lnTo>
                      <a:pt x="172" y="1350"/>
                    </a:lnTo>
                    <a:lnTo>
                      <a:pt x="875" y="99"/>
                    </a:lnTo>
                    <a:lnTo>
                      <a:pt x="7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33"/>
              <p:cNvSpPr/>
              <p:nvPr/>
            </p:nvSpPr>
            <p:spPr>
              <a:xfrm>
                <a:off x="3261047" y="3816477"/>
                <a:ext cx="27643" cy="42344"/>
              </a:xfrm>
              <a:custGeom>
                <a:avLst/>
                <a:gdLst/>
                <a:ahLst/>
                <a:cxnLst/>
                <a:rect l="l" t="t" r="r" b="b"/>
                <a:pathLst>
                  <a:path w="880" h="1348" extrusionOk="0">
                    <a:moveTo>
                      <a:pt x="703" y="1"/>
                    </a:moveTo>
                    <a:lnTo>
                      <a:pt x="0" y="1249"/>
                    </a:lnTo>
                    <a:lnTo>
                      <a:pt x="176" y="1347"/>
                    </a:lnTo>
                    <a:lnTo>
                      <a:pt x="879" y="99"/>
                    </a:lnTo>
                    <a:lnTo>
                      <a:pt x="7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33"/>
              <p:cNvSpPr/>
              <p:nvPr/>
            </p:nvSpPr>
            <p:spPr>
              <a:xfrm>
                <a:off x="3294941" y="3834916"/>
                <a:ext cx="27517" cy="42438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351" extrusionOk="0">
                    <a:moveTo>
                      <a:pt x="700" y="1"/>
                    </a:moveTo>
                    <a:lnTo>
                      <a:pt x="0" y="1252"/>
                    </a:lnTo>
                    <a:lnTo>
                      <a:pt x="173" y="1350"/>
                    </a:lnTo>
                    <a:lnTo>
                      <a:pt x="876" y="99"/>
                    </a:lnTo>
                    <a:lnTo>
                      <a:pt x="7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33"/>
              <p:cNvSpPr/>
              <p:nvPr/>
            </p:nvSpPr>
            <p:spPr>
              <a:xfrm>
                <a:off x="3328396" y="3854235"/>
                <a:ext cx="27643" cy="42438"/>
              </a:xfrm>
              <a:custGeom>
                <a:avLst/>
                <a:gdLst/>
                <a:ahLst/>
                <a:cxnLst/>
                <a:rect l="l" t="t" r="r" b="b"/>
                <a:pathLst>
                  <a:path w="880" h="1351" extrusionOk="0">
                    <a:moveTo>
                      <a:pt x="703" y="1"/>
                    </a:moveTo>
                    <a:lnTo>
                      <a:pt x="0" y="1252"/>
                    </a:lnTo>
                    <a:lnTo>
                      <a:pt x="176" y="1351"/>
                    </a:lnTo>
                    <a:lnTo>
                      <a:pt x="879" y="99"/>
                    </a:lnTo>
                    <a:lnTo>
                      <a:pt x="7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33"/>
              <p:cNvSpPr/>
              <p:nvPr/>
            </p:nvSpPr>
            <p:spPr>
              <a:xfrm>
                <a:off x="3362290" y="3872894"/>
                <a:ext cx="27517" cy="42344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348" extrusionOk="0">
                    <a:moveTo>
                      <a:pt x="700" y="1"/>
                    </a:moveTo>
                    <a:lnTo>
                      <a:pt x="0" y="1249"/>
                    </a:lnTo>
                    <a:lnTo>
                      <a:pt x="173" y="1347"/>
                    </a:lnTo>
                    <a:lnTo>
                      <a:pt x="876" y="99"/>
                    </a:lnTo>
                    <a:lnTo>
                      <a:pt x="7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33"/>
              <p:cNvSpPr/>
              <p:nvPr/>
            </p:nvSpPr>
            <p:spPr>
              <a:xfrm>
                <a:off x="3396058" y="3891992"/>
                <a:ext cx="27643" cy="42438"/>
              </a:xfrm>
              <a:custGeom>
                <a:avLst/>
                <a:gdLst/>
                <a:ahLst/>
                <a:cxnLst/>
                <a:rect l="l" t="t" r="r" b="b"/>
                <a:pathLst>
                  <a:path w="880" h="1351" extrusionOk="0">
                    <a:moveTo>
                      <a:pt x="704" y="1"/>
                    </a:moveTo>
                    <a:lnTo>
                      <a:pt x="1" y="1252"/>
                    </a:lnTo>
                    <a:lnTo>
                      <a:pt x="177" y="1351"/>
                    </a:lnTo>
                    <a:lnTo>
                      <a:pt x="880" y="99"/>
                    </a:lnTo>
                    <a:lnTo>
                      <a:pt x="7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33"/>
              <p:cNvSpPr/>
              <p:nvPr/>
            </p:nvSpPr>
            <p:spPr>
              <a:xfrm>
                <a:off x="3429952" y="3910997"/>
                <a:ext cx="27643" cy="42313"/>
              </a:xfrm>
              <a:custGeom>
                <a:avLst/>
                <a:gdLst/>
                <a:ahLst/>
                <a:cxnLst/>
                <a:rect l="l" t="t" r="r" b="b"/>
                <a:pathLst>
                  <a:path w="880" h="1347" extrusionOk="0">
                    <a:moveTo>
                      <a:pt x="704" y="0"/>
                    </a:moveTo>
                    <a:lnTo>
                      <a:pt x="1" y="1248"/>
                    </a:lnTo>
                    <a:lnTo>
                      <a:pt x="177" y="1347"/>
                    </a:lnTo>
                    <a:lnTo>
                      <a:pt x="880" y="99"/>
                    </a:lnTo>
                    <a:lnTo>
                      <a:pt x="7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33"/>
              <p:cNvSpPr/>
              <p:nvPr/>
            </p:nvSpPr>
            <p:spPr>
              <a:xfrm>
                <a:off x="3463752" y="3930096"/>
                <a:ext cx="27643" cy="42313"/>
              </a:xfrm>
              <a:custGeom>
                <a:avLst/>
                <a:gdLst/>
                <a:ahLst/>
                <a:cxnLst/>
                <a:rect l="l" t="t" r="r" b="b"/>
                <a:pathLst>
                  <a:path w="880" h="1347" extrusionOk="0">
                    <a:moveTo>
                      <a:pt x="703" y="1"/>
                    </a:moveTo>
                    <a:lnTo>
                      <a:pt x="0" y="1248"/>
                    </a:lnTo>
                    <a:lnTo>
                      <a:pt x="176" y="1347"/>
                    </a:lnTo>
                    <a:lnTo>
                      <a:pt x="879" y="99"/>
                    </a:lnTo>
                    <a:lnTo>
                      <a:pt x="7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33"/>
              <p:cNvSpPr/>
              <p:nvPr/>
            </p:nvSpPr>
            <p:spPr>
              <a:xfrm>
                <a:off x="3497426" y="3949194"/>
                <a:ext cx="27517" cy="42438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351" extrusionOk="0">
                    <a:moveTo>
                      <a:pt x="700" y="1"/>
                    </a:moveTo>
                    <a:lnTo>
                      <a:pt x="0" y="1252"/>
                    </a:lnTo>
                    <a:lnTo>
                      <a:pt x="173" y="1350"/>
                    </a:lnTo>
                    <a:lnTo>
                      <a:pt x="875" y="99"/>
                    </a:lnTo>
                    <a:lnTo>
                      <a:pt x="7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33"/>
              <p:cNvSpPr/>
              <p:nvPr/>
            </p:nvSpPr>
            <p:spPr>
              <a:xfrm>
                <a:off x="3557142" y="3978000"/>
                <a:ext cx="17717" cy="27423"/>
              </a:xfrm>
              <a:custGeom>
                <a:avLst/>
                <a:gdLst/>
                <a:ahLst/>
                <a:cxnLst/>
                <a:rect l="l" t="t" r="r" b="b"/>
                <a:pathLst>
                  <a:path w="564" h="873" extrusionOk="0">
                    <a:moveTo>
                      <a:pt x="458" y="1"/>
                    </a:moveTo>
                    <a:lnTo>
                      <a:pt x="1" y="809"/>
                    </a:lnTo>
                    <a:lnTo>
                      <a:pt x="110" y="873"/>
                    </a:lnTo>
                    <a:lnTo>
                      <a:pt x="563" y="61"/>
                    </a:lnTo>
                    <a:lnTo>
                      <a:pt x="45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33"/>
              <p:cNvSpPr/>
              <p:nvPr/>
            </p:nvSpPr>
            <p:spPr>
              <a:xfrm>
                <a:off x="3590941" y="3997004"/>
                <a:ext cx="17685" cy="27297"/>
              </a:xfrm>
              <a:custGeom>
                <a:avLst/>
                <a:gdLst/>
                <a:ahLst/>
                <a:cxnLst/>
                <a:rect l="l" t="t" r="r" b="b"/>
                <a:pathLst>
                  <a:path w="563" h="869" extrusionOk="0">
                    <a:moveTo>
                      <a:pt x="454" y="0"/>
                    </a:moveTo>
                    <a:lnTo>
                      <a:pt x="0" y="809"/>
                    </a:lnTo>
                    <a:lnTo>
                      <a:pt x="106" y="869"/>
                    </a:lnTo>
                    <a:lnTo>
                      <a:pt x="563" y="60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33"/>
              <p:cNvSpPr/>
              <p:nvPr/>
            </p:nvSpPr>
            <p:spPr>
              <a:xfrm>
                <a:off x="3624490" y="4015883"/>
                <a:ext cx="17717" cy="27423"/>
              </a:xfrm>
              <a:custGeom>
                <a:avLst/>
                <a:gdLst/>
                <a:ahLst/>
                <a:cxnLst/>
                <a:rect l="l" t="t" r="r" b="b"/>
                <a:pathLst>
                  <a:path w="564" h="873" extrusionOk="0">
                    <a:moveTo>
                      <a:pt x="454" y="0"/>
                    </a:moveTo>
                    <a:lnTo>
                      <a:pt x="1" y="809"/>
                    </a:lnTo>
                    <a:lnTo>
                      <a:pt x="110" y="872"/>
                    </a:lnTo>
                    <a:lnTo>
                      <a:pt x="563" y="60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33"/>
              <p:cNvSpPr/>
              <p:nvPr/>
            </p:nvSpPr>
            <p:spPr>
              <a:xfrm>
                <a:off x="3658510" y="4034982"/>
                <a:ext cx="17685" cy="27297"/>
              </a:xfrm>
              <a:custGeom>
                <a:avLst/>
                <a:gdLst/>
                <a:ahLst/>
                <a:cxnLst/>
                <a:rect l="l" t="t" r="r" b="b"/>
                <a:pathLst>
                  <a:path w="563" h="869" extrusionOk="0">
                    <a:moveTo>
                      <a:pt x="454" y="0"/>
                    </a:moveTo>
                    <a:lnTo>
                      <a:pt x="0" y="809"/>
                    </a:lnTo>
                    <a:lnTo>
                      <a:pt x="106" y="869"/>
                    </a:lnTo>
                    <a:lnTo>
                      <a:pt x="563" y="60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33"/>
              <p:cNvSpPr/>
              <p:nvPr/>
            </p:nvSpPr>
            <p:spPr>
              <a:xfrm>
                <a:off x="3692184" y="4053735"/>
                <a:ext cx="17685" cy="27423"/>
              </a:xfrm>
              <a:custGeom>
                <a:avLst/>
                <a:gdLst/>
                <a:ahLst/>
                <a:cxnLst/>
                <a:rect l="l" t="t" r="r" b="b"/>
                <a:pathLst>
                  <a:path w="563" h="873" extrusionOk="0">
                    <a:moveTo>
                      <a:pt x="454" y="1"/>
                    </a:moveTo>
                    <a:lnTo>
                      <a:pt x="0" y="813"/>
                    </a:lnTo>
                    <a:lnTo>
                      <a:pt x="109" y="873"/>
                    </a:lnTo>
                    <a:lnTo>
                      <a:pt x="563" y="64"/>
                    </a:lnTo>
                    <a:lnTo>
                      <a:pt x="4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33"/>
              <p:cNvSpPr/>
              <p:nvPr/>
            </p:nvSpPr>
            <p:spPr>
              <a:xfrm>
                <a:off x="3725732" y="4072646"/>
                <a:ext cx="17717" cy="27297"/>
              </a:xfrm>
              <a:custGeom>
                <a:avLst/>
                <a:gdLst/>
                <a:ahLst/>
                <a:cxnLst/>
                <a:rect l="l" t="t" r="r" b="b"/>
                <a:pathLst>
                  <a:path w="564" h="869" extrusionOk="0">
                    <a:moveTo>
                      <a:pt x="454" y="0"/>
                    </a:moveTo>
                    <a:lnTo>
                      <a:pt x="1" y="808"/>
                    </a:lnTo>
                    <a:lnTo>
                      <a:pt x="110" y="868"/>
                    </a:lnTo>
                    <a:lnTo>
                      <a:pt x="563" y="60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33"/>
              <p:cNvSpPr/>
              <p:nvPr/>
            </p:nvSpPr>
            <p:spPr>
              <a:xfrm>
                <a:off x="3759752" y="4091964"/>
                <a:ext cx="17811" cy="27297"/>
              </a:xfrm>
              <a:custGeom>
                <a:avLst/>
                <a:gdLst/>
                <a:ahLst/>
                <a:cxnLst/>
                <a:rect l="l" t="t" r="r" b="b"/>
                <a:pathLst>
                  <a:path w="567" h="869" extrusionOk="0">
                    <a:moveTo>
                      <a:pt x="457" y="0"/>
                    </a:moveTo>
                    <a:lnTo>
                      <a:pt x="0" y="808"/>
                    </a:lnTo>
                    <a:lnTo>
                      <a:pt x="109" y="868"/>
                    </a:lnTo>
                    <a:lnTo>
                      <a:pt x="566" y="60"/>
                    </a:lnTo>
                    <a:lnTo>
                      <a:pt x="4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33"/>
              <p:cNvSpPr/>
              <p:nvPr/>
            </p:nvSpPr>
            <p:spPr>
              <a:xfrm>
                <a:off x="3793301" y="4110498"/>
                <a:ext cx="17717" cy="27423"/>
              </a:xfrm>
              <a:custGeom>
                <a:avLst/>
                <a:gdLst/>
                <a:ahLst/>
                <a:cxnLst/>
                <a:rect l="l" t="t" r="r" b="b"/>
                <a:pathLst>
                  <a:path w="564" h="873" extrusionOk="0">
                    <a:moveTo>
                      <a:pt x="454" y="1"/>
                    </a:moveTo>
                    <a:lnTo>
                      <a:pt x="1" y="812"/>
                    </a:lnTo>
                    <a:lnTo>
                      <a:pt x="110" y="872"/>
                    </a:lnTo>
                    <a:lnTo>
                      <a:pt x="563" y="60"/>
                    </a:lnTo>
                    <a:lnTo>
                      <a:pt x="4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33"/>
              <p:cNvSpPr/>
              <p:nvPr/>
            </p:nvSpPr>
            <p:spPr>
              <a:xfrm>
                <a:off x="3286649" y="3826529"/>
                <a:ext cx="17717" cy="27423"/>
              </a:xfrm>
              <a:custGeom>
                <a:avLst/>
                <a:gdLst/>
                <a:ahLst/>
                <a:cxnLst/>
                <a:rect l="l" t="t" r="r" b="b"/>
                <a:pathLst>
                  <a:path w="564" h="873" extrusionOk="0">
                    <a:moveTo>
                      <a:pt x="458" y="1"/>
                    </a:moveTo>
                    <a:lnTo>
                      <a:pt x="1" y="809"/>
                    </a:lnTo>
                    <a:lnTo>
                      <a:pt x="110" y="872"/>
                    </a:lnTo>
                    <a:lnTo>
                      <a:pt x="563" y="60"/>
                    </a:lnTo>
                    <a:lnTo>
                      <a:pt x="45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33"/>
              <p:cNvSpPr/>
              <p:nvPr/>
            </p:nvSpPr>
            <p:spPr>
              <a:xfrm>
                <a:off x="3320543" y="3845188"/>
                <a:ext cx="17717" cy="27297"/>
              </a:xfrm>
              <a:custGeom>
                <a:avLst/>
                <a:gdLst/>
                <a:ahLst/>
                <a:cxnLst/>
                <a:rect l="l" t="t" r="r" b="b"/>
                <a:pathLst>
                  <a:path w="564" h="869" extrusionOk="0">
                    <a:moveTo>
                      <a:pt x="458" y="1"/>
                    </a:moveTo>
                    <a:lnTo>
                      <a:pt x="1" y="809"/>
                    </a:lnTo>
                    <a:lnTo>
                      <a:pt x="110" y="869"/>
                    </a:lnTo>
                    <a:lnTo>
                      <a:pt x="563" y="60"/>
                    </a:lnTo>
                    <a:lnTo>
                      <a:pt x="45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33"/>
              <p:cNvSpPr/>
              <p:nvPr/>
            </p:nvSpPr>
            <p:spPr>
              <a:xfrm>
                <a:off x="3354217" y="3864192"/>
                <a:ext cx="17811" cy="27392"/>
              </a:xfrm>
              <a:custGeom>
                <a:avLst/>
                <a:gdLst/>
                <a:ahLst/>
                <a:cxnLst/>
                <a:rect l="l" t="t" r="r" b="b"/>
                <a:pathLst>
                  <a:path w="567" h="872" extrusionOk="0">
                    <a:moveTo>
                      <a:pt x="458" y="0"/>
                    </a:moveTo>
                    <a:lnTo>
                      <a:pt x="1" y="809"/>
                    </a:lnTo>
                    <a:lnTo>
                      <a:pt x="110" y="872"/>
                    </a:lnTo>
                    <a:lnTo>
                      <a:pt x="567" y="60"/>
                    </a:lnTo>
                    <a:lnTo>
                      <a:pt x="45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33"/>
              <p:cNvSpPr/>
              <p:nvPr/>
            </p:nvSpPr>
            <p:spPr>
              <a:xfrm>
                <a:off x="3388017" y="3883385"/>
                <a:ext cx="17685" cy="27423"/>
              </a:xfrm>
              <a:custGeom>
                <a:avLst/>
                <a:gdLst/>
                <a:ahLst/>
                <a:cxnLst/>
                <a:rect l="l" t="t" r="r" b="b"/>
                <a:pathLst>
                  <a:path w="563" h="873" extrusionOk="0">
                    <a:moveTo>
                      <a:pt x="457" y="1"/>
                    </a:moveTo>
                    <a:lnTo>
                      <a:pt x="0" y="809"/>
                    </a:lnTo>
                    <a:lnTo>
                      <a:pt x="109" y="872"/>
                    </a:lnTo>
                    <a:lnTo>
                      <a:pt x="563" y="61"/>
                    </a:lnTo>
                    <a:lnTo>
                      <a:pt x="4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33"/>
              <p:cNvSpPr/>
              <p:nvPr/>
            </p:nvSpPr>
            <p:spPr>
              <a:xfrm>
                <a:off x="3421911" y="3902044"/>
                <a:ext cx="17685" cy="27423"/>
              </a:xfrm>
              <a:custGeom>
                <a:avLst/>
                <a:gdLst/>
                <a:ahLst/>
                <a:cxnLst/>
                <a:rect l="l" t="t" r="r" b="b"/>
                <a:pathLst>
                  <a:path w="563" h="873" extrusionOk="0">
                    <a:moveTo>
                      <a:pt x="454" y="1"/>
                    </a:moveTo>
                    <a:lnTo>
                      <a:pt x="0" y="813"/>
                    </a:lnTo>
                    <a:lnTo>
                      <a:pt x="106" y="872"/>
                    </a:lnTo>
                    <a:lnTo>
                      <a:pt x="563" y="64"/>
                    </a:lnTo>
                    <a:lnTo>
                      <a:pt x="4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33"/>
              <p:cNvSpPr/>
              <p:nvPr/>
            </p:nvSpPr>
            <p:spPr>
              <a:xfrm>
                <a:off x="3455585" y="3921363"/>
                <a:ext cx="17685" cy="27297"/>
              </a:xfrm>
              <a:custGeom>
                <a:avLst/>
                <a:gdLst/>
                <a:ahLst/>
                <a:cxnLst/>
                <a:rect l="l" t="t" r="r" b="b"/>
                <a:pathLst>
                  <a:path w="563" h="869" extrusionOk="0">
                    <a:moveTo>
                      <a:pt x="454" y="1"/>
                    </a:moveTo>
                    <a:lnTo>
                      <a:pt x="0" y="809"/>
                    </a:lnTo>
                    <a:lnTo>
                      <a:pt x="106" y="869"/>
                    </a:lnTo>
                    <a:lnTo>
                      <a:pt x="563" y="61"/>
                    </a:lnTo>
                    <a:lnTo>
                      <a:pt x="4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33"/>
              <p:cNvSpPr/>
              <p:nvPr/>
            </p:nvSpPr>
            <p:spPr>
              <a:xfrm>
                <a:off x="3489573" y="3939928"/>
                <a:ext cx="17717" cy="27297"/>
              </a:xfrm>
              <a:custGeom>
                <a:avLst/>
                <a:gdLst/>
                <a:ahLst/>
                <a:cxnLst/>
                <a:rect l="l" t="t" r="r" b="b"/>
                <a:pathLst>
                  <a:path w="564" h="869" extrusionOk="0">
                    <a:moveTo>
                      <a:pt x="458" y="0"/>
                    </a:moveTo>
                    <a:lnTo>
                      <a:pt x="1" y="809"/>
                    </a:lnTo>
                    <a:lnTo>
                      <a:pt x="110" y="868"/>
                    </a:lnTo>
                    <a:lnTo>
                      <a:pt x="563" y="60"/>
                    </a:lnTo>
                    <a:lnTo>
                      <a:pt x="45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33"/>
              <p:cNvSpPr/>
              <p:nvPr/>
            </p:nvSpPr>
            <p:spPr>
              <a:xfrm>
                <a:off x="3523153" y="3959246"/>
                <a:ext cx="17685" cy="27297"/>
              </a:xfrm>
              <a:custGeom>
                <a:avLst/>
                <a:gdLst/>
                <a:ahLst/>
                <a:cxnLst/>
                <a:rect l="l" t="t" r="r" b="b"/>
                <a:pathLst>
                  <a:path w="563" h="869" extrusionOk="0">
                    <a:moveTo>
                      <a:pt x="454" y="0"/>
                    </a:moveTo>
                    <a:lnTo>
                      <a:pt x="0" y="809"/>
                    </a:lnTo>
                    <a:lnTo>
                      <a:pt x="106" y="869"/>
                    </a:lnTo>
                    <a:lnTo>
                      <a:pt x="563" y="60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58" name="Google Shape;2258;p33"/>
          <p:cNvGrpSpPr/>
          <p:nvPr/>
        </p:nvGrpSpPr>
        <p:grpSpPr>
          <a:xfrm>
            <a:off x="7631361" y="1211006"/>
            <a:ext cx="137078" cy="137078"/>
            <a:chOff x="2495900" y="1640275"/>
            <a:chExt cx="94050" cy="94050"/>
          </a:xfrm>
        </p:grpSpPr>
        <p:sp>
          <p:nvSpPr>
            <p:cNvPr id="2259" name="Google Shape;2259;p33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3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34F01F9-0F01-D47A-8051-1631DBF6B585}"/>
              </a:ext>
            </a:extLst>
          </p:cNvPr>
          <p:cNvSpPr txBox="1"/>
          <p:nvPr/>
        </p:nvSpPr>
        <p:spPr>
          <a:xfrm>
            <a:off x="658967" y="2469887"/>
            <a:ext cx="342754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dirty="0"/>
              <a:t>and</a:t>
            </a:r>
            <a:r>
              <a:rPr lang="en-GB" sz="1400" dirty="0"/>
              <a:t> connect with company and provides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400" dirty="0"/>
              <a:t>an easy way to track their application. </a:t>
            </a:r>
          </a:p>
          <a:p>
            <a:pPr>
              <a:buClr>
                <a:schemeClr val="dk1"/>
              </a:buClr>
              <a:buSzPts val="1100"/>
            </a:pPr>
            <a:endParaRPr lang="ar-EG" altLang="en-US" dirty="0">
              <a:solidFill>
                <a:srgbClr val="202124"/>
              </a:solidFill>
              <a:latin typeface="inherit"/>
            </a:endParaRPr>
          </a:p>
          <a:p>
            <a:pPr>
              <a:buClr>
                <a:schemeClr val="dk1"/>
              </a:buClr>
              <a:buSzPts val="1100"/>
            </a:pPr>
            <a:endParaRPr lang="ar-EG" altLang="en-US" dirty="0">
              <a:solidFill>
                <a:srgbClr val="202124"/>
              </a:solidFill>
              <a:latin typeface="inherit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en-US" b="1" dirty="0">
                <a:solidFill>
                  <a:srgbClr val="202124"/>
                </a:solidFill>
                <a:latin typeface="inherit"/>
              </a:rPr>
              <a:t>We have 3 users in the application</a:t>
            </a:r>
            <a:r>
              <a:rPr lang="en-US" altLang="en-US" sz="400" b="1" dirty="0">
                <a:solidFill>
                  <a:schemeClr val="tx1"/>
                </a:solidFill>
              </a:rPr>
              <a:t> </a:t>
            </a:r>
            <a:endParaRPr lang="en-GB" b="1" dirty="0">
              <a:solidFill>
                <a:schemeClr val="accent4"/>
              </a:solidFill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b="1" dirty="0">
                <a:solidFill>
                  <a:schemeClr val="accent4"/>
                </a:solidFill>
              </a:rPr>
              <a:t>Admin , jobseeker ,company</a:t>
            </a:r>
            <a:endParaRPr lang="en-GB" sz="1400" b="1" dirty="0">
              <a:solidFill>
                <a:schemeClr val="accent4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5" grpId="0" animBg="1"/>
      <p:bldP spid="1936" grpId="0"/>
      <p:bldP spid="1937" grpId="0" build="p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33"/>
          <p:cNvSpPr/>
          <p:nvPr/>
        </p:nvSpPr>
        <p:spPr>
          <a:xfrm rot="-1940364" flipH="1">
            <a:off x="4161090" y="637940"/>
            <a:ext cx="4545873" cy="3685175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rgbClr val="21252B">
              <a:alpha val="4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6" name="Google Shape;1936;p33"/>
          <p:cNvSpPr txBox="1">
            <a:spLocks noGrp="1"/>
          </p:cNvSpPr>
          <p:nvPr>
            <p:ph type="title"/>
          </p:nvPr>
        </p:nvSpPr>
        <p:spPr>
          <a:xfrm>
            <a:off x="-774098" y="469502"/>
            <a:ext cx="5958544" cy="10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What is The Objectives</a:t>
            </a:r>
            <a:endParaRPr sz="4400" dirty="0"/>
          </a:p>
        </p:txBody>
      </p:sp>
      <p:sp>
        <p:nvSpPr>
          <p:cNvPr id="1937" name="Google Shape;1937;p33"/>
          <p:cNvSpPr txBox="1">
            <a:spLocks noGrp="1"/>
          </p:cNvSpPr>
          <p:nvPr>
            <p:ph type="subTitle" idx="1"/>
          </p:nvPr>
        </p:nvSpPr>
        <p:spPr>
          <a:xfrm>
            <a:off x="675409" y="1438131"/>
            <a:ext cx="3845871" cy="3566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buSzPts val="1100"/>
            </a:pPr>
            <a:r>
              <a:rPr lang="en-GB" dirty="0"/>
              <a:t>1-</a:t>
            </a:r>
            <a:r>
              <a:rPr lang="en-GB" b="1" dirty="0"/>
              <a:t>Language:</a:t>
            </a:r>
            <a:r>
              <a:rPr lang="en-GB" dirty="0"/>
              <a:t> Use English as the main language in the application to help different people to use the application </a:t>
            </a:r>
            <a:r>
              <a:rPr lang="en-GB" dirty="0" err="1"/>
              <a:t>easlliy</a:t>
            </a:r>
            <a:r>
              <a:rPr lang="en-GB" dirty="0"/>
              <a:t>.</a:t>
            </a:r>
          </a:p>
          <a:p>
            <a:pPr marL="0" lvl="0" indent="0" algn="l">
              <a:buSzPts val="1100"/>
            </a:pPr>
            <a:endParaRPr lang="en-GB" dirty="0"/>
          </a:p>
          <a:p>
            <a:pPr marL="0" lvl="0" indent="0" algn="l">
              <a:buSzPts val="1100"/>
            </a:pPr>
            <a:r>
              <a:rPr lang="en-GB" dirty="0"/>
              <a:t>2-</a:t>
            </a:r>
            <a:r>
              <a:rPr lang="en-US" b="1" dirty="0"/>
              <a:t>Apply for a Specific Job</a:t>
            </a:r>
            <a:r>
              <a:rPr lang="en-US" dirty="0"/>
              <a:t>: this applications allow job seekers to apply for specific job openings (</a:t>
            </a:r>
            <a:r>
              <a:rPr lang="en-US" dirty="0">
                <a:solidFill>
                  <a:srgbClr val="00B0F0"/>
                </a:solidFill>
              </a:rPr>
              <a:t>matched jobs</a:t>
            </a:r>
            <a:r>
              <a:rPr lang="en-US" dirty="0"/>
              <a:t>) based on his </a:t>
            </a:r>
            <a:r>
              <a:rPr lang="en-US" dirty="0" err="1">
                <a:solidFill>
                  <a:srgbClr val="00B0F0"/>
                </a:solidFill>
              </a:rPr>
              <a:t>job_title</a:t>
            </a:r>
            <a:r>
              <a:rPr lang="en-US" dirty="0"/>
              <a:t>. </a:t>
            </a:r>
          </a:p>
          <a:p>
            <a:pPr marL="0" lvl="0" indent="0" algn="l">
              <a:buSzPts val="1100"/>
            </a:pPr>
            <a:endParaRPr lang="en-US" dirty="0"/>
          </a:p>
          <a:p>
            <a:pPr marL="0" lvl="0" indent="0" algn="l">
              <a:buSzPts val="1100"/>
            </a:pPr>
            <a:r>
              <a:rPr lang="en-US" dirty="0"/>
              <a:t>3-</a:t>
            </a:r>
            <a:r>
              <a:rPr lang="en-US" b="1" dirty="0"/>
              <a:t> Present Qualifications and Experience:  </a:t>
            </a:r>
            <a:r>
              <a:rPr lang="en-US" dirty="0"/>
              <a:t>jobseeker can add his information such as </a:t>
            </a:r>
            <a:r>
              <a:rPr lang="en-US" dirty="0" err="1"/>
              <a:t>cv,skills&amp;jobtitle</a:t>
            </a:r>
            <a:r>
              <a:rPr lang="en-US" dirty="0"/>
              <a:t>.</a:t>
            </a:r>
          </a:p>
          <a:p>
            <a:pPr marL="0" lvl="0" indent="0" algn="l">
              <a:buSzPts val="1100"/>
            </a:pPr>
            <a:endParaRPr lang="en-US" dirty="0"/>
          </a:p>
          <a:p>
            <a:pPr marL="0" lvl="0" indent="0" algn="l">
              <a:buSzPts val="1100"/>
            </a:pPr>
            <a:r>
              <a:rPr lang="en-US" dirty="0"/>
              <a:t>4-</a:t>
            </a:r>
            <a:r>
              <a:rPr lang="en-US" b="1" dirty="0"/>
              <a:t> Manage Application Workflow</a:t>
            </a:r>
            <a:r>
              <a:rPr lang="en-US" dirty="0"/>
              <a:t>: Job applications help company in organizing and managing the application workflow for jobseekers</a:t>
            </a:r>
          </a:p>
          <a:p>
            <a:pPr marL="0" lvl="0" indent="0" algn="l">
              <a:buSzPts val="1100"/>
            </a:pPr>
            <a:endParaRPr lang="en-GB" dirty="0"/>
          </a:p>
        </p:txBody>
      </p:sp>
      <p:grpSp>
        <p:nvGrpSpPr>
          <p:cNvPr id="1938" name="Google Shape;1938;p33"/>
          <p:cNvGrpSpPr/>
          <p:nvPr/>
        </p:nvGrpSpPr>
        <p:grpSpPr>
          <a:xfrm>
            <a:off x="4361537" y="877991"/>
            <a:ext cx="4306614" cy="3329935"/>
            <a:chOff x="4401480" y="929031"/>
            <a:chExt cx="4467905" cy="3454648"/>
          </a:xfrm>
        </p:grpSpPr>
        <p:grpSp>
          <p:nvGrpSpPr>
            <p:cNvPr id="1939" name="Google Shape;1939;p33"/>
            <p:cNvGrpSpPr/>
            <p:nvPr/>
          </p:nvGrpSpPr>
          <p:grpSpPr>
            <a:xfrm>
              <a:off x="4401480" y="1249628"/>
              <a:ext cx="4305690" cy="2461788"/>
              <a:chOff x="4533465" y="2279441"/>
              <a:chExt cx="2279228" cy="1303085"/>
            </a:xfrm>
          </p:grpSpPr>
          <p:sp>
            <p:nvSpPr>
              <p:cNvPr id="1940" name="Google Shape;1940;p33"/>
              <p:cNvSpPr/>
              <p:nvPr/>
            </p:nvSpPr>
            <p:spPr>
              <a:xfrm>
                <a:off x="6287664" y="2952014"/>
                <a:ext cx="338752" cy="434561"/>
              </a:xfrm>
              <a:custGeom>
                <a:avLst/>
                <a:gdLst/>
                <a:ahLst/>
                <a:cxnLst/>
                <a:rect l="l" t="t" r="r" b="b"/>
                <a:pathLst>
                  <a:path w="10784" h="13834" extrusionOk="0">
                    <a:moveTo>
                      <a:pt x="5329" y="1"/>
                    </a:moveTo>
                    <a:cubicBezTo>
                      <a:pt x="5137" y="1"/>
                      <a:pt x="4954" y="111"/>
                      <a:pt x="4869" y="298"/>
                    </a:cubicBezTo>
                    <a:lnTo>
                      <a:pt x="113" y="10944"/>
                    </a:lnTo>
                    <a:cubicBezTo>
                      <a:pt x="1" y="11197"/>
                      <a:pt x="117" y="11495"/>
                      <a:pt x="370" y="11608"/>
                    </a:cubicBezTo>
                    <a:lnTo>
                      <a:pt x="5252" y="13791"/>
                    </a:lnTo>
                    <a:cubicBezTo>
                      <a:pt x="5318" y="13820"/>
                      <a:pt x="5386" y="13834"/>
                      <a:pt x="5454" y="13834"/>
                    </a:cubicBezTo>
                    <a:cubicBezTo>
                      <a:pt x="5647" y="13834"/>
                      <a:pt x="5833" y="13721"/>
                      <a:pt x="5916" y="13534"/>
                    </a:cubicBezTo>
                    <a:lnTo>
                      <a:pt x="10672" y="2891"/>
                    </a:lnTo>
                    <a:cubicBezTo>
                      <a:pt x="10784" y="2638"/>
                      <a:pt x="10672" y="2340"/>
                      <a:pt x="10418" y="2227"/>
                    </a:cubicBezTo>
                    <a:lnTo>
                      <a:pt x="5533" y="45"/>
                    </a:lnTo>
                    <a:cubicBezTo>
                      <a:pt x="5466" y="15"/>
                      <a:pt x="5397" y="1"/>
                      <a:pt x="5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33"/>
              <p:cNvSpPr/>
              <p:nvPr/>
            </p:nvSpPr>
            <p:spPr>
              <a:xfrm>
                <a:off x="4546690" y="3284515"/>
                <a:ext cx="2266004" cy="298010"/>
              </a:xfrm>
              <a:custGeom>
                <a:avLst/>
                <a:gdLst/>
                <a:ahLst/>
                <a:cxnLst/>
                <a:rect l="l" t="t" r="r" b="b"/>
                <a:pathLst>
                  <a:path w="72137" h="9487" extrusionOk="0">
                    <a:moveTo>
                      <a:pt x="1" y="0"/>
                    </a:moveTo>
                    <a:lnTo>
                      <a:pt x="1" y="9486"/>
                    </a:lnTo>
                    <a:lnTo>
                      <a:pt x="72136" y="9486"/>
                    </a:lnTo>
                    <a:lnTo>
                      <a:pt x="72136" y="0"/>
                    </a:lnTo>
                    <a:close/>
                  </a:path>
                </a:pathLst>
              </a:custGeom>
              <a:solidFill>
                <a:srgbClr val="21252B">
                  <a:alpha val="10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33"/>
              <p:cNvSpPr/>
              <p:nvPr/>
            </p:nvSpPr>
            <p:spPr>
              <a:xfrm>
                <a:off x="5104199" y="2512176"/>
                <a:ext cx="32323" cy="26072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830" extrusionOk="0">
                    <a:moveTo>
                      <a:pt x="102" y="0"/>
                    </a:moveTo>
                    <a:cubicBezTo>
                      <a:pt x="26" y="0"/>
                      <a:pt x="0" y="119"/>
                      <a:pt x="83" y="139"/>
                    </a:cubicBezTo>
                    <a:cubicBezTo>
                      <a:pt x="441" y="209"/>
                      <a:pt x="747" y="459"/>
                      <a:pt x="895" y="796"/>
                    </a:cubicBezTo>
                    <a:cubicBezTo>
                      <a:pt x="904" y="819"/>
                      <a:pt x="928" y="830"/>
                      <a:pt x="952" y="830"/>
                    </a:cubicBezTo>
                    <a:cubicBezTo>
                      <a:pt x="965" y="830"/>
                      <a:pt x="979" y="827"/>
                      <a:pt x="990" y="821"/>
                    </a:cubicBezTo>
                    <a:cubicBezTo>
                      <a:pt x="1025" y="800"/>
                      <a:pt x="1028" y="761"/>
                      <a:pt x="1014" y="726"/>
                    </a:cubicBezTo>
                    <a:cubicBezTo>
                      <a:pt x="856" y="360"/>
                      <a:pt x="512" y="83"/>
                      <a:pt x="118" y="2"/>
                    </a:cubicBezTo>
                    <a:cubicBezTo>
                      <a:pt x="113" y="1"/>
                      <a:pt x="107" y="0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33"/>
              <p:cNvSpPr/>
              <p:nvPr/>
            </p:nvSpPr>
            <p:spPr>
              <a:xfrm>
                <a:off x="5117706" y="2504260"/>
                <a:ext cx="19444" cy="31255"/>
              </a:xfrm>
              <a:custGeom>
                <a:avLst/>
                <a:gdLst/>
                <a:ahLst/>
                <a:cxnLst/>
                <a:rect l="l" t="t" r="r" b="b"/>
                <a:pathLst>
                  <a:path w="619" h="995" extrusionOk="0">
                    <a:moveTo>
                      <a:pt x="83" y="1"/>
                    </a:moveTo>
                    <a:cubicBezTo>
                      <a:pt x="63" y="1"/>
                      <a:pt x="42" y="9"/>
                      <a:pt x="29" y="22"/>
                    </a:cubicBezTo>
                    <a:cubicBezTo>
                      <a:pt x="1" y="50"/>
                      <a:pt x="8" y="89"/>
                      <a:pt x="29" y="120"/>
                    </a:cubicBezTo>
                    <a:cubicBezTo>
                      <a:pt x="222" y="366"/>
                      <a:pt x="370" y="647"/>
                      <a:pt x="468" y="946"/>
                    </a:cubicBezTo>
                    <a:cubicBezTo>
                      <a:pt x="478" y="980"/>
                      <a:pt x="505" y="994"/>
                      <a:pt x="533" y="994"/>
                    </a:cubicBezTo>
                    <a:cubicBezTo>
                      <a:pt x="576" y="994"/>
                      <a:pt x="619" y="960"/>
                      <a:pt x="602" y="907"/>
                    </a:cubicBezTo>
                    <a:cubicBezTo>
                      <a:pt x="496" y="588"/>
                      <a:pt x="338" y="289"/>
                      <a:pt x="131" y="22"/>
                    </a:cubicBezTo>
                    <a:cubicBezTo>
                      <a:pt x="119" y="7"/>
                      <a:pt x="102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33"/>
              <p:cNvSpPr/>
              <p:nvPr/>
            </p:nvSpPr>
            <p:spPr>
              <a:xfrm>
                <a:off x="5036913" y="3263751"/>
                <a:ext cx="424289" cy="251740"/>
              </a:xfrm>
              <a:custGeom>
                <a:avLst/>
                <a:gdLst/>
                <a:ahLst/>
                <a:cxnLst/>
                <a:rect l="l" t="t" r="r" b="b"/>
                <a:pathLst>
                  <a:path w="13507" h="8014" extrusionOk="0">
                    <a:moveTo>
                      <a:pt x="3184" y="0"/>
                    </a:moveTo>
                    <a:lnTo>
                      <a:pt x="0" y="2081"/>
                    </a:lnTo>
                    <a:lnTo>
                      <a:pt x="6404" y="8014"/>
                    </a:lnTo>
                    <a:lnTo>
                      <a:pt x="13507" y="5701"/>
                    </a:lnTo>
                    <a:lnTo>
                      <a:pt x="13507" y="5111"/>
                    </a:lnTo>
                    <a:lnTo>
                      <a:pt x="31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33"/>
              <p:cNvSpPr/>
              <p:nvPr/>
            </p:nvSpPr>
            <p:spPr>
              <a:xfrm>
                <a:off x="5236508" y="3359465"/>
                <a:ext cx="177229" cy="122572"/>
              </a:xfrm>
              <a:custGeom>
                <a:avLst/>
                <a:gdLst/>
                <a:ahLst/>
                <a:cxnLst/>
                <a:rect l="l" t="t" r="r" b="b"/>
                <a:pathLst>
                  <a:path w="5642" h="3902" extrusionOk="0">
                    <a:moveTo>
                      <a:pt x="1164" y="1"/>
                    </a:moveTo>
                    <a:lnTo>
                      <a:pt x="57" y="795"/>
                    </a:lnTo>
                    <a:lnTo>
                      <a:pt x="1" y="3902"/>
                    </a:lnTo>
                    <a:lnTo>
                      <a:pt x="1" y="3902"/>
                    </a:lnTo>
                    <a:lnTo>
                      <a:pt x="5642" y="1979"/>
                    </a:lnTo>
                    <a:lnTo>
                      <a:pt x="1164" y="1"/>
                    </a:lnTo>
                    <a:close/>
                  </a:path>
                </a:pathLst>
              </a:custGeom>
              <a:solidFill>
                <a:srgbClr val="21252B">
                  <a:alpha val="10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33"/>
              <p:cNvSpPr/>
              <p:nvPr/>
            </p:nvSpPr>
            <p:spPr>
              <a:xfrm>
                <a:off x="5092325" y="2716232"/>
                <a:ext cx="156811" cy="202516"/>
              </a:xfrm>
              <a:custGeom>
                <a:avLst/>
                <a:gdLst/>
                <a:ahLst/>
                <a:cxnLst/>
                <a:rect l="l" t="t" r="r" b="b"/>
                <a:pathLst>
                  <a:path w="4992" h="6447" extrusionOk="0">
                    <a:moveTo>
                      <a:pt x="1522" y="1"/>
                    </a:moveTo>
                    <a:cubicBezTo>
                      <a:pt x="1522" y="1"/>
                      <a:pt x="1522" y="1656"/>
                      <a:pt x="0" y="3199"/>
                    </a:cubicBezTo>
                    <a:lnTo>
                      <a:pt x="3223" y="6447"/>
                    </a:lnTo>
                    <a:lnTo>
                      <a:pt x="4991" y="5505"/>
                    </a:lnTo>
                    <a:lnTo>
                      <a:pt x="4991" y="3783"/>
                    </a:lnTo>
                    <a:cubicBezTo>
                      <a:pt x="4991" y="3783"/>
                      <a:pt x="4165" y="2595"/>
                      <a:pt x="4946" y="806"/>
                    </a:cubicBezTo>
                    <a:lnTo>
                      <a:pt x="1522" y="1"/>
                    </a:lnTo>
                    <a:close/>
                  </a:path>
                </a:pathLst>
              </a:custGeom>
              <a:solidFill>
                <a:srgbClr val="C765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33"/>
              <p:cNvSpPr/>
              <p:nvPr/>
            </p:nvSpPr>
            <p:spPr>
              <a:xfrm>
                <a:off x="5112083" y="2517108"/>
                <a:ext cx="173051" cy="241970"/>
              </a:xfrm>
              <a:custGeom>
                <a:avLst/>
                <a:gdLst/>
                <a:ahLst/>
                <a:cxnLst/>
                <a:rect l="l" t="t" r="r" b="b"/>
                <a:pathLst>
                  <a:path w="5509" h="7703" extrusionOk="0">
                    <a:moveTo>
                      <a:pt x="3921" y="0"/>
                    </a:moveTo>
                    <a:cubicBezTo>
                      <a:pt x="3664" y="0"/>
                      <a:pt x="3394" y="30"/>
                      <a:pt x="3178" y="45"/>
                    </a:cubicBezTo>
                    <a:cubicBezTo>
                      <a:pt x="2531" y="91"/>
                      <a:pt x="1874" y="175"/>
                      <a:pt x="1287" y="449"/>
                    </a:cubicBezTo>
                    <a:cubicBezTo>
                      <a:pt x="700" y="720"/>
                      <a:pt x="183" y="1215"/>
                      <a:pt x="25" y="1845"/>
                    </a:cubicBezTo>
                    <a:lnTo>
                      <a:pt x="233" y="1574"/>
                    </a:lnTo>
                    <a:lnTo>
                      <a:pt x="233" y="1574"/>
                    </a:lnTo>
                    <a:cubicBezTo>
                      <a:pt x="89" y="1841"/>
                      <a:pt x="20" y="2153"/>
                      <a:pt x="11" y="2460"/>
                    </a:cubicBezTo>
                    <a:cubicBezTo>
                      <a:pt x="1" y="2924"/>
                      <a:pt x="109" y="3377"/>
                      <a:pt x="218" y="3827"/>
                    </a:cubicBezTo>
                    <a:cubicBezTo>
                      <a:pt x="356" y="4386"/>
                      <a:pt x="489" y="4945"/>
                      <a:pt x="626" y="5503"/>
                    </a:cubicBezTo>
                    <a:cubicBezTo>
                      <a:pt x="770" y="6104"/>
                      <a:pt x="942" y="6748"/>
                      <a:pt x="1410" y="7152"/>
                    </a:cubicBezTo>
                    <a:cubicBezTo>
                      <a:pt x="1628" y="7342"/>
                      <a:pt x="1898" y="7461"/>
                      <a:pt x="2173" y="7553"/>
                    </a:cubicBezTo>
                    <a:cubicBezTo>
                      <a:pt x="2474" y="7649"/>
                      <a:pt x="2798" y="7703"/>
                      <a:pt x="3118" y="7703"/>
                    </a:cubicBezTo>
                    <a:cubicBezTo>
                      <a:pt x="3676" y="7703"/>
                      <a:pt x="4222" y="7538"/>
                      <a:pt x="4608" y="7145"/>
                    </a:cubicBezTo>
                    <a:cubicBezTo>
                      <a:pt x="4935" y="6814"/>
                      <a:pt x="5107" y="6361"/>
                      <a:pt x="5248" y="5915"/>
                    </a:cubicBezTo>
                    <a:cubicBezTo>
                      <a:pt x="5498" y="5131"/>
                      <a:pt x="5480" y="4294"/>
                      <a:pt x="5494" y="3468"/>
                    </a:cubicBezTo>
                    <a:cubicBezTo>
                      <a:pt x="5508" y="2576"/>
                      <a:pt x="5420" y="1665"/>
                      <a:pt x="5055" y="843"/>
                    </a:cubicBezTo>
                    <a:cubicBezTo>
                      <a:pt x="4914" y="530"/>
                      <a:pt x="4735" y="154"/>
                      <a:pt x="4390" y="52"/>
                    </a:cubicBezTo>
                    <a:cubicBezTo>
                      <a:pt x="4252" y="13"/>
                      <a:pt x="4090" y="0"/>
                      <a:pt x="3921" y="0"/>
                    </a:cubicBezTo>
                    <a:close/>
                  </a:path>
                </a:pathLst>
              </a:custGeom>
              <a:solidFill>
                <a:srgbClr val="C765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33"/>
              <p:cNvSpPr/>
              <p:nvPr/>
            </p:nvSpPr>
            <p:spPr>
              <a:xfrm>
                <a:off x="5061635" y="2619795"/>
                <a:ext cx="99735" cy="105640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363" extrusionOk="0">
                    <a:moveTo>
                      <a:pt x="1158" y="1"/>
                    </a:moveTo>
                    <a:cubicBezTo>
                      <a:pt x="991" y="1"/>
                      <a:pt x="830" y="40"/>
                      <a:pt x="686" y="122"/>
                    </a:cubicBezTo>
                    <a:cubicBezTo>
                      <a:pt x="85" y="470"/>
                      <a:pt x="0" y="1451"/>
                      <a:pt x="496" y="2312"/>
                    </a:cubicBezTo>
                    <a:cubicBezTo>
                      <a:pt x="873" y="2964"/>
                      <a:pt x="1480" y="3362"/>
                      <a:pt x="2013" y="3362"/>
                    </a:cubicBezTo>
                    <a:cubicBezTo>
                      <a:pt x="2181" y="3362"/>
                      <a:pt x="2341" y="3323"/>
                      <a:pt x="2485" y="3240"/>
                    </a:cubicBezTo>
                    <a:cubicBezTo>
                      <a:pt x="3086" y="2892"/>
                      <a:pt x="3174" y="1911"/>
                      <a:pt x="2675" y="1050"/>
                    </a:cubicBezTo>
                    <a:cubicBezTo>
                      <a:pt x="2298" y="397"/>
                      <a:pt x="1692" y="1"/>
                      <a:pt x="1158" y="1"/>
                    </a:cubicBezTo>
                    <a:close/>
                  </a:path>
                </a:pathLst>
              </a:custGeom>
              <a:solidFill>
                <a:srgbClr val="C765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33"/>
              <p:cNvSpPr/>
              <p:nvPr/>
            </p:nvSpPr>
            <p:spPr>
              <a:xfrm>
                <a:off x="5084691" y="2483936"/>
                <a:ext cx="224819" cy="177135"/>
              </a:xfrm>
              <a:custGeom>
                <a:avLst/>
                <a:gdLst/>
                <a:ahLst/>
                <a:cxnLst/>
                <a:rect l="l" t="t" r="r" b="b"/>
                <a:pathLst>
                  <a:path w="7157" h="5639" extrusionOk="0">
                    <a:moveTo>
                      <a:pt x="3703" y="0"/>
                    </a:moveTo>
                    <a:cubicBezTo>
                      <a:pt x="2996" y="0"/>
                      <a:pt x="2291" y="240"/>
                      <a:pt x="1797" y="743"/>
                    </a:cubicBezTo>
                    <a:cubicBezTo>
                      <a:pt x="1618" y="922"/>
                      <a:pt x="1445" y="1200"/>
                      <a:pt x="1452" y="1453"/>
                    </a:cubicBezTo>
                    <a:cubicBezTo>
                      <a:pt x="1401" y="1434"/>
                      <a:pt x="1347" y="1426"/>
                      <a:pt x="1293" y="1426"/>
                    </a:cubicBezTo>
                    <a:cubicBezTo>
                      <a:pt x="1158" y="1426"/>
                      <a:pt x="1021" y="1477"/>
                      <a:pt x="911" y="1554"/>
                    </a:cubicBezTo>
                    <a:cubicBezTo>
                      <a:pt x="757" y="1667"/>
                      <a:pt x="648" y="1829"/>
                      <a:pt x="553" y="1994"/>
                    </a:cubicBezTo>
                    <a:cubicBezTo>
                      <a:pt x="145" y="2704"/>
                      <a:pt x="1" y="3558"/>
                      <a:pt x="152" y="4363"/>
                    </a:cubicBezTo>
                    <a:cubicBezTo>
                      <a:pt x="191" y="4353"/>
                      <a:pt x="231" y="4349"/>
                      <a:pt x="269" y="4349"/>
                    </a:cubicBezTo>
                    <a:cubicBezTo>
                      <a:pt x="539" y="4349"/>
                      <a:pt x="790" y="4558"/>
                      <a:pt x="971" y="4770"/>
                    </a:cubicBezTo>
                    <a:cubicBezTo>
                      <a:pt x="1196" y="5034"/>
                      <a:pt x="1386" y="5326"/>
                      <a:pt x="1533" y="5639"/>
                    </a:cubicBezTo>
                    <a:cubicBezTo>
                      <a:pt x="1681" y="5364"/>
                      <a:pt x="1488" y="5045"/>
                      <a:pt x="1452" y="4735"/>
                    </a:cubicBezTo>
                    <a:cubicBezTo>
                      <a:pt x="1414" y="4373"/>
                      <a:pt x="1600" y="4032"/>
                      <a:pt x="1734" y="3695"/>
                    </a:cubicBezTo>
                    <a:cubicBezTo>
                      <a:pt x="1976" y="3087"/>
                      <a:pt x="2064" y="2416"/>
                      <a:pt x="1987" y="1765"/>
                    </a:cubicBezTo>
                    <a:lnTo>
                      <a:pt x="1987" y="1765"/>
                    </a:lnTo>
                    <a:cubicBezTo>
                      <a:pt x="2167" y="1799"/>
                      <a:pt x="2335" y="1831"/>
                      <a:pt x="2504" y="1831"/>
                    </a:cubicBezTo>
                    <a:cubicBezTo>
                      <a:pt x="2757" y="1831"/>
                      <a:pt x="3012" y="1760"/>
                      <a:pt x="3312" y="1519"/>
                    </a:cubicBezTo>
                    <a:cubicBezTo>
                      <a:pt x="3340" y="1564"/>
                      <a:pt x="3350" y="1654"/>
                      <a:pt x="3414" y="1654"/>
                    </a:cubicBezTo>
                    <a:cubicBezTo>
                      <a:pt x="3436" y="1654"/>
                      <a:pt x="3466" y="1643"/>
                      <a:pt x="3505" y="1614"/>
                    </a:cubicBezTo>
                    <a:cubicBezTo>
                      <a:pt x="3556" y="1576"/>
                      <a:pt x="3592" y="1562"/>
                      <a:pt x="3618" y="1562"/>
                    </a:cubicBezTo>
                    <a:cubicBezTo>
                      <a:pt x="3663" y="1562"/>
                      <a:pt x="3675" y="1608"/>
                      <a:pt x="3670" y="1653"/>
                    </a:cubicBezTo>
                    <a:cubicBezTo>
                      <a:pt x="3807" y="1554"/>
                      <a:pt x="3948" y="1453"/>
                      <a:pt x="4085" y="1351"/>
                    </a:cubicBezTo>
                    <a:lnTo>
                      <a:pt x="4085" y="1351"/>
                    </a:lnTo>
                    <a:cubicBezTo>
                      <a:pt x="4053" y="1408"/>
                      <a:pt x="3893" y="1650"/>
                      <a:pt x="3907" y="1650"/>
                    </a:cubicBezTo>
                    <a:cubicBezTo>
                      <a:pt x="3908" y="1650"/>
                      <a:pt x="3911" y="1647"/>
                      <a:pt x="3916" y="1642"/>
                    </a:cubicBezTo>
                    <a:cubicBezTo>
                      <a:pt x="4046" y="1502"/>
                      <a:pt x="4327" y="1400"/>
                      <a:pt x="4517" y="1393"/>
                    </a:cubicBezTo>
                    <a:lnTo>
                      <a:pt x="4517" y="1393"/>
                    </a:lnTo>
                    <a:cubicBezTo>
                      <a:pt x="4454" y="1516"/>
                      <a:pt x="4356" y="1593"/>
                      <a:pt x="4443" y="1699"/>
                    </a:cubicBezTo>
                    <a:cubicBezTo>
                      <a:pt x="4500" y="1769"/>
                      <a:pt x="4598" y="1783"/>
                      <a:pt x="4686" y="1804"/>
                    </a:cubicBezTo>
                    <a:cubicBezTo>
                      <a:pt x="4918" y="1867"/>
                      <a:pt x="5111" y="2025"/>
                      <a:pt x="5276" y="2201"/>
                    </a:cubicBezTo>
                    <a:cubicBezTo>
                      <a:pt x="5631" y="2577"/>
                      <a:pt x="5958" y="2992"/>
                      <a:pt x="6029" y="3505"/>
                    </a:cubicBezTo>
                    <a:cubicBezTo>
                      <a:pt x="6064" y="3769"/>
                      <a:pt x="6190" y="4011"/>
                      <a:pt x="6264" y="4268"/>
                    </a:cubicBezTo>
                    <a:cubicBezTo>
                      <a:pt x="6355" y="4595"/>
                      <a:pt x="6359" y="4943"/>
                      <a:pt x="6338" y="5287"/>
                    </a:cubicBezTo>
                    <a:cubicBezTo>
                      <a:pt x="6415" y="4918"/>
                      <a:pt x="6493" y="4549"/>
                      <a:pt x="6566" y="4180"/>
                    </a:cubicBezTo>
                    <a:cubicBezTo>
                      <a:pt x="6637" y="3839"/>
                      <a:pt x="6721" y="3656"/>
                      <a:pt x="6696" y="3305"/>
                    </a:cubicBezTo>
                    <a:cubicBezTo>
                      <a:pt x="6672" y="2946"/>
                      <a:pt x="6647" y="2584"/>
                      <a:pt x="6623" y="2222"/>
                    </a:cubicBezTo>
                    <a:cubicBezTo>
                      <a:pt x="6612" y="2043"/>
                      <a:pt x="7009" y="1990"/>
                      <a:pt x="6710" y="1790"/>
                    </a:cubicBezTo>
                    <a:cubicBezTo>
                      <a:pt x="6686" y="1776"/>
                      <a:pt x="6717" y="1783"/>
                      <a:pt x="6728" y="1758"/>
                    </a:cubicBezTo>
                    <a:cubicBezTo>
                      <a:pt x="6749" y="1699"/>
                      <a:pt x="7157" y="1692"/>
                      <a:pt x="6710" y="1477"/>
                    </a:cubicBezTo>
                    <a:cubicBezTo>
                      <a:pt x="5877" y="1076"/>
                      <a:pt x="5269" y="265"/>
                      <a:pt x="4366" y="71"/>
                    </a:cubicBezTo>
                    <a:cubicBezTo>
                      <a:pt x="4149" y="24"/>
                      <a:pt x="3926" y="0"/>
                      <a:pt x="37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33"/>
              <p:cNvSpPr/>
              <p:nvPr/>
            </p:nvSpPr>
            <p:spPr>
              <a:xfrm>
                <a:off x="5177013" y="2624381"/>
                <a:ext cx="16366" cy="25884"/>
              </a:xfrm>
              <a:custGeom>
                <a:avLst/>
                <a:gdLst/>
                <a:ahLst/>
                <a:cxnLst/>
                <a:rect l="l" t="t" r="r" b="b"/>
                <a:pathLst>
                  <a:path w="521" h="824" extrusionOk="0">
                    <a:moveTo>
                      <a:pt x="260" y="1"/>
                    </a:moveTo>
                    <a:cubicBezTo>
                      <a:pt x="116" y="1"/>
                      <a:pt x="0" y="183"/>
                      <a:pt x="0" y="412"/>
                    </a:cubicBezTo>
                    <a:cubicBezTo>
                      <a:pt x="0" y="637"/>
                      <a:pt x="116" y="823"/>
                      <a:pt x="260" y="823"/>
                    </a:cubicBezTo>
                    <a:cubicBezTo>
                      <a:pt x="404" y="823"/>
                      <a:pt x="520" y="637"/>
                      <a:pt x="520" y="412"/>
                    </a:cubicBezTo>
                    <a:cubicBezTo>
                      <a:pt x="520" y="183"/>
                      <a:pt x="404" y="1"/>
                      <a:pt x="2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33"/>
              <p:cNvSpPr/>
              <p:nvPr/>
            </p:nvSpPr>
            <p:spPr>
              <a:xfrm>
                <a:off x="5239052" y="2613136"/>
                <a:ext cx="16272" cy="25852"/>
              </a:xfrm>
              <a:custGeom>
                <a:avLst/>
                <a:gdLst/>
                <a:ahLst/>
                <a:cxnLst/>
                <a:rect l="l" t="t" r="r" b="b"/>
                <a:pathLst>
                  <a:path w="518" h="823" extrusionOk="0">
                    <a:moveTo>
                      <a:pt x="261" y="0"/>
                    </a:moveTo>
                    <a:cubicBezTo>
                      <a:pt x="116" y="0"/>
                      <a:pt x="0" y="186"/>
                      <a:pt x="0" y="411"/>
                    </a:cubicBezTo>
                    <a:cubicBezTo>
                      <a:pt x="0" y="640"/>
                      <a:pt x="116" y="823"/>
                      <a:pt x="261" y="823"/>
                    </a:cubicBezTo>
                    <a:cubicBezTo>
                      <a:pt x="401" y="823"/>
                      <a:pt x="517" y="640"/>
                      <a:pt x="517" y="411"/>
                    </a:cubicBezTo>
                    <a:cubicBezTo>
                      <a:pt x="517" y="186"/>
                      <a:pt x="401" y="0"/>
                      <a:pt x="2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33"/>
              <p:cNvSpPr/>
              <p:nvPr/>
            </p:nvSpPr>
            <p:spPr>
              <a:xfrm>
                <a:off x="5212760" y="2598717"/>
                <a:ext cx="21361" cy="71652"/>
              </a:xfrm>
              <a:custGeom>
                <a:avLst/>
                <a:gdLst/>
                <a:ahLst/>
                <a:cxnLst/>
                <a:rect l="l" t="t" r="r" b="b"/>
                <a:pathLst>
                  <a:path w="680" h="2281" extrusionOk="0">
                    <a:moveTo>
                      <a:pt x="120" y="0"/>
                    </a:moveTo>
                    <a:cubicBezTo>
                      <a:pt x="85" y="0"/>
                      <a:pt x="48" y="22"/>
                      <a:pt x="43" y="66"/>
                    </a:cubicBezTo>
                    <a:cubicBezTo>
                      <a:pt x="1" y="445"/>
                      <a:pt x="78" y="825"/>
                      <a:pt x="226" y="1173"/>
                    </a:cubicBezTo>
                    <a:cubicBezTo>
                      <a:pt x="300" y="1345"/>
                      <a:pt x="402" y="1500"/>
                      <a:pt x="486" y="1668"/>
                    </a:cubicBezTo>
                    <a:cubicBezTo>
                      <a:pt x="588" y="1872"/>
                      <a:pt x="440" y="2030"/>
                      <a:pt x="296" y="2164"/>
                    </a:cubicBezTo>
                    <a:cubicBezTo>
                      <a:pt x="247" y="2211"/>
                      <a:pt x="296" y="2281"/>
                      <a:pt x="352" y="2281"/>
                    </a:cubicBezTo>
                    <a:cubicBezTo>
                      <a:pt x="367" y="2281"/>
                      <a:pt x="383" y="2275"/>
                      <a:pt x="398" y="2262"/>
                    </a:cubicBezTo>
                    <a:cubicBezTo>
                      <a:pt x="521" y="2146"/>
                      <a:pt x="651" y="2009"/>
                      <a:pt x="665" y="1830"/>
                    </a:cubicBezTo>
                    <a:cubicBezTo>
                      <a:pt x="679" y="1633"/>
                      <a:pt x="521" y="1457"/>
                      <a:pt x="437" y="1292"/>
                    </a:cubicBezTo>
                    <a:cubicBezTo>
                      <a:pt x="243" y="913"/>
                      <a:pt x="138" y="491"/>
                      <a:pt x="184" y="69"/>
                    </a:cubicBezTo>
                    <a:cubicBezTo>
                      <a:pt x="189" y="23"/>
                      <a:pt x="156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33"/>
              <p:cNvSpPr/>
              <p:nvPr/>
            </p:nvSpPr>
            <p:spPr>
              <a:xfrm>
                <a:off x="5176887" y="2680955"/>
                <a:ext cx="72594" cy="35496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130" extrusionOk="0">
                    <a:moveTo>
                      <a:pt x="1945" y="0"/>
                    </a:moveTo>
                    <a:cubicBezTo>
                      <a:pt x="1922" y="0"/>
                      <a:pt x="1897" y="2"/>
                      <a:pt x="1870" y="6"/>
                    </a:cubicBezTo>
                    <a:cubicBezTo>
                      <a:pt x="932" y="147"/>
                      <a:pt x="1" y="48"/>
                      <a:pt x="18" y="319"/>
                    </a:cubicBezTo>
                    <a:cubicBezTo>
                      <a:pt x="22" y="389"/>
                      <a:pt x="43" y="481"/>
                      <a:pt x="85" y="576"/>
                    </a:cubicBezTo>
                    <a:cubicBezTo>
                      <a:pt x="202" y="837"/>
                      <a:pt x="485" y="1130"/>
                      <a:pt x="1028" y="1130"/>
                    </a:cubicBezTo>
                    <a:cubicBezTo>
                      <a:pt x="1055" y="1130"/>
                      <a:pt x="1083" y="1129"/>
                      <a:pt x="1111" y="1127"/>
                    </a:cubicBezTo>
                    <a:cubicBezTo>
                      <a:pt x="1456" y="1110"/>
                      <a:pt x="1726" y="976"/>
                      <a:pt x="1913" y="808"/>
                    </a:cubicBezTo>
                    <a:cubicBezTo>
                      <a:pt x="2276" y="474"/>
                      <a:pt x="2310" y="0"/>
                      <a:pt x="19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33"/>
              <p:cNvSpPr/>
              <p:nvPr/>
            </p:nvSpPr>
            <p:spPr>
              <a:xfrm>
                <a:off x="5179557" y="2693929"/>
                <a:ext cx="57422" cy="22523"/>
              </a:xfrm>
              <a:custGeom>
                <a:avLst/>
                <a:gdLst/>
                <a:ahLst/>
                <a:cxnLst/>
                <a:rect l="l" t="t" r="r" b="b"/>
                <a:pathLst>
                  <a:path w="1828" h="717" extrusionOk="0">
                    <a:moveTo>
                      <a:pt x="699" y="1"/>
                    </a:moveTo>
                    <a:cubicBezTo>
                      <a:pt x="398" y="1"/>
                      <a:pt x="157" y="85"/>
                      <a:pt x="0" y="163"/>
                    </a:cubicBezTo>
                    <a:cubicBezTo>
                      <a:pt x="117" y="424"/>
                      <a:pt x="400" y="717"/>
                      <a:pt x="943" y="717"/>
                    </a:cubicBezTo>
                    <a:cubicBezTo>
                      <a:pt x="970" y="717"/>
                      <a:pt x="998" y="716"/>
                      <a:pt x="1026" y="714"/>
                    </a:cubicBezTo>
                    <a:cubicBezTo>
                      <a:pt x="1371" y="697"/>
                      <a:pt x="1641" y="563"/>
                      <a:pt x="1828" y="395"/>
                    </a:cubicBezTo>
                    <a:cubicBezTo>
                      <a:pt x="1691" y="286"/>
                      <a:pt x="1501" y="180"/>
                      <a:pt x="1244" y="92"/>
                    </a:cubicBezTo>
                    <a:cubicBezTo>
                      <a:pt x="1048" y="26"/>
                      <a:pt x="865" y="1"/>
                      <a:pt x="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33"/>
              <p:cNvSpPr/>
              <p:nvPr/>
            </p:nvSpPr>
            <p:spPr>
              <a:xfrm>
                <a:off x="5087236" y="2640873"/>
                <a:ext cx="19601" cy="55066"/>
              </a:xfrm>
              <a:custGeom>
                <a:avLst/>
                <a:gdLst/>
                <a:ahLst/>
                <a:cxnLst/>
                <a:rect l="l" t="t" r="r" b="b"/>
                <a:pathLst>
                  <a:path w="624" h="1753" extrusionOk="0">
                    <a:moveTo>
                      <a:pt x="269" y="0"/>
                    </a:moveTo>
                    <a:cubicBezTo>
                      <a:pt x="253" y="0"/>
                      <a:pt x="237" y="6"/>
                      <a:pt x="222" y="20"/>
                    </a:cubicBezTo>
                    <a:cubicBezTo>
                      <a:pt x="1" y="231"/>
                      <a:pt x="15" y="576"/>
                      <a:pt x="64" y="853"/>
                    </a:cubicBezTo>
                    <a:cubicBezTo>
                      <a:pt x="124" y="1177"/>
                      <a:pt x="271" y="1479"/>
                      <a:pt x="482" y="1729"/>
                    </a:cubicBezTo>
                    <a:cubicBezTo>
                      <a:pt x="496" y="1746"/>
                      <a:pt x="512" y="1753"/>
                      <a:pt x="528" y="1753"/>
                    </a:cubicBezTo>
                    <a:cubicBezTo>
                      <a:pt x="577" y="1753"/>
                      <a:pt x="623" y="1683"/>
                      <a:pt x="581" y="1630"/>
                    </a:cubicBezTo>
                    <a:cubicBezTo>
                      <a:pt x="398" y="1412"/>
                      <a:pt x="268" y="1149"/>
                      <a:pt x="212" y="871"/>
                    </a:cubicBezTo>
                    <a:cubicBezTo>
                      <a:pt x="159" y="632"/>
                      <a:pt x="127" y="305"/>
                      <a:pt x="321" y="119"/>
                    </a:cubicBezTo>
                    <a:cubicBezTo>
                      <a:pt x="372" y="70"/>
                      <a:pt x="323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33"/>
              <p:cNvSpPr/>
              <p:nvPr/>
            </p:nvSpPr>
            <p:spPr>
              <a:xfrm>
                <a:off x="5090220" y="2669961"/>
                <a:ext cx="29779" cy="26292"/>
              </a:xfrm>
              <a:custGeom>
                <a:avLst/>
                <a:gdLst/>
                <a:ahLst/>
                <a:cxnLst/>
                <a:rect l="l" t="t" r="r" b="b"/>
                <a:pathLst>
                  <a:path w="948" h="837" extrusionOk="0">
                    <a:moveTo>
                      <a:pt x="116" y="0"/>
                    </a:moveTo>
                    <a:cubicBezTo>
                      <a:pt x="107" y="0"/>
                      <a:pt x="98" y="1"/>
                      <a:pt x="88" y="1"/>
                    </a:cubicBezTo>
                    <a:cubicBezTo>
                      <a:pt x="3" y="8"/>
                      <a:pt x="1" y="142"/>
                      <a:pt x="82" y="142"/>
                    </a:cubicBezTo>
                    <a:cubicBezTo>
                      <a:pt x="84" y="142"/>
                      <a:pt x="86" y="142"/>
                      <a:pt x="88" y="142"/>
                    </a:cubicBezTo>
                    <a:cubicBezTo>
                      <a:pt x="95" y="141"/>
                      <a:pt x="101" y="141"/>
                      <a:pt x="107" y="141"/>
                    </a:cubicBezTo>
                    <a:cubicBezTo>
                      <a:pt x="267" y="141"/>
                      <a:pt x="391" y="272"/>
                      <a:pt x="493" y="377"/>
                    </a:cubicBezTo>
                    <a:cubicBezTo>
                      <a:pt x="609" y="507"/>
                      <a:pt x="711" y="648"/>
                      <a:pt x="795" y="803"/>
                    </a:cubicBezTo>
                    <a:cubicBezTo>
                      <a:pt x="808" y="826"/>
                      <a:pt x="828" y="836"/>
                      <a:pt x="849" y="836"/>
                    </a:cubicBezTo>
                    <a:cubicBezTo>
                      <a:pt x="897" y="836"/>
                      <a:pt x="947" y="785"/>
                      <a:pt x="918" y="729"/>
                    </a:cubicBezTo>
                    <a:cubicBezTo>
                      <a:pt x="823" y="560"/>
                      <a:pt x="707" y="402"/>
                      <a:pt x="570" y="261"/>
                    </a:cubicBezTo>
                    <a:cubicBezTo>
                      <a:pt x="449" y="134"/>
                      <a:pt x="300" y="0"/>
                      <a:pt x="1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33"/>
              <p:cNvSpPr/>
              <p:nvPr/>
            </p:nvSpPr>
            <p:spPr>
              <a:xfrm>
                <a:off x="5158636" y="2744440"/>
                <a:ext cx="73254" cy="22114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704" extrusionOk="0">
                    <a:moveTo>
                      <a:pt x="94" y="0"/>
                    </a:moveTo>
                    <a:cubicBezTo>
                      <a:pt x="38" y="0"/>
                      <a:pt x="0" y="90"/>
                      <a:pt x="61" y="136"/>
                    </a:cubicBezTo>
                    <a:cubicBezTo>
                      <a:pt x="560" y="508"/>
                      <a:pt x="1171" y="704"/>
                      <a:pt x="1788" y="704"/>
                    </a:cubicBezTo>
                    <a:cubicBezTo>
                      <a:pt x="1941" y="704"/>
                      <a:pt x="2095" y="691"/>
                      <a:pt x="2248" y="667"/>
                    </a:cubicBezTo>
                    <a:cubicBezTo>
                      <a:pt x="2331" y="654"/>
                      <a:pt x="2300" y="532"/>
                      <a:pt x="2222" y="532"/>
                    </a:cubicBezTo>
                    <a:cubicBezTo>
                      <a:pt x="2218" y="532"/>
                      <a:pt x="2213" y="533"/>
                      <a:pt x="2209" y="533"/>
                    </a:cubicBezTo>
                    <a:cubicBezTo>
                      <a:pt x="2069" y="556"/>
                      <a:pt x="1929" y="566"/>
                      <a:pt x="1789" y="566"/>
                    </a:cubicBezTo>
                    <a:cubicBezTo>
                      <a:pt x="1195" y="566"/>
                      <a:pt x="609" y="371"/>
                      <a:pt x="132" y="13"/>
                    </a:cubicBezTo>
                    <a:cubicBezTo>
                      <a:pt x="119" y="4"/>
                      <a:pt x="106" y="0"/>
                      <a:pt x="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33"/>
              <p:cNvSpPr/>
              <p:nvPr/>
            </p:nvSpPr>
            <p:spPr>
              <a:xfrm>
                <a:off x="5159516" y="2583953"/>
                <a:ext cx="42375" cy="18408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586" extrusionOk="0">
                    <a:moveTo>
                      <a:pt x="1048" y="1"/>
                    </a:moveTo>
                    <a:cubicBezTo>
                      <a:pt x="716" y="1"/>
                      <a:pt x="388" y="138"/>
                      <a:pt x="161" y="384"/>
                    </a:cubicBezTo>
                    <a:lnTo>
                      <a:pt x="161" y="384"/>
                    </a:lnTo>
                    <a:cubicBezTo>
                      <a:pt x="125" y="411"/>
                      <a:pt x="89" y="438"/>
                      <a:pt x="55" y="465"/>
                    </a:cubicBezTo>
                    <a:cubicBezTo>
                      <a:pt x="1" y="510"/>
                      <a:pt x="51" y="585"/>
                      <a:pt x="108" y="585"/>
                    </a:cubicBezTo>
                    <a:cubicBezTo>
                      <a:pt x="119" y="585"/>
                      <a:pt x="129" y="583"/>
                      <a:pt x="139" y="578"/>
                    </a:cubicBezTo>
                    <a:cubicBezTo>
                      <a:pt x="142" y="576"/>
                      <a:pt x="145" y="574"/>
                      <a:pt x="148" y="573"/>
                    </a:cubicBezTo>
                    <a:lnTo>
                      <a:pt x="148" y="573"/>
                    </a:lnTo>
                    <a:cubicBezTo>
                      <a:pt x="152" y="573"/>
                      <a:pt x="155" y="574"/>
                      <a:pt x="159" y="574"/>
                    </a:cubicBezTo>
                    <a:cubicBezTo>
                      <a:pt x="174" y="574"/>
                      <a:pt x="189" y="567"/>
                      <a:pt x="202" y="550"/>
                    </a:cubicBezTo>
                    <a:cubicBezTo>
                      <a:pt x="205" y="547"/>
                      <a:pt x="207" y="543"/>
                      <a:pt x="210" y="540"/>
                    </a:cubicBezTo>
                    <a:lnTo>
                      <a:pt x="210" y="540"/>
                    </a:lnTo>
                    <a:cubicBezTo>
                      <a:pt x="400" y="444"/>
                      <a:pt x="600" y="370"/>
                      <a:pt x="807" y="320"/>
                    </a:cubicBezTo>
                    <a:lnTo>
                      <a:pt x="807" y="320"/>
                    </a:lnTo>
                    <a:cubicBezTo>
                      <a:pt x="910" y="306"/>
                      <a:pt x="1010" y="289"/>
                      <a:pt x="1112" y="265"/>
                    </a:cubicBezTo>
                    <a:cubicBezTo>
                      <a:pt x="1162" y="255"/>
                      <a:pt x="1172" y="191"/>
                      <a:pt x="1148" y="154"/>
                    </a:cubicBezTo>
                    <a:lnTo>
                      <a:pt x="1148" y="154"/>
                    </a:lnTo>
                    <a:cubicBezTo>
                      <a:pt x="1172" y="154"/>
                      <a:pt x="1195" y="155"/>
                      <a:pt x="1219" y="156"/>
                    </a:cubicBezTo>
                    <a:lnTo>
                      <a:pt x="1219" y="156"/>
                    </a:lnTo>
                    <a:cubicBezTo>
                      <a:pt x="1225" y="157"/>
                      <a:pt x="1230" y="158"/>
                      <a:pt x="1236" y="159"/>
                    </a:cubicBezTo>
                    <a:cubicBezTo>
                      <a:pt x="1236" y="159"/>
                      <a:pt x="1236" y="158"/>
                      <a:pt x="1236" y="158"/>
                    </a:cubicBezTo>
                    <a:lnTo>
                      <a:pt x="1236" y="158"/>
                    </a:lnTo>
                    <a:cubicBezTo>
                      <a:pt x="1243" y="158"/>
                      <a:pt x="1250" y="159"/>
                      <a:pt x="1257" y="159"/>
                    </a:cubicBezTo>
                    <a:cubicBezTo>
                      <a:pt x="1260" y="160"/>
                      <a:pt x="1262" y="160"/>
                      <a:pt x="1265" y="160"/>
                    </a:cubicBezTo>
                    <a:cubicBezTo>
                      <a:pt x="1335" y="160"/>
                      <a:pt x="1349" y="36"/>
                      <a:pt x="1274" y="22"/>
                    </a:cubicBezTo>
                    <a:cubicBezTo>
                      <a:pt x="1268" y="21"/>
                      <a:pt x="1262" y="20"/>
                      <a:pt x="1257" y="19"/>
                    </a:cubicBezTo>
                    <a:lnTo>
                      <a:pt x="1257" y="19"/>
                    </a:lnTo>
                    <a:cubicBezTo>
                      <a:pt x="1257" y="19"/>
                      <a:pt x="1257" y="19"/>
                      <a:pt x="1257" y="19"/>
                    </a:cubicBezTo>
                    <a:cubicBezTo>
                      <a:pt x="1256" y="19"/>
                      <a:pt x="1255" y="19"/>
                      <a:pt x="1254" y="19"/>
                    </a:cubicBezTo>
                    <a:lnTo>
                      <a:pt x="1254" y="19"/>
                    </a:lnTo>
                    <a:cubicBezTo>
                      <a:pt x="1186" y="7"/>
                      <a:pt x="1117" y="1"/>
                      <a:pt x="10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33"/>
              <p:cNvSpPr/>
              <p:nvPr/>
            </p:nvSpPr>
            <p:spPr>
              <a:xfrm>
                <a:off x="5230571" y="2579524"/>
                <a:ext cx="29842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950" h="382" extrusionOk="0">
                    <a:moveTo>
                      <a:pt x="313" y="1"/>
                    </a:moveTo>
                    <a:cubicBezTo>
                      <a:pt x="238" y="1"/>
                      <a:pt x="161" y="16"/>
                      <a:pt x="84" y="51"/>
                    </a:cubicBezTo>
                    <a:cubicBezTo>
                      <a:pt x="54" y="64"/>
                      <a:pt x="43" y="109"/>
                      <a:pt x="57" y="141"/>
                    </a:cubicBezTo>
                    <a:lnTo>
                      <a:pt x="57" y="141"/>
                    </a:lnTo>
                    <a:cubicBezTo>
                      <a:pt x="0" y="169"/>
                      <a:pt x="19" y="276"/>
                      <a:pt x="88" y="276"/>
                    </a:cubicBezTo>
                    <a:cubicBezTo>
                      <a:pt x="89" y="276"/>
                      <a:pt x="90" y="276"/>
                      <a:pt x="91" y="276"/>
                    </a:cubicBezTo>
                    <a:cubicBezTo>
                      <a:pt x="144" y="272"/>
                      <a:pt x="197" y="270"/>
                      <a:pt x="250" y="270"/>
                    </a:cubicBezTo>
                    <a:cubicBezTo>
                      <a:pt x="294" y="270"/>
                      <a:pt x="337" y="272"/>
                      <a:pt x="381" y="274"/>
                    </a:cubicBezTo>
                    <a:lnTo>
                      <a:pt x="381" y="274"/>
                    </a:lnTo>
                    <a:cubicBezTo>
                      <a:pt x="392" y="281"/>
                      <a:pt x="404" y="285"/>
                      <a:pt x="418" y="286"/>
                    </a:cubicBezTo>
                    <a:cubicBezTo>
                      <a:pt x="566" y="297"/>
                      <a:pt x="706" y="329"/>
                      <a:pt x="843" y="378"/>
                    </a:cubicBezTo>
                    <a:cubicBezTo>
                      <a:pt x="850" y="380"/>
                      <a:pt x="856" y="381"/>
                      <a:pt x="863" y="381"/>
                    </a:cubicBezTo>
                    <a:cubicBezTo>
                      <a:pt x="914" y="381"/>
                      <a:pt x="949" y="310"/>
                      <a:pt x="924" y="269"/>
                    </a:cubicBezTo>
                    <a:lnTo>
                      <a:pt x="924" y="269"/>
                    </a:lnTo>
                    <a:cubicBezTo>
                      <a:pt x="922" y="250"/>
                      <a:pt x="912" y="232"/>
                      <a:pt x="893" y="220"/>
                    </a:cubicBezTo>
                    <a:cubicBezTo>
                      <a:pt x="716" y="109"/>
                      <a:pt x="518" y="1"/>
                      <a:pt x="3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33"/>
              <p:cNvSpPr/>
              <p:nvPr/>
            </p:nvSpPr>
            <p:spPr>
              <a:xfrm>
                <a:off x="5126816" y="2633899"/>
                <a:ext cx="7382" cy="32638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039" extrusionOk="0">
                    <a:moveTo>
                      <a:pt x="163" y="1"/>
                    </a:moveTo>
                    <a:cubicBezTo>
                      <a:pt x="132" y="1"/>
                      <a:pt x="100" y="21"/>
                      <a:pt x="94" y="53"/>
                    </a:cubicBezTo>
                    <a:cubicBezTo>
                      <a:pt x="48" y="355"/>
                      <a:pt x="17" y="664"/>
                      <a:pt x="3" y="970"/>
                    </a:cubicBezTo>
                    <a:cubicBezTo>
                      <a:pt x="1" y="1016"/>
                      <a:pt x="35" y="1039"/>
                      <a:pt x="70" y="1039"/>
                    </a:cubicBezTo>
                    <a:cubicBezTo>
                      <a:pt x="105" y="1039"/>
                      <a:pt x="141" y="1016"/>
                      <a:pt x="143" y="970"/>
                    </a:cubicBezTo>
                    <a:cubicBezTo>
                      <a:pt x="157" y="675"/>
                      <a:pt x="185" y="380"/>
                      <a:pt x="231" y="88"/>
                    </a:cubicBezTo>
                    <a:cubicBezTo>
                      <a:pt x="234" y="53"/>
                      <a:pt x="220" y="14"/>
                      <a:pt x="182" y="3"/>
                    </a:cubicBezTo>
                    <a:cubicBezTo>
                      <a:pt x="176" y="2"/>
                      <a:pt x="169" y="1"/>
                      <a:pt x="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33"/>
              <p:cNvSpPr/>
              <p:nvPr/>
            </p:nvSpPr>
            <p:spPr>
              <a:xfrm>
                <a:off x="5129517" y="2644705"/>
                <a:ext cx="7885" cy="32606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038" extrusionOk="0">
                    <a:moveTo>
                      <a:pt x="171" y="0"/>
                    </a:moveTo>
                    <a:cubicBezTo>
                      <a:pt x="136" y="0"/>
                      <a:pt x="113" y="34"/>
                      <a:pt x="106" y="67"/>
                    </a:cubicBezTo>
                    <a:cubicBezTo>
                      <a:pt x="75" y="369"/>
                      <a:pt x="40" y="668"/>
                      <a:pt x="4" y="967"/>
                    </a:cubicBezTo>
                    <a:cubicBezTo>
                      <a:pt x="1" y="1006"/>
                      <a:pt x="40" y="1037"/>
                      <a:pt x="75" y="1037"/>
                    </a:cubicBezTo>
                    <a:cubicBezTo>
                      <a:pt x="117" y="1037"/>
                      <a:pt x="141" y="1006"/>
                      <a:pt x="145" y="967"/>
                    </a:cubicBezTo>
                    <a:cubicBezTo>
                      <a:pt x="180" y="668"/>
                      <a:pt x="212" y="369"/>
                      <a:pt x="247" y="67"/>
                    </a:cubicBezTo>
                    <a:cubicBezTo>
                      <a:pt x="250" y="32"/>
                      <a:pt x="212" y="0"/>
                      <a:pt x="177" y="0"/>
                    </a:cubicBezTo>
                    <a:cubicBezTo>
                      <a:pt x="175" y="0"/>
                      <a:pt x="173" y="0"/>
                      <a:pt x="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33"/>
              <p:cNvSpPr/>
              <p:nvPr/>
            </p:nvSpPr>
            <p:spPr>
              <a:xfrm>
                <a:off x="5133821" y="2658715"/>
                <a:ext cx="6440" cy="23654"/>
              </a:xfrm>
              <a:custGeom>
                <a:avLst/>
                <a:gdLst/>
                <a:ahLst/>
                <a:cxnLst/>
                <a:rect l="l" t="t" r="r" b="b"/>
                <a:pathLst>
                  <a:path w="205" h="753" extrusionOk="0">
                    <a:moveTo>
                      <a:pt x="127" y="1"/>
                    </a:moveTo>
                    <a:cubicBezTo>
                      <a:pt x="85" y="1"/>
                      <a:pt x="64" y="36"/>
                      <a:pt x="57" y="71"/>
                    </a:cubicBezTo>
                    <a:cubicBezTo>
                      <a:pt x="33" y="275"/>
                      <a:pt x="15" y="479"/>
                      <a:pt x="4" y="683"/>
                    </a:cubicBezTo>
                    <a:cubicBezTo>
                      <a:pt x="1" y="721"/>
                      <a:pt x="36" y="753"/>
                      <a:pt x="75" y="753"/>
                    </a:cubicBezTo>
                    <a:cubicBezTo>
                      <a:pt x="113" y="753"/>
                      <a:pt x="142" y="721"/>
                      <a:pt x="142" y="683"/>
                    </a:cubicBezTo>
                    <a:cubicBezTo>
                      <a:pt x="156" y="479"/>
                      <a:pt x="173" y="275"/>
                      <a:pt x="198" y="71"/>
                    </a:cubicBezTo>
                    <a:cubicBezTo>
                      <a:pt x="205" y="36"/>
                      <a:pt x="163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33"/>
              <p:cNvSpPr/>
              <p:nvPr/>
            </p:nvSpPr>
            <p:spPr>
              <a:xfrm>
                <a:off x="5092325" y="2769696"/>
                <a:ext cx="183198" cy="515165"/>
              </a:xfrm>
              <a:custGeom>
                <a:avLst/>
                <a:gdLst/>
                <a:ahLst/>
                <a:cxnLst/>
                <a:rect l="l" t="t" r="r" b="b"/>
                <a:pathLst>
                  <a:path w="5832" h="16400" extrusionOk="0">
                    <a:moveTo>
                      <a:pt x="707" y="0"/>
                    </a:moveTo>
                    <a:lnTo>
                      <a:pt x="0" y="1497"/>
                    </a:lnTo>
                    <a:lnTo>
                      <a:pt x="1470" y="3416"/>
                    </a:lnTo>
                    <a:lnTo>
                      <a:pt x="1624" y="16400"/>
                    </a:lnTo>
                    <a:lnTo>
                      <a:pt x="5346" y="16400"/>
                    </a:lnTo>
                    <a:lnTo>
                      <a:pt x="5346" y="2014"/>
                    </a:lnTo>
                    <a:cubicBezTo>
                      <a:pt x="5346" y="2014"/>
                      <a:pt x="5831" y="865"/>
                      <a:pt x="5603" y="689"/>
                    </a:cubicBezTo>
                    <a:cubicBezTo>
                      <a:pt x="5496" y="605"/>
                      <a:pt x="5266" y="583"/>
                      <a:pt x="5051" y="583"/>
                    </a:cubicBezTo>
                    <a:cubicBezTo>
                      <a:pt x="4807" y="583"/>
                      <a:pt x="4584" y="612"/>
                      <a:pt x="4584" y="612"/>
                    </a:cubicBezTo>
                    <a:cubicBezTo>
                      <a:pt x="4506" y="840"/>
                      <a:pt x="4763" y="1757"/>
                      <a:pt x="4837" y="1757"/>
                    </a:cubicBezTo>
                    <a:cubicBezTo>
                      <a:pt x="4914" y="1757"/>
                      <a:pt x="3614" y="4256"/>
                      <a:pt x="3614" y="4256"/>
                    </a:cubicBezTo>
                    <a:lnTo>
                      <a:pt x="2007" y="2907"/>
                    </a:lnTo>
                    <a:lnTo>
                      <a:pt x="2643" y="791"/>
                    </a:lnTo>
                    <a:lnTo>
                      <a:pt x="7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33"/>
              <p:cNvSpPr/>
              <p:nvPr/>
            </p:nvSpPr>
            <p:spPr>
              <a:xfrm>
                <a:off x="4680507" y="2816689"/>
                <a:ext cx="462863" cy="467418"/>
              </a:xfrm>
              <a:custGeom>
                <a:avLst/>
                <a:gdLst/>
                <a:ahLst/>
                <a:cxnLst/>
                <a:rect l="l" t="t" r="r" b="b"/>
                <a:pathLst>
                  <a:path w="14735" h="14880" extrusionOk="0">
                    <a:moveTo>
                      <a:pt x="13102" y="0"/>
                    </a:moveTo>
                    <a:cubicBezTo>
                      <a:pt x="12872" y="0"/>
                      <a:pt x="9240" y="1122"/>
                      <a:pt x="8773" y="1323"/>
                    </a:cubicBezTo>
                    <a:cubicBezTo>
                      <a:pt x="8295" y="1527"/>
                      <a:pt x="5983" y="8827"/>
                      <a:pt x="5937" y="8918"/>
                    </a:cubicBezTo>
                    <a:cubicBezTo>
                      <a:pt x="5937" y="8919"/>
                      <a:pt x="5936" y="8919"/>
                      <a:pt x="5935" y="8919"/>
                    </a:cubicBezTo>
                    <a:cubicBezTo>
                      <a:pt x="5854" y="8919"/>
                      <a:pt x="3466" y="3860"/>
                      <a:pt x="3466" y="3860"/>
                    </a:cubicBezTo>
                    <a:lnTo>
                      <a:pt x="1" y="6423"/>
                    </a:lnTo>
                    <a:lnTo>
                      <a:pt x="2925" y="14879"/>
                    </a:lnTo>
                    <a:lnTo>
                      <a:pt x="14734" y="14879"/>
                    </a:lnTo>
                    <a:lnTo>
                      <a:pt x="14583" y="1920"/>
                    </a:lnTo>
                    <a:cubicBezTo>
                      <a:pt x="14583" y="1920"/>
                      <a:pt x="13912" y="268"/>
                      <a:pt x="13110" y="1"/>
                    </a:cubicBezTo>
                    <a:cubicBezTo>
                      <a:pt x="13109" y="1"/>
                      <a:pt x="13106" y="0"/>
                      <a:pt x="131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33"/>
              <p:cNvSpPr/>
              <p:nvPr/>
            </p:nvSpPr>
            <p:spPr>
              <a:xfrm>
                <a:off x="5251523" y="2823348"/>
                <a:ext cx="324742" cy="500590"/>
              </a:xfrm>
              <a:custGeom>
                <a:avLst/>
                <a:gdLst/>
                <a:ahLst/>
                <a:cxnLst/>
                <a:rect l="l" t="t" r="r" b="b"/>
                <a:pathLst>
                  <a:path w="10338" h="15936" extrusionOk="0">
                    <a:moveTo>
                      <a:pt x="3129" y="8840"/>
                    </a:moveTo>
                    <a:cubicBezTo>
                      <a:pt x="3129" y="8840"/>
                      <a:pt x="5216" y="11743"/>
                      <a:pt x="5125" y="11789"/>
                    </a:cubicBezTo>
                    <a:cubicBezTo>
                      <a:pt x="5050" y="11826"/>
                      <a:pt x="3047" y="13158"/>
                      <a:pt x="2311" y="13648"/>
                    </a:cubicBezTo>
                    <a:lnTo>
                      <a:pt x="2311" y="13648"/>
                    </a:lnTo>
                    <a:lnTo>
                      <a:pt x="3129" y="8840"/>
                    </a:lnTo>
                    <a:close/>
                    <a:moveTo>
                      <a:pt x="296" y="0"/>
                    </a:moveTo>
                    <a:lnTo>
                      <a:pt x="1" y="6822"/>
                    </a:lnTo>
                    <a:lnTo>
                      <a:pt x="92" y="7346"/>
                    </a:lnTo>
                    <a:lnTo>
                      <a:pt x="278" y="14688"/>
                    </a:lnTo>
                    <a:lnTo>
                      <a:pt x="2134" y="14688"/>
                    </a:lnTo>
                    <a:lnTo>
                      <a:pt x="2249" y="14010"/>
                    </a:lnTo>
                    <a:lnTo>
                      <a:pt x="4422" y="15936"/>
                    </a:lnTo>
                    <a:cubicBezTo>
                      <a:pt x="4422" y="15936"/>
                      <a:pt x="9796" y="13852"/>
                      <a:pt x="10067" y="12558"/>
                    </a:cubicBezTo>
                    <a:cubicBezTo>
                      <a:pt x="10337" y="11265"/>
                      <a:pt x="5737" y="2313"/>
                      <a:pt x="5079" y="1677"/>
                    </a:cubicBezTo>
                    <a:cubicBezTo>
                      <a:pt x="4422" y="1044"/>
                      <a:pt x="296" y="0"/>
                      <a:pt x="2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33"/>
              <p:cNvSpPr/>
              <p:nvPr/>
            </p:nvSpPr>
            <p:spPr>
              <a:xfrm>
                <a:off x="4533465" y="2842667"/>
                <a:ext cx="244578" cy="177324"/>
              </a:xfrm>
              <a:custGeom>
                <a:avLst/>
                <a:gdLst/>
                <a:ahLst/>
                <a:cxnLst/>
                <a:rect l="l" t="t" r="r" b="b"/>
                <a:pathLst>
                  <a:path w="7786" h="5645" extrusionOk="0">
                    <a:moveTo>
                      <a:pt x="4608" y="0"/>
                    </a:moveTo>
                    <a:lnTo>
                      <a:pt x="4091" y="742"/>
                    </a:lnTo>
                    <a:cubicBezTo>
                      <a:pt x="4091" y="742"/>
                      <a:pt x="5293" y="1166"/>
                      <a:pt x="5659" y="1250"/>
                    </a:cubicBezTo>
                    <a:lnTo>
                      <a:pt x="5659" y="1250"/>
                    </a:lnTo>
                    <a:cubicBezTo>
                      <a:pt x="4966" y="1260"/>
                      <a:pt x="1061" y="1628"/>
                      <a:pt x="1061" y="1628"/>
                    </a:cubicBezTo>
                    <a:lnTo>
                      <a:pt x="766" y="2341"/>
                    </a:lnTo>
                    <a:lnTo>
                      <a:pt x="3378" y="2316"/>
                    </a:lnTo>
                    <a:lnTo>
                      <a:pt x="3378" y="2316"/>
                    </a:lnTo>
                    <a:cubicBezTo>
                      <a:pt x="3378" y="2316"/>
                      <a:pt x="0" y="3279"/>
                      <a:pt x="25" y="3353"/>
                    </a:cubicBezTo>
                    <a:cubicBezTo>
                      <a:pt x="49" y="3427"/>
                      <a:pt x="148" y="3919"/>
                      <a:pt x="148" y="3919"/>
                    </a:cubicBezTo>
                    <a:lnTo>
                      <a:pt x="3550" y="3304"/>
                    </a:lnTo>
                    <a:lnTo>
                      <a:pt x="1012" y="4018"/>
                    </a:lnTo>
                    <a:lnTo>
                      <a:pt x="1037" y="4608"/>
                    </a:lnTo>
                    <a:lnTo>
                      <a:pt x="3522" y="4239"/>
                    </a:lnTo>
                    <a:lnTo>
                      <a:pt x="1504" y="5177"/>
                    </a:lnTo>
                    <a:lnTo>
                      <a:pt x="1726" y="5645"/>
                    </a:lnTo>
                    <a:cubicBezTo>
                      <a:pt x="1726" y="5645"/>
                      <a:pt x="5420" y="5300"/>
                      <a:pt x="5469" y="5202"/>
                    </a:cubicBezTo>
                    <a:cubicBezTo>
                      <a:pt x="5518" y="5104"/>
                      <a:pt x="7785" y="3353"/>
                      <a:pt x="7785" y="3353"/>
                    </a:cubicBezTo>
                    <a:lnTo>
                      <a:pt x="7342" y="865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C765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33"/>
              <p:cNvSpPr/>
              <p:nvPr/>
            </p:nvSpPr>
            <p:spPr>
              <a:xfrm>
                <a:off x="5224477" y="3266076"/>
                <a:ext cx="160989" cy="172580"/>
              </a:xfrm>
              <a:custGeom>
                <a:avLst/>
                <a:gdLst/>
                <a:ahLst/>
                <a:cxnLst/>
                <a:rect l="l" t="t" r="r" b="b"/>
                <a:pathLst>
                  <a:path w="5125" h="5494" extrusionOk="0">
                    <a:moveTo>
                      <a:pt x="3353" y="0"/>
                    </a:moveTo>
                    <a:cubicBezTo>
                      <a:pt x="3181" y="25"/>
                      <a:pt x="124" y="837"/>
                      <a:pt x="124" y="837"/>
                    </a:cubicBezTo>
                    <a:lnTo>
                      <a:pt x="0" y="5494"/>
                    </a:lnTo>
                    <a:lnTo>
                      <a:pt x="0" y="5494"/>
                    </a:lnTo>
                    <a:lnTo>
                      <a:pt x="1185" y="5297"/>
                    </a:lnTo>
                    <a:lnTo>
                      <a:pt x="2317" y="3571"/>
                    </a:lnTo>
                    <a:cubicBezTo>
                      <a:pt x="2317" y="3571"/>
                      <a:pt x="4830" y="2882"/>
                      <a:pt x="5125" y="1698"/>
                    </a:cubicBezTo>
                    <a:lnTo>
                      <a:pt x="3353" y="0"/>
                    </a:lnTo>
                    <a:close/>
                  </a:path>
                </a:pathLst>
              </a:custGeom>
              <a:solidFill>
                <a:srgbClr val="C765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33"/>
              <p:cNvSpPr/>
              <p:nvPr/>
            </p:nvSpPr>
            <p:spPr>
              <a:xfrm>
                <a:off x="5136051" y="2799789"/>
                <a:ext cx="33988" cy="69296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2206" extrusionOk="0">
                    <a:moveTo>
                      <a:pt x="982" y="1"/>
                    </a:moveTo>
                    <a:cubicBezTo>
                      <a:pt x="961" y="1"/>
                      <a:pt x="940" y="9"/>
                      <a:pt x="925" y="30"/>
                    </a:cubicBezTo>
                    <a:cubicBezTo>
                      <a:pt x="812" y="184"/>
                      <a:pt x="686" y="332"/>
                      <a:pt x="591" y="497"/>
                    </a:cubicBezTo>
                    <a:cubicBezTo>
                      <a:pt x="499" y="652"/>
                      <a:pt x="447" y="828"/>
                      <a:pt x="401" y="996"/>
                    </a:cubicBezTo>
                    <a:cubicBezTo>
                      <a:pt x="299" y="1372"/>
                      <a:pt x="179" y="1741"/>
                      <a:pt x="25" y="2100"/>
                    </a:cubicBezTo>
                    <a:cubicBezTo>
                      <a:pt x="1" y="2155"/>
                      <a:pt x="51" y="2206"/>
                      <a:pt x="97" y="2206"/>
                    </a:cubicBezTo>
                    <a:cubicBezTo>
                      <a:pt x="117" y="2206"/>
                      <a:pt x="137" y="2195"/>
                      <a:pt x="148" y="2170"/>
                    </a:cubicBezTo>
                    <a:cubicBezTo>
                      <a:pt x="295" y="1819"/>
                      <a:pt x="422" y="1460"/>
                      <a:pt x="520" y="1095"/>
                    </a:cubicBezTo>
                    <a:cubicBezTo>
                      <a:pt x="570" y="919"/>
                      <a:pt x="615" y="740"/>
                      <a:pt x="703" y="581"/>
                    </a:cubicBezTo>
                    <a:cubicBezTo>
                      <a:pt x="798" y="413"/>
                      <a:pt x="928" y="258"/>
                      <a:pt x="1044" y="103"/>
                    </a:cubicBezTo>
                    <a:cubicBezTo>
                      <a:pt x="1081" y="51"/>
                      <a:pt x="1032" y="1"/>
                      <a:pt x="9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33"/>
              <p:cNvSpPr/>
              <p:nvPr/>
            </p:nvSpPr>
            <p:spPr>
              <a:xfrm>
                <a:off x="5153516" y="2800543"/>
                <a:ext cx="17779" cy="6043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924" extrusionOk="0">
                    <a:moveTo>
                      <a:pt x="480" y="0"/>
                    </a:moveTo>
                    <a:cubicBezTo>
                      <a:pt x="453" y="0"/>
                      <a:pt x="427" y="16"/>
                      <a:pt x="421" y="51"/>
                    </a:cubicBezTo>
                    <a:cubicBezTo>
                      <a:pt x="309" y="652"/>
                      <a:pt x="175" y="1246"/>
                      <a:pt x="14" y="1837"/>
                    </a:cubicBezTo>
                    <a:cubicBezTo>
                      <a:pt x="1" y="1890"/>
                      <a:pt x="44" y="1924"/>
                      <a:pt x="86" y="1924"/>
                    </a:cubicBezTo>
                    <a:cubicBezTo>
                      <a:pt x="114" y="1924"/>
                      <a:pt x="141" y="1909"/>
                      <a:pt x="151" y="1876"/>
                    </a:cubicBezTo>
                    <a:cubicBezTo>
                      <a:pt x="309" y="1285"/>
                      <a:pt x="446" y="688"/>
                      <a:pt x="555" y="87"/>
                    </a:cubicBezTo>
                    <a:cubicBezTo>
                      <a:pt x="565" y="34"/>
                      <a:pt x="521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33"/>
              <p:cNvSpPr/>
              <p:nvPr/>
            </p:nvSpPr>
            <p:spPr>
              <a:xfrm>
                <a:off x="5199378" y="2824667"/>
                <a:ext cx="46459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2616" extrusionOk="0">
                    <a:moveTo>
                      <a:pt x="1381" y="0"/>
                    </a:moveTo>
                    <a:cubicBezTo>
                      <a:pt x="1360" y="0"/>
                      <a:pt x="1340" y="11"/>
                      <a:pt x="1327" y="36"/>
                    </a:cubicBezTo>
                    <a:cubicBezTo>
                      <a:pt x="887" y="858"/>
                      <a:pt x="455" y="1684"/>
                      <a:pt x="30" y="2510"/>
                    </a:cubicBezTo>
                    <a:cubicBezTo>
                      <a:pt x="1" y="2565"/>
                      <a:pt x="48" y="2616"/>
                      <a:pt x="94" y="2616"/>
                    </a:cubicBezTo>
                    <a:cubicBezTo>
                      <a:pt x="115" y="2616"/>
                      <a:pt x="136" y="2605"/>
                      <a:pt x="149" y="2580"/>
                    </a:cubicBezTo>
                    <a:cubicBezTo>
                      <a:pt x="575" y="1754"/>
                      <a:pt x="1010" y="928"/>
                      <a:pt x="1450" y="106"/>
                    </a:cubicBezTo>
                    <a:cubicBezTo>
                      <a:pt x="1479" y="52"/>
                      <a:pt x="1429" y="0"/>
                      <a:pt x="13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33"/>
              <p:cNvSpPr/>
              <p:nvPr/>
            </p:nvSpPr>
            <p:spPr>
              <a:xfrm>
                <a:off x="5256958" y="2786941"/>
                <a:ext cx="10994" cy="84688"/>
              </a:xfrm>
              <a:custGeom>
                <a:avLst/>
                <a:gdLst/>
                <a:ahLst/>
                <a:cxnLst/>
                <a:rect l="l" t="t" r="r" b="b"/>
                <a:pathLst>
                  <a:path w="350" h="2696" extrusionOk="0">
                    <a:moveTo>
                      <a:pt x="280" y="0"/>
                    </a:moveTo>
                    <a:cubicBezTo>
                      <a:pt x="245" y="0"/>
                      <a:pt x="209" y="22"/>
                      <a:pt x="207" y="66"/>
                    </a:cubicBezTo>
                    <a:cubicBezTo>
                      <a:pt x="190" y="917"/>
                      <a:pt x="123" y="1767"/>
                      <a:pt x="7" y="2607"/>
                    </a:cubicBezTo>
                    <a:cubicBezTo>
                      <a:pt x="0" y="2660"/>
                      <a:pt x="47" y="2696"/>
                      <a:pt x="88" y="2696"/>
                    </a:cubicBezTo>
                    <a:cubicBezTo>
                      <a:pt x="114" y="2696"/>
                      <a:pt x="138" y="2681"/>
                      <a:pt x="144" y="2646"/>
                    </a:cubicBezTo>
                    <a:cubicBezTo>
                      <a:pt x="260" y="1792"/>
                      <a:pt x="330" y="931"/>
                      <a:pt x="348" y="66"/>
                    </a:cubicBezTo>
                    <a:cubicBezTo>
                      <a:pt x="350" y="22"/>
                      <a:pt x="315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33"/>
              <p:cNvSpPr/>
              <p:nvPr/>
            </p:nvSpPr>
            <p:spPr>
              <a:xfrm>
                <a:off x="5225419" y="2836196"/>
                <a:ext cx="30344" cy="48469"/>
              </a:xfrm>
              <a:custGeom>
                <a:avLst/>
                <a:gdLst/>
                <a:ahLst/>
                <a:cxnLst/>
                <a:rect l="l" t="t" r="r" b="b"/>
                <a:pathLst>
                  <a:path w="966" h="1543" extrusionOk="0">
                    <a:moveTo>
                      <a:pt x="757" y="1"/>
                    </a:moveTo>
                    <a:cubicBezTo>
                      <a:pt x="733" y="1"/>
                      <a:pt x="706" y="13"/>
                      <a:pt x="695" y="34"/>
                    </a:cubicBezTo>
                    <a:cubicBezTo>
                      <a:pt x="571" y="277"/>
                      <a:pt x="452" y="519"/>
                      <a:pt x="332" y="762"/>
                    </a:cubicBezTo>
                    <a:cubicBezTo>
                      <a:pt x="273" y="881"/>
                      <a:pt x="213" y="1001"/>
                      <a:pt x="153" y="1120"/>
                    </a:cubicBezTo>
                    <a:cubicBezTo>
                      <a:pt x="101" y="1226"/>
                      <a:pt x="27" y="1334"/>
                      <a:pt x="9" y="1454"/>
                    </a:cubicBezTo>
                    <a:cubicBezTo>
                      <a:pt x="1" y="1507"/>
                      <a:pt x="47" y="1542"/>
                      <a:pt x="89" y="1542"/>
                    </a:cubicBezTo>
                    <a:cubicBezTo>
                      <a:pt x="116" y="1542"/>
                      <a:pt x="141" y="1527"/>
                      <a:pt x="146" y="1493"/>
                    </a:cubicBezTo>
                    <a:cubicBezTo>
                      <a:pt x="160" y="1377"/>
                      <a:pt x="234" y="1268"/>
                      <a:pt x="283" y="1166"/>
                    </a:cubicBezTo>
                    <a:cubicBezTo>
                      <a:pt x="347" y="1046"/>
                      <a:pt x="403" y="927"/>
                      <a:pt x="463" y="807"/>
                    </a:cubicBezTo>
                    <a:cubicBezTo>
                      <a:pt x="566" y="606"/>
                      <a:pt x="667" y="403"/>
                      <a:pt x="767" y="199"/>
                    </a:cubicBezTo>
                    <a:lnTo>
                      <a:pt x="767" y="199"/>
                    </a:lnTo>
                    <a:cubicBezTo>
                      <a:pt x="796" y="276"/>
                      <a:pt x="787" y="391"/>
                      <a:pt x="789" y="452"/>
                    </a:cubicBezTo>
                    <a:cubicBezTo>
                      <a:pt x="800" y="586"/>
                      <a:pt x="810" y="719"/>
                      <a:pt x="821" y="853"/>
                    </a:cubicBezTo>
                    <a:cubicBezTo>
                      <a:pt x="825" y="897"/>
                      <a:pt x="861" y="919"/>
                      <a:pt x="897" y="919"/>
                    </a:cubicBezTo>
                    <a:cubicBezTo>
                      <a:pt x="932" y="919"/>
                      <a:pt x="965" y="897"/>
                      <a:pt x="962" y="853"/>
                    </a:cubicBezTo>
                    <a:cubicBezTo>
                      <a:pt x="948" y="684"/>
                      <a:pt x="937" y="512"/>
                      <a:pt x="923" y="343"/>
                    </a:cubicBezTo>
                    <a:cubicBezTo>
                      <a:pt x="912" y="220"/>
                      <a:pt x="905" y="83"/>
                      <a:pt x="789" y="9"/>
                    </a:cubicBezTo>
                    <a:cubicBezTo>
                      <a:pt x="780" y="4"/>
                      <a:pt x="769" y="1"/>
                      <a:pt x="7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33"/>
              <p:cNvSpPr/>
              <p:nvPr/>
            </p:nvSpPr>
            <p:spPr>
              <a:xfrm>
                <a:off x="5111423" y="2767057"/>
                <a:ext cx="58867" cy="23277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741" extrusionOk="0">
                    <a:moveTo>
                      <a:pt x="114" y="0"/>
                    </a:moveTo>
                    <a:cubicBezTo>
                      <a:pt x="45" y="0"/>
                      <a:pt x="1" y="96"/>
                      <a:pt x="74" y="130"/>
                    </a:cubicBezTo>
                    <a:cubicBezTo>
                      <a:pt x="619" y="372"/>
                      <a:pt x="1181" y="576"/>
                      <a:pt x="1758" y="738"/>
                    </a:cubicBezTo>
                    <a:cubicBezTo>
                      <a:pt x="1765" y="740"/>
                      <a:pt x="1772" y="741"/>
                      <a:pt x="1778" y="741"/>
                    </a:cubicBezTo>
                    <a:cubicBezTo>
                      <a:pt x="1851" y="741"/>
                      <a:pt x="1874" y="623"/>
                      <a:pt x="1796" y="601"/>
                    </a:cubicBezTo>
                    <a:cubicBezTo>
                      <a:pt x="1231" y="443"/>
                      <a:pt x="679" y="246"/>
                      <a:pt x="145" y="7"/>
                    </a:cubicBezTo>
                    <a:cubicBezTo>
                      <a:pt x="134" y="2"/>
                      <a:pt x="124" y="0"/>
                      <a:pt x="1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33"/>
              <p:cNvSpPr/>
              <p:nvPr/>
            </p:nvSpPr>
            <p:spPr>
              <a:xfrm>
                <a:off x="5036893" y="2835865"/>
                <a:ext cx="12565" cy="320188"/>
              </a:xfrm>
              <a:custGeom>
                <a:avLst/>
                <a:gdLst/>
                <a:ahLst/>
                <a:cxnLst/>
                <a:rect l="l" t="t" r="r" b="b"/>
                <a:pathLst>
                  <a:path w="400" h="10193" extrusionOk="0">
                    <a:moveTo>
                      <a:pt x="67" y="1"/>
                    </a:moveTo>
                    <a:cubicBezTo>
                      <a:pt x="34" y="1"/>
                      <a:pt x="1" y="22"/>
                      <a:pt x="1" y="64"/>
                    </a:cubicBezTo>
                    <a:cubicBezTo>
                      <a:pt x="25" y="1375"/>
                      <a:pt x="50" y="2686"/>
                      <a:pt x="82" y="3997"/>
                    </a:cubicBezTo>
                    <a:cubicBezTo>
                      <a:pt x="113" y="5301"/>
                      <a:pt x="152" y="6609"/>
                      <a:pt x="190" y="7913"/>
                    </a:cubicBezTo>
                    <a:cubicBezTo>
                      <a:pt x="215" y="8651"/>
                      <a:pt x="236" y="9389"/>
                      <a:pt x="264" y="10127"/>
                    </a:cubicBezTo>
                    <a:cubicBezTo>
                      <a:pt x="266" y="10171"/>
                      <a:pt x="300" y="10193"/>
                      <a:pt x="334" y="10193"/>
                    </a:cubicBezTo>
                    <a:cubicBezTo>
                      <a:pt x="367" y="10193"/>
                      <a:pt x="400" y="10171"/>
                      <a:pt x="398" y="10127"/>
                    </a:cubicBezTo>
                    <a:cubicBezTo>
                      <a:pt x="352" y="8819"/>
                      <a:pt x="310" y="7508"/>
                      <a:pt x="275" y="6197"/>
                    </a:cubicBezTo>
                    <a:cubicBezTo>
                      <a:pt x="236" y="4890"/>
                      <a:pt x="205" y="3586"/>
                      <a:pt x="176" y="2282"/>
                    </a:cubicBezTo>
                    <a:cubicBezTo>
                      <a:pt x="162" y="1544"/>
                      <a:pt x="148" y="802"/>
                      <a:pt x="134" y="64"/>
                    </a:cubicBezTo>
                    <a:cubicBezTo>
                      <a:pt x="134" y="22"/>
                      <a:pt x="101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33"/>
              <p:cNvSpPr/>
              <p:nvPr/>
            </p:nvSpPr>
            <p:spPr>
              <a:xfrm>
                <a:off x="5336274" y="3024828"/>
                <a:ext cx="23968" cy="131084"/>
              </a:xfrm>
              <a:custGeom>
                <a:avLst/>
                <a:gdLst/>
                <a:ahLst/>
                <a:cxnLst/>
                <a:rect l="l" t="t" r="r" b="b"/>
                <a:pathLst>
                  <a:path w="763" h="4173" extrusionOk="0">
                    <a:moveTo>
                      <a:pt x="678" y="1"/>
                    </a:moveTo>
                    <a:cubicBezTo>
                      <a:pt x="651" y="1"/>
                      <a:pt x="626" y="17"/>
                      <a:pt x="620" y="53"/>
                    </a:cubicBezTo>
                    <a:cubicBezTo>
                      <a:pt x="417" y="1396"/>
                      <a:pt x="213" y="2742"/>
                      <a:pt x="9" y="4085"/>
                    </a:cubicBezTo>
                    <a:cubicBezTo>
                      <a:pt x="0" y="4138"/>
                      <a:pt x="47" y="4173"/>
                      <a:pt x="89" y="4173"/>
                    </a:cubicBezTo>
                    <a:cubicBezTo>
                      <a:pt x="116" y="4173"/>
                      <a:pt x="140" y="4158"/>
                      <a:pt x="146" y="4123"/>
                    </a:cubicBezTo>
                    <a:cubicBezTo>
                      <a:pt x="350" y="2777"/>
                      <a:pt x="550" y="1435"/>
                      <a:pt x="754" y="88"/>
                    </a:cubicBezTo>
                    <a:cubicBezTo>
                      <a:pt x="762" y="36"/>
                      <a:pt x="718" y="1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33"/>
              <p:cNvSpPr/>
              <p:nvPr/>
            </p:nvSpPr>
            <p:spPr>
              <a:xfrm>
                <a:off x="5356629" y="3035979"/>
                <a:ext cx="7979" cy="8764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79" extrusionOk="0">
                    <a:moveTo>
                      <a:pt x="183" y="1"/>
                    </a:moveTo>
                    <a:cubicBezTo>
                      <a:pt x="166" y="4"/>
                      <a:pt x="145" y="8"/>
                      <a:pt x="134" y="22"/>
                    </a:cubicBezTo>
                    <a:lnTo>
                      <a:pt x="22" y="159"/>
                    </a:lnTo>
                    <a:cubicBezTo>
                      <a:pt x="8" y="173"/>
                      <a:pt x="1" y="187"/>
                      <a:pt x="1" y="208"/>
                    </a:cubicBezTo>
                    <a:cubicBezTo>
                      <a:pt x="1" y="225"/>
                      <a:pt x="8" y="243"/>
                      <a:pt x="22" y="257"/>
                    </a:cubicBezTo>
                    <a:cubicBezTo>
                      <a:pt x="36" y="268"/>
                      <a:pt x="50" y="278"/>
                      <a:pt x="71" y="278"/>
                    </a:cubicBezTo>
                    <a:cubicBezTo>
                      <a:pt x="88" y="275"/>
                      <a:pt x="110" y="271"/>
                      <a:pt x="120" y="257"/>
                    </a:cubicBezTo>
                    <a:lnTo>
                      <a:pt x="233" y="124"/>
                    </a:lnTo>
                    <a:cubicBezTo>
                      <a:pt x="247" y="106"/>
                      <a:pt x="254" y="92"/>
                      <a:pt x="254" y="71"/>
                    </a:cubicBezTo>
                    <a:cubicBezTo>
                      <a:pt x="254" y="57"/>
                      <a:pt x="247" y="36"/>
                      <a:pt x="233" y="22"/>
                    </a:cubicBezTo>
                    <a:cubicBezTo>
                      <a:pt x="218" y="11"/>
                      <a:pt x="204" y="1"/>
                      <a:pt x="1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33"/>
              <p:cNvSpPr/>
              <p:nvPr/>
            </p:nvSpPr>
            <p:spPr>
              <a:xfrm>
                <a:off x="4974465" y="3018483"/>
                <a:ext cx="19570" cy="96342"/>
              </a:xfrm>
              <a:custGeom>
                <a:avLst/>
                <a:gdLst/>
                <a:ahLst/>
                <a:cxnLst/>
                <a:rect l="l" t="t" r="r" b="b"/>
                <a:pathLst>
                  <a:path w="623" h="3067" extrusionOk="0">
                    <a:moveTo>
                      <a:pt x="68" y="0"/>
                    </a:moveTo>
                    <a:cubicBezTo>
                      <a:pt x="33" y="0"/>
                      <a:pt x="0" y="23"/>
                      <a:pt x="6" y="69"/>
                    </a:cubicBezTo>
                    <a:cubicBezTo>
                      <a:pt x="129" y="1057"/>
                      <a:pt x="283" y="2041"/>
                      <a:pt x="477" y="3014"/>
                    </a:cubicBezTo>
                    <a:cubicBezTo>
                      <a:pt x="484" y="3051"/>
                      <a:pt x="510" y="3067"/>
                      <a:pt x="537" y="3067"/>
                    </a:cubicBezTo>
                    <a:cubicBezTo>
                      <a:pt x="578" y="3067"/>
                      <a:pt x="622" y="3032"/>
                      <a:pt x="614" y="2979"/>
                    </a:cubicBezTo>
                    <a:cubicBezTo>
                      <a:pt x="424" y="2013"/>
                      <a:pt x="266" y="1043"/>
                      <a:pt x="146" y="69"/>
                    </a:cubicBezTo>
                    <a:cubicBezTo>
                      <a:pt x="141" y="23"/>
                      <a:pt x="103" y="0"/>
                      <a:pt x="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33"/>
              <p:cNvSpPr/>
              <p:nvPr/>
            </p:nvSpPr>
            <p:spPr>
              <a:xfrm>
                <a:off x="4964916" y="3019142"/>
                <a:ext cx="13602" cy="17088"/>
              </a:xfrm>
              <a:custGeom>
                <a:avLst/>
                <a:gdLst/>
                <a:ahLst/>
                <a:cxnLst/>
                <a:rect l="l" t="t" r="r" b="b"/>
                <a:pathLst>
                  <a:path w="433" h="544" extrusionOk="0">
                    <a:moveTo>
                      <a:pt x="77" y="1"/>
                    </a:moveTo>
                    <a:cubicBezTo>
                      <a:pt x="65" y="1"/>
                      <a:pt x="53" y="4"/>
                      <a:pt x="43" y="9"/>
                    </a:cubicBezTo>
                    <a:cubicBezTo>
                      <a:pt x="11" y="34"/>
                      <a:pt x="0" y="73"/>
                      <a:pt x="18" y="108"/>
                    </a:cubicBezTo>
                    <a:cubicBezTo>
                      <a:pt x="95" y="259"/>
                      <a:pt x="190" y="399"/>
                      <a:pt x="306" y="522"/>
                    </a:cubicBezTo>
                    <a:cubicBezTo>
                      <a:pt x="319" y="537"/>
                      <a:pt x="337" y="544"/>
                      <a:pt x="355" y="544"/>
                    </a:cubicBezTo>
                    <a:cubicBezTo>
                      <a:pt x="374" y="544"/>
                      <a:pt x="392" y="537"/>
                      <a:pt x="405" y="522"/>
                    </a:cubicBezTo>
                    <a:cubicBezTo>
                      <a:pt x="433" y="494"/>
                      <a:pt x="429" y="452"/>
                      <a:pt x="405" y="424"/>
                    </a:cubicBezTo>
                    <a:cubicBezTo>
                      <a:pt x="377" y="396"/>
                      <a:pt x="352" y="364"/>
                      <a:pt x="327" y="333"/>
                    </a:cubicBezTo>
                    <a:cubicBezTo>
                      <a:pt x="324" y="329"/>
                      <a:pt x="320" y="326"/>
                      <a:pt x="317" y="322"/>
                    </a:cubicBezTo>
                    <a:lnTo>
                      <a:pt x="317" y="322"/>
                    </a:lnTo>
                    <a:cubicBezTo>
                      <a:pt x="318" y="323"/>
                      <a:pt x="318" y="324"/>
                      <a:pt x="318" y="324"/>
                    </a:cubicBezTo>
                    <a:cubicBezTo>
                      <a:pt x="319" y="324"/>
                      <a:pt x="317" y="321"/>
                      <a:pt x="317" y="319"/>
                    </a:cubicBezTo>
                    <a:cubicBezTo>
                      <a:pt x="310" y="312"/>
                      <a:pt x="303" y="301"/>
                      <a:pt x="296" y="294"/>
                    </a:cubicBezTo>
                    <a:cubicBezTo>
                      <a:pt x="285" y="276"/>
                      <a:pt x="271" y="262"/>
                      <a:pt x="261" y="245"/>
                    </a:cubicBezTo>
                    <a:cubicBezTo>
                      <a:pt x="215" y="178"/>
                      <a:pt x="176" y="108"/>
                      <a:pt x="141" y="37"/>
                    </a:cubicBezTo>
                    <a:cubicBezTo>
                      <a:pt x="129" y="13"/>
                      <a:pt x="102" y="1"/>
                      <a:pt x="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33"/>
              <p:cNvSpPr/>
              <p:nvPr/>
            </p:nvSpPr>
            <p:spPr>
              <a:xfrm>
                <a:off x="4860972" y="3096291"/>
                <a:ext cx="9141" cy="7083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255" extrusionOk="0">
                    <a:moveTo>
                      <a:pt x="86" y="0"/>
                    </a:moveTo>
                    <a:cubicBezTo>
                      <a:pt x="42" y="0"/>
                      <a:pt x="1" y="33"/>
                      <a:pt x="20" y="84"/>
                    </a:cubicBezTo>
                    <a:cubicBezTo>
                      <a:pt x="143" y="411"/>
                      <a:pt x="136" y="773"/>
                      <a:pt x="143" y="1114"/>
                    </a:cubicBezTo>
                    <a:cubicBezTo>
                      <a:pt x="150" y="1472"/>
                      <a:pt x="139" y="1831"/>
                      <a:pt x="118" y="2186"/>
                    </a:cubicBezTo>
                    <a:cubicBezTo>
                      <a:pt x="115" y="2231"/>
                      <a:pt x="148" y="2254"/>
                      <a:pt x="183" y="2254"/>
                    </a:cubicBezTo>
                    <a:cubicBezTo>
                      <a:pt x="218" y="2254"/>
                      <a:pt x="255" y="2231"/>
                      <a:pt x="259" y="2186"/>
                    </a:cubicBezTo>
                    <a:cubicBezTo>
                      <a:pt x="283" y="1820"/>
                      <a:pt x="290" y="1448"/>
                      <a:pt x="283" y="1079"/>
                    </a:cubicBezTo>
                    <a:cubicBezTo>
                      <a:pt x="276" y="738"/>
                      <a:pt x="280" y="372"/>
                      <a:pt x="157" y="49"/>
                    </a:cubicBezTo>
                    <a:cubicBezTo>
                      <a:pt x="144" y="15"/>
                      <a:pt x="115" y="0"/>
                      <a:pt x="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33"/>
              <p:cNvSpPr/>
              <p:nvPr/>
            </p:nvSpPr>
            <p:spPr>
              <a:xfrm>
                <a:off x="4860972" y="3090449"/>
                <a:ext cx="19916" cy="46271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473" extrusionOk="0">
                    <a:moveTo>
                      <a:pt x="95" y="1"/>
                    </a:moveTo>
                    <a:cubicBezTo>
                      <a:pt x="50" y="1"/>
                      <a:pt x="0" y="53"/>
                      <a:pt x="27" y="108"/>
                    </a:cubicBezTo>
                    <a:cubicBezTo>
                      <a:pt x="213" y="533"/>
                      <a:pt x="368" y="973"/>
                      <a:pt x="484" y="1423"/>
                    </a:cubicBezTo>
                    <a:cubicBezTo>
                      <a:pt x="493" y="1458"/>
                      <a:pt x="520" y="1473"/>
                      <a:pt x="548" y="1473"/>
                    </a:cubicBezTo>
                    <a:cubicBezTo>
                      <a:pt x="590" y="1473"/>
                      <a:pt x="633" y="1438"/>
                      <a:pt x="621" y="1388"/>
                    </a:cubicBezTo>
                    <a:cubicBezTo>
                      <a:pt x="498" y="924"/>
                      <a:pt x="340" y="474"/>
                      <a:pt x="146" y="38"/>
                    </a:cubicBezTo>
                    <a:cubicBezTo>
                      <a:pt x="135" y="11"/>
                      <a:pt x="116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33"/>
              <p:cNvSpPr/>
              <p:nvPr/>
            </p:nvSpPr>
            <p:spPr>
              <a:xfrm>
                <a:off x="4670423" y="2932098"/>
                <a:ext cx="58584" cy="25287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805" extrusionOk="0">
                    <a:moveTo>
                      <a:pt x="1780" y="0"/>
                    </a:moveTo>
                    <a:cubicBezTo>
                      <a:pt x="1779" y="0"/>
                      <a:pt x="1778" y="0"/>
                      <a:pt x="1777" y="0"/>
                    </a:cubicBezTo>
                    <a:cubicBezTo>
                      <a:pt x="1443" y="7"/>
                      <a:pt x="1112" y="70"/>
                      <a:pt x="800" y="193"/>
                    </a:cubicBezTo>
                    <a:cubicBezTo>
                      <a:pt x="515" y="306"/>
                      <a:pt x="223" y="454"/>
                      <a:pt x="37" y="703"/>
                    </a:cubicBezTo>
                    <a:cubicBezTo>
                      <a:pt x="0" y="755"/>
                      <a:pt x="48" y="805"/>
                      <a:pt x="97" y="805"/>
                    </a:cubicBezTo>
                    <a:cubicBezTo>
                      <a:pt x="119" y="805"/>
                      <a:pt x="141" y="796"/>
                      <a:pt x="156" y="773"/>
                    </a:cubicBezTo>
                    <a:cubicBezTo>
                      <a:pt x="329" y="541"/>
                      <a:pt x="631" y="404"/>
                      <a:pt x="895" y="306"/>
                    </a:cubicBezTo>
                    <a:cubicBezTo>
                      <a:pt x="1176" y="204"/>
                      <a:pt x="1474" y="148"/>
                      <a:pt x="1777" y="137"/>
                    </a:cubicBezTo>
                    <a:cubicBezTo>
                      <a:pt x="1863" y="137"/>
                      <a:pt x="1865" y="0"/>
                      <a:pt x="17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33"/>
              <p:cNvSpPr/>
              <p:nvPr/>
            </p:nvSpPr>
            <p:spPr>
              <a:xfrm>
                <a:off x="4680444" y="2953647"/>
                <a:ext cx="90280" cy="67568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2151" extrusionOk="0">
                    <a:moveTo>
                      <a:pt x="2771" y="0"/>
                    </a:moveTo>
                    <a:cubicBezTo>
                      <a:pt x="2755" y="0"/>
                      <a:pt x="2738" y="6"/>
                      <a:pt x="2723" y="21"/>
                    </a:cubicBezTo>
                    <a:cubicBezTo>
                      <a:pt x="1904" y="769"/>
                      <a:pt x="1011" y="1441"/>
                      <a:pt x="62" y="2017"/>
                    </a:cubicBezTo>
                    <a:cubicBezTo>
                      <a:pt x="0" y="2059"/>
                      <a:pt x="40" y="2150"/>
                      <a:pt x="101" y="2150"/>
                    </a:cubicBezTo>
                    <a:cubicBezTo>
                      <a:pt x="112" y="2150"/>
                      <a:pt x="124" y="2147"/>
                      <a:pt x="136" y="2140"/>
                    </a:cubicBezTo>
                    <a:cubicBezTo>
                      <a:pt x="1092" y="1553"/>
                      <a:pt x="1992" y="878"/>
                      <a:pt x="2821" y="119"/>
                    </a:cubicBezTo>
                    <a:cubicBezTo>
                      <a:pt x="2873" y="70"/>
                      <a:pt x="2826" y="0"/>
                      <a:pt x="27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33"/>
              <p:cNvSpPr/>
              <p:nvPr/>
            </p:nvSpPr>
            <p:spPr>
              <a:xfrm>
                <a:off x="5317332" y="3254328"/>
                <a:ext cx="74510" cy="63579"/>
              </a:xfrm>
              <a:custGeom>
                <a:avLst/>
                <a:gdLst/>
                <a:ahLst/>
                <a:cxnLst/>
                <a:rect l="l" t="t" r="r" b="b"/>
                <a:pathLst>
                  <a:path w="2372" h="2024" extrusionOk="0">
                    <a:moveTo>
                      <a:pt x="105" y="1"/>
                    </a:moveTo>
                    <a:cubicBezTo>
                      <a:pt x="50" y="1"/>
                      <a:pt x="1" y="72"/>
                      <a:pt x="53" y="121"/>
                    </a:cubicBezTo>
                    <a:cubicBezTo>
                      <a:pt x="749" y="775"/>
                      <a:pt x="1469" y="1407"/>
                      <a:pt x="2218" y="2005"/>
                    </a:cubicBezTo>
                    <a:cubicBezTo>
                      <a:pt x="2232" y="2018"/>
                      <a:pt x="2248" y="2023"/>
                      <a:pt x="2264" y="2023"/>
                    </a:cubicBezTo>
                    <a:cubicBezTo>
                      <a:pt x="2321" y="2023"/>
                      <a:pt x="2372" y="1951"/>
                      <a:pt x="2317" y="1907"/>
                    </a:cubicBezTo>
                    <a:cubicBezTo>
                      <a:pt x="1571" y="1306"/>
                      <a:pt x="847" y="676"/>
                      <a:pt x="151" y="19"/>
                    </a:cubicBezTo>
                    <a:cubicBezTo>
                      <a:pt x="137" y="6"/>
                      <a:pt x="121" y="1"/>
                      <a:pt x="1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33"/>
              <p:cNvSpPr/>
              <p:nvPr/>
            </p:nvSpPr>
            <p:spPr>
              <a:xfrm>
                <a:off x="5237953" y="3346146"/>
                <a:ext cx="66092" cy="69830"/>
              </a:xfrm>
              <a:custGeom>
                <a:avLst/>
                <a:gdLst/>
                <a:ahLst/>
                <a:cxnLst/>
                <a:rect l="l" t="t" r="r" b="b"/>
                <a:pathLst>
                  <a:path w="2104" h="2223" extrusionOk="0">
                    <a:moveTo>
                      <a:pt x="2010" y="0"/>
                    </a:moveTo>
                    <a:cubicBezTo>
                      <a:pt x="1998" y="0"/>
                      <a:pt x="1985" y="4"/>
                      <a:pt x="1972" y="13"/>
                    </a:cubicBezTo>
                    <a:cubicBezTo>
                      <a:pt x="1768" y="157"/>
                      <a:pt x="1561" y="302"/>
                      <a:pt x="1357" y="442"/>
                    </a:cubicBezTo>
                    <a:cubicBezTo>
                      <a:pt x="1174" y="572"/>
                      <a:pt x="960" y="692"/>
                      <a:pt x="809" y="860"/>
                    </a:cubicBezTo>
                    <a:cubicBezTo>
                      <a:pt x="658" y="1036"/>
                      <a:pt x="552" y="1258"/>
                      <a:pt x="433" y="1454"/>
                    </a:cubicBezTo>
                    <a:cubicBezTo>
                      <a:pt x="299" y="1676"/>
                      <a:pt x="165" y="1897"/>
                      <a:pt x="32" y="2119"/>
                    </a:cubicBezTo>
                    <a:cubicBezTo>
                      <a:pt x="0" y="2172"/>
                      <a:pt x="50" y="2223"/>
                      <a:pt x="98" y="2223"/>
                    </a:cubicBezTo>
                    <a:cubicBezTo>
                      <a:pt x="120" y="2223"/>
                      <a:pt x="141" y="2213"/>
                      <a:pt x="155" y="2189"/>
                    </a:cubicBezTo>
                    <a:lnTo>
                      <a:pt x="527" y="1570"/>
                    </a:lnTo>
                    <a:cubicBezTo>
                      <a:pt x="594" y="1461"/>
                      <a:pt x="658" y="1352"/>
                      <a:pt x="724" y="1247"/>
                    </a:cubicBezTo>
                    <a:cubicBezTo>
                      <a:pt x="781" y="1149"/>
                      <a:pt x="837" y="1047"/>
                      <a:pt x="911" y="962"/>
                    </a:cubicBezTo>
                    <a:cubicBezTo>
                      <a:pt x="1055" y="794"/>
                      <a:pt x="1266" y="681"/>
                      <a:pt x="1441" y="555"/>
                    </a:cubicBezTo>
                    <a:cubicBezTo>
                      <a:pt x="1642" y="414"/>
                      <a:pt x="1842" y="273"/>
                      <a:pt x="2042" y="133"/>
                    </a:cubicBezTo>
                    <a:cubicBezTo>
                      <a:pt x="2103" y="89"/>
                      <a:pt x="2066" y="0"/>
                      <a:pt x="20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33"/>
              <p:cNvSpPr/>
              <p:nvPr/>
            </p:nvSpPr>
            <p:spPr>
              <a:xfrm>
                <a:off x="5232644" y="3336220"/>
                <a:ext cx="42501" cy="4316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1374" extrusionOk="0">
                    <a:moveTo>
                      <a:pt x="1247" y="1"/>
                    </a:moveTo>
                    <a:cubicBezTo>
                      <a:pt x="1237" y="1"/>
                      <a:pt x="1225" y="3"/>
                      <a:pt x="1213" y="10"/>
                    </a:cubicBezTo>
                    <a:cubicBezTo>
                      <a:pt x="1083" y="87"/>
                      <a:pt x="946" y="147"/>
                      <a:pt x="802" y="192"/>
                    </a:cubicBezTo>
                    <a:cubicBezTo>
                      <a:pt x="742" y="210"/>
                      <a:pt x="682" y="227"/>
                      <a:pt x="637" y="273"/>
                    </a:cubicBezTo>
                    <a:cubicBezTo>
                      <a:pt x="588" y="322"/>
                      <a:pt x="552" y="393"/>
                      <a:pt x="517" y="449"/>
                    </a:cubicBezTo>
                    <a:cubicBezTo>
                      <a:pt x="352" y="719"/>
                      <a:pt x="190" y="994"/>
                      <a:pt x="32" y="1268"/>
                    </a:cubicBezTo>
                    <a:cubicBezTo>
                      <a:pt x="1" y="1323"/>
                      <a:pt x="47" y="1374"/>
                      <a:pt x="94" y="1374"/>
                    </a:cubicBezTo>
                    <a:cubicBezTo>
                      <a:pt x="116" y="1374"/>
                      <a:pt x="137" y="1363"/>
                      <a:pt x="152" y="1338"/>
                    </a:cubicBezTo>
                    <a:cubicBezTo>
                      <a:pt x="303" y="1078"/>
                      <a:pt x="457" y="818"/>
                      <a:pt x="612" y="561"/>
                    </a:cubicBezTo>
                    <a:cubicBezTo>
                      <a:pt x="647" y="505"/>
                      <a:pt x="679" y="438"/>
                      <a:pt x="721" y="389"/>
                    </a:cubicBezTo>
                    <a:cubicBezTo>
                      <a:pt x="760" y="336"/>
                      <a:pt x="837" y="329"/>
                      <a:pt x="893" y="308"/>
                    </a:cubicBezTo>
                    <a:cubicBezTo>
                      <a:pt x="1030" y="263"/>
                      <a:pt x="1160" y="203"/>
                      <a:pt x="1287" y="133"/>
                    </a:cubicBezTo>
                    <a:cubicBezTo>
                      <a:pt x="1353" y="94"/>
                      <a:pt x="1311" y="1"/>
                      <a:pt x="12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33"/>
              <p:cNvSpPr/>
              <p:nvPr/>
            </p:nvSpPr>
            <p:spPr>
              <a:xfrm>
                <a:off x="5233744" y="3322870"/>
                <a:ext cx="18156" cy="1545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492" extrusionOk="0">
                    <a:moveTo>
                      <a:pt x="494" y="1"/>
                    </a:moveTo>
                    <a:cubicBezTo>
                      <a:pt x="482" y="1"/>
                      <a:pt x="471" y="4"/>
                      <a:pt x="461" y="9"/>
                    </a:cubicBezTo>
                    <a:cubicBezTo>
                      <a:pt x="296" y="104"/>
                      <a:pt x="148" y="227"/>
                      <a:pt x="32" y="371"/>
                    </a:cubicBezTo>
                    <a:cubicBezTo>
                      <a:pt x="8" y="403"/>
                      <a:pt x="1" y="445"/>
                      <a:pt x="32" y="473"/>
                    </a:cubicBezTo>
                    <a:cubicBezTo>
                      <a:pt x="46" y="484"/>
                      <a:pt x="66" y="492"/>
                      <a:pt x="85" y="492"/>
                    </a:cubicBezTo>
                    <a:cubicBezTo>
                      <a:pt x="103" y="492"/>
                      <a:pt x="119" y="486"/>
                      <a:pt x="131" y="473"/>
                    </a:cubicBezTo>
                    <a:cubicBezTo>
                      <a:pt x="187" y="403"/>
                      <a:pt x="250" y="336"/>
                      <a:pt x="317" y="280"/>
                    </a:cubicBezTo>
                    <a:cubicBezTo>
                      <a:pt x="324" y="273"/>
                      <a:pt x="335" y="266"/>
                      <a:pt x="342" y="259"/>
                    </a:cubicBezTo>
                    <a:cubicBezTo>
                      <a:pt x="345" y="255"/>
                      <a:pt x="352" y="252"/>
                      <a:pt x="356" y="248"/>
                    </a:cubicBezTo>
                    <a:cubicBezTo>
                      <a:pt x="356" y="245"/>
                      <a:pt x="365" y="240"/>
                      <a:pt x="365" y="240"/>
                    </a:cubicBezTo>
                    <a:lnTo>
                      <a:pt x="365" y="240"/>
                    </a:lnTo>
                    <a:cubicBezTo>
                      <a:pt x="365" y="240"/>
                      <a:pt x="364" y="241"/>
                      <a:pt x="363" y="241"/>
                    </a:cubicBezTo>
                    <a:cubicBezTo>
                      <a:pt x="380" y="231"/>
                      <a:pt x="398" y="217"/>
                      <a:pt x="415" y="203"/>
                    </a:cubicBezTo>
                    <a:cubicBezTo>
                      <a:pt x="451" y="178"/>
                      <a:pt x="489" y="153"/>
                      <a:pt x="531" y="132"/>
                    </a:cubicBezTo>
                    <a:cubicBezTo>
                      <a:pt x="563" y="115"/>
                      <a:pt x="577" y="65"/>
                      <a:pt x="556" y="37"/>
                    </a:cubicBezTo>
                    <a:cubicBezTo>
                      <a:pt x="542" y="13"/>
                      <a:pt x="518" y="1"/>
                      <a:pt x="4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33"/>
              <p:cNvSpPr/>
              <p:nvPr/>
            </p:nvSpPr>
            <p:spPr>
              <a:xfrm>
                <a:off x="4900551" y="3076816"/>
                <a:ext cx="337527" cy="438676"/>
              </a:xfrm>
              <a:custGeom>
                <a:avLst/>
                <a:gdLst/>
                <a:ahLst/>
                <a:cxnLst/>
                <a:rect l="l" t="t" r="r" b="b"/>
                <a:pathLst>
                  <a:path w="10745" h="13965" extrusionOk="0">
                    <a:moveTo>
                      <a:pt x="0" y="1"/>
                    </a:moveTo>
                    <a:lnTo>
                      <a:pt x="0" y="8637"/>
                    </a:lnTo>
                    <a:lnTo>
                      <a:pt x="10745" y="13965"/>
                    </a:lnTo>
                    <a:lnTo>
                      <a:pt x="10745" y="532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33"/>
              <p:cNvSpPr/>
              <p:nvPr/>
            </p:nvSpPr>
            <p:spPr>
              <a:xfrm>
                <a:off x="5033049" y="3251375"/>
                <a:ext cx="35465" cy="82301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2620" extrusionOk="0">
                    <a:moveTo>
                      <a:pt x="566" y="1"/>
                    </a:moveTo>
                    <a:cubicBezTo>
                      <a:pt x="253" y="1"/>
                      <a:pt x="0" y="588"/>
                      <a:pt x="0" y="1312"/>
                    </a:cubicBezTo>
                    <a:cubicBezTo>
                      <a:pt x="0" y="2032"/>
                      <a:pt x="253" y="2619"/>
                      <a:pt x="566" y="2619"/>
                    </a:cubicBezTo>
                    <a:cubicBezTo>
                      <a:pt x="875" y="2619"/>
                      <a:pt x="1128" y="2032"/>
                      <a:pt x="1128" y="1312"/>
                    </a:cubicBezTo>
                    <a:cubicBezTo>
                      <a:pt x="1128" y="588"/>
                      <a:pt x="875" y="1"/>
                      <a:pt x="5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33"/>
              <p:cNvSpPr/>
              <p:nvPr/>
            </p:nvSpPr>
            <p:spPr>
              <a:xfrm>
                <a:off x="5213200" y="2933637"/>
                <a:ext cx="10083" cy="18031"/>
              </a:xfrm>
              <a:custGeom>
                <a:avLst/>
                <a:gdLst/>
                <a:ahLst/>
                <a:cxnLst/>
                <a:rect l="l" t="t" r="r" b="b"/>
                <a:pathLst>
                  <a:path w="321" h="574" extrusionOk="0">
                    <a:moveTo>
                      <a:pt x="159" y="0"/>
                    </a:moveTo>
                    <a:cubicBezTo>
                      <a:pt x="71" y="0"/>
                      <a:pt x="1" y="127"/>
                      <a:pt x="1" y="289"/>
                    </a:cubicBezTo>
                    <a:cubicBezTo>
                      <a:pt x="1" y="447"/>
                      <a:pt x="71" y="573"/>
                      <a:pt x="159" y="573"/>
                    </a:cubicBezTo>
                    <a:cubicBezTo>
                      <a:pt x="247" y="573"/>
                      <a:pt x="321" y="447"/>
                      <a:pt x="321" y="289"/>
                    </a:cubicBezTo>
                    <a:cubicBezTo>
                      <a:pt x="321" y="127"/>
                      <a:pt x="247" y="0"/>
                      <a:pt x="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33"/>
              <p:cNvSpPr/>
              <p:nvPr/>
            </p:nvSpPr>
            <p:spPr>
              <a:xfrm>
                <a:off x="5215870" y="3023603"/>
                <a:ext cx="10083" cy="18031"/>
              </a:xfrm>
              <a:custGeom>
                <a:avLst/>
                <a:gdLst/>
                <a:ahLst/>
                <a:cxnLst/>
                <a:rect l="l" t="t" r="r" b="b"/>
                <a:pathLst>
                  <a:path w="321" h="574" extrusionOk="0">
                    <a:moveTo>
                      <a:pt x="159" y="1"/>
                    </a:moveTo>
                    <a:cubicBezTo>
                      <a:pt x="71" y="1"/>
                      <a:pt x="0" y="127"/>
                      <a:pt x="0" y="286"/>
                    </a:cubicBezTo>
                    <a:cubicBezTo>
                      <a:pt x="0" y="444"/>
                      <a:pt x="71" y="574"/>
                      <a:pt x="159" y="574"/>
                    </a:cubicBezTo>
                    <a:cubicBezTo>
                      <a:pt x="246" y="574"/>
                      <a:pt x="320" y="444"/>
                      <a:pt x="320" y="286"/>
                    </a:cubicBezTo>
                    <a:cubicBezTo>
                      <a:pt x="320" y="127"/>
                      <a:pt x="246" y="1"/>
                      <a:pt x="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33"/>
              <p:cNvSpPr/>
              <p:nvPr/>
            </p:nvSpPr>
            <p:spPr>
              <a:xfrm>
                <a:off x="5217975" y="3111935"/>
                <a:ext cx="10052" cy="18031"/>
              </a:xfrm>
              <a:custGeom>
                <a:avLst/>
                <a:gdLst/>
                <a:ahLst/>
                <a:cxnLst/>
                <a:rect l="l" t="t" r="r" b="b"/>
                <a:pathLst>
                  <a:path w="320" h="574" extrusionOk="0">
                    <a:moveTo>
                      <a:pt x="158" y="1"/>
                    </a:moveTo>
                    <a:cubicBezTo>
                      <a:pt x="70" y="1"/>
                      <a:pt x="0" y="127"/>
                      <a:pt x="0" y="285"/>
                    </a:cubicBezTo>
                    <a:cubicBezTo>
                      <a:pt x="0" y="443"/>
                      <a:pt x="70" y="574"/>
                      <a:pt x="158" y="574"/>
                    </a:cubicBezTo>
                    <a:cubicBezTo>
                      <a:pt x="246" y="574"/>
                      <a:pt x="320" y="443"/>
                      <a:pt x="320" y="285"/>
                    </a:cubicBezTo>
                    <a:cubicBezTo>
                      <a:pt x="320" y="127"/>
                      <a:pt x="246" y="1"/>
                      <a:pt x="1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33"/>
              <p:cNvSpPr/>
              <p:nvPr/>
            </p:nvSpPr>
            <p:spPr>
              <a:xfrm>
                <a:off x="5222152" y="3184906"/>
                <a:ext cx="10083" cy="18031"/>
              </a:xfrm>
              <a:custGeom>
                <a:avLst/>
                <a:gdLst/>
                <a:ahLst/>
                <a:cxnLst/>
                <a:rect l="l" t="t" r="r" b="b"/>
                <a:pathLst>
                  <a:path w="321" h="574" extrusionOk="0">
                    <a:moveTo>
                      <a:pt x="162" y="1"/>
                    </a:moveTo>
                    <a:cubicBezTo>
                      <a:pt x="71" y="1"/>
                      <a:pt x="1" y="131"/>
                      <a:pt x="1" y="289"/>
                    </a:cubicBezTo>
                    <a:cubicBezTo>
                      <a:pt x="1" y="447"/>
                      <a:pt x="71" y="574"/>
                      <a:pt x="162" y="574"/>
                    </a:cubicBezTo>
                    <a:cubicBezTo>
                      <a:pt x="250" y="574"/>
                      <a:pt x="321" y="447"/>
                      <a:pt x="321" y="289"/>
                    </a:cubicBezTo>
                    <a:cubicBezTo>
                      <a:pt x="321" y="131"/>
                      <a:pt x="250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33"/>
              <p:cNvSpPr/>
              <p:nvPr/>
            </p:nvSpPr>
            <p:spPr>
              <a:xfrm>
                <a:off x="5407361" y="3180477"/>
                <a:ext cx="71621" cy="15706"/>
              </a:xfrm>
              <a:custGeom>
                <a:avLst/>
                <a:gdLst/>
                <a:ahLst/>
                <a:cxnLst/>
                <a:rect l="l" t="t" r="r" b="b"/>
                <a:pathLst>
                  <a:path w="2280" h="500" extrusionOk="0">
                    <a:moveTo>
                      <a:pt x="1475" y="1"/>
                    </a:moveTo>
                    <a:cubicBezTo>
                      <a:pt x="977" y="1"/>
                      <a:pt x="482" y="75"/>
                      <a:pt x="62" y="367"/>
                    </a:cubicBezTo>
                    <a:cubicBezTo>
                      <a:pt x="1" y="408"/>
                      <a:pt x="39" y="499"/>
                      <a:pt x="96" y="499"/>
                    </a:cubicBezTo>
                    <a:cubicBezTo>
                      <a:pt x="107" y="499"/>
                      <a:pt x="120" y="495"/>
                      <a:pt x="132" y="486"/>
                    </a:cubicBezTo>
                    <a:cubicBezTo>
                      <a:pt x="535" y="208"/>
                      <a:pt x="1005" y="138"/>
                      <a:pt x="1479" y="138"/>
                    </a:cubicBezTo>
                    <a:cubicBezTo>
                      <a:pt x="1718" y="138"/>
                      <a:pt x="1957" y="156"/>
                      <a:pt x="2188" y="173"/>
                    </a:cubicBezTo>
                    <a:cubicBezTo>
                      <a:pt x="2191" y="174"/>
                      <a:pt x="2193" y="174"/>
                      <a:pt x="2195" y="174"/>
                    </a:cubicBezTo>
                    <a:cubicBezTo>
                      <a:pt x="2280" y="174"/>
                      <a:pt x="2278" y="43"/>
                      <a:pt x="2188" y="36"/>
                    </a:cubicBezTo>
                    <a:cubicBezTo>
                      <a:pt x="1955" y="18"/>
                      <a:pt x="1715" y="1"/>
                      <a:pt x="14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33"/>
              <p:cNvSpPr/>
              <p:nvPr/>
            </p:nvSpPr>
            <p:spPr>
              <a:xfrm>
                <a:off x="5414051" y="3167127"/>
                <a:ext cx="45831" cy="23057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34" extrusionOk="0">
                    <a:moveTo>
                      <a:pt x="1374" y="1"/>
                    </a:moveTo>
                    <a:cubicBezTo>
                      <a:pt x="1373" y="1"/>
                      <a:pt x="1372" y="1"/>
                      <a:pt x="1371" y="1"/>
                    </a:cubicBezTo>
                    <a:cubicBezTo>
                      <a:pt x="868" y="8"/>
                      <a:pt x="380" y="233"/>
                      <a:pt x="46" y="609"/>
                    </a:cubicBezTo>
                    <a:cubicBezTo>
                      <a:pt x="0" y="663"/>
                      <a:pt x="49" y="733"/>
                      <a:pt x="102" y="733"/>
                    </a:cubicBezTo>
                    <a:cubicBezTo>
                      <a:pt x="118" y="733"/>
                      <a:pt x="134" y="727"/>
                      <a:pt x="148" y="711"/>
                    </a:cubicBezTo>
                    <a:cubicBezTo>
                      <a:pt x="454" y="359"/>
                      <a:pt x="903" y="149"/>
                      <a:pt x="1371" y="142"/>
                    </a:cubicBezTo>
                    <a:cubicBezTo>
                      <a:pt x="1458" y="138"/>
                      <a:pt x="1459" y="1"/>
                      <a:pt x="13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33"/>
              <p:cNvSpPr/>
              <p:nvPr/>
            </p:nvSpPr>
            <p:spPr>
              <a:xfrm>
                <a:off x="5068797" y="2819233"/>
                <a:ext cx="64961" cy="183198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5832" extrusionOk="0">
                    <a:moveTo>
                      <a:pt x="698" y="1"/>
                    </a:moveTo>
                    <a:cubicBezTo>
                      <a:pt x="664" y="1"/>
                      <a:pt x="632" y="23"/>
                      <a:pt x="637" y="68"/>
                    </a:cubicBezTo>
                    <a:cubicBezTo>
                      <a:pt x="753" y="1309"/>
                      <a:pt x="651" y="2567"/>
                      <a:pt x="331" y="3772"/>
                    </a:cubicBezTo>
                    <a:cubicBezTo>
                      <a:pt x="243" y="4110"/>
                      <a:pt x="134" y="4447"/>
                      <a:pt x="11" y="4778"/>
                    </a:cubicBezTo>
                    <a:cubicBezTo>
                      <a:pt x="1" y="4799"/>
                      <a:pt x="11" y="4830"/>
                      <a:pt x="29" y="4844"/>
                    </a:cubicBezTo>
                    <a:cubicBezTo>
                      <a:pt x="303" y="5073"/>
                      <a:pt x="644" y="5192"/>
                      <a:pt x="978" y="5308"/>
                    </a:cubicBezTo>
                    <a:cubicBezTo>
                      <a:pt x="1315" y="5424"/>
                      <a:pt x="1667" y="5547"/>
                      <a:pt x="1920" y="5811"/>
                    </a:cubicBezTo>
                    <a:cubicBezTo>
                      <a:pt x="1934" y="5825"/>
                      <a:pt x="1950" y="5831"/>
                      <a:pt x="1966" y="5831"/>
                    </a:cubicBezTo>
                    <a:cubicBezTo>
                      <a:pt x="2019" y="5831"/>
                      <a:pt x="2067" y="5761"/>
                      <a:pt x="2018" y="5709"/>
                    </a:cubicBezTo>
                    <a:cubicBezTo>
                      <a:pt x="1515" y="5189"/>
                      <a:pt x="714" y="5206"/>
                      <a:pt x="160" y="4772"/>
                    </a:cubicBezTo>
                    <a:lnTo>
                      <a:pt x="160" y="4772"/>
                    </a:lnTo>
                    <a:cubicBezTo>
                      <a:pt x="590" y="3610"/>
                      <a:pt x="816" y="2377"/>
                      <a:pt x="823" y="1140"/>
                    </a:cubicBezTo>
                    <a:cubicBezTo>
                      <a:pt x="827" y="781"/>
                      <a:pt x="809" y="423"/>
                      <a:pt x="778" y="68"/>
                    </a:cubicBezTo>
                    <a:cubicBezTo>
                      <a:pt x="772" y="24"/>
                      <a:pt x="734" y="1"/>
                      <a:pt x="6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33"/>
              <p:cNvSpPr/>
              <p:nvPr/>
            </p:nvSpPr>
            <p:spPr>
              <a:xfrm>
                <a:off x="5092325" y="2999007"/>
                <a:ext cx="47496" cy="176381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5615" extrusionOk="0">
                    <a:moveTo>
                      <a:pt x="1255" y="1"/>
                    </a:moveTo>
                    <a:cubicBezTo>
                      <a:pt x="1239" y="1"/>
                      <a:pt x="1223" y="8"/>
                      <a:pt x="1209" y="25"/>
                    </a:cubicBezTo>
                    <a:cubicBezTo>
                      <a:pt x="932" y="359"/>
                      <a:pt x="601" y="629"/>
                      <a:pt x="225" y="851"/>
                    </a:cubicBezTo>
                    <a:cubicBezTo>
                      <a:pt x="134" y="903"/>
                      <a:pt x="21" y="970"/>
                      <a:pt x="11" y="1090"/>
                    </a:cubicBezTo>
                    <a:cubicBezTo>
                      <a:pt x="0" y="1234"/>
                      <a:pt x="88" y="1406"/>
                      <a:pt x="145" y="1532"/>
                    </a:cubicBezTo>
                    <a:cubicBezTo>
                      <a:pt x="317" y="1951"/>
                      <a:pt x="542" y="2344"/>
                      <a:pt x="721" y="2759"/>
                    </a:cubicBezTo>
                    <a:cubicBezTo>
                      <a:pt x="897" y="3174"/>
                      <a:pt x="1048" y="3599"/>
                      <a:pt x="1160" y="4035"/>
                    </a:cubicBezTo>
                    <a:cubicBezTo>
                      <a:pt x="1287" y="4531"/>
                      <a:pt x="1364" y="5037"/>
                      <a:pt x="1371" y="5546"/>
                    </a:cubicBezTo>
                    <a:cubicBezTo>
                      <a:pt x="1371" y="5592"/>
                      <a:pt x="1406" y="5615"/>
                      <a:pt x="1441" y="5615"/>
                    </a:cubicBezTo>
                    <a:cubicBezTo>
                      <a:pt x="1477" y="5615"/>
                      <a:pt x="1512" y="5592"/>
                      <a:pt x="1512" y="5546"/>
                    </a:cubicBezTo>
                    <a:cubicBezTo>
                      <a:pt x="1498" y="4671"/>
                      <a:pt x="1287" y="3814"/>
                      <a:pt x="967" y="3002"/>
                    </a:cubicBezTo>
                    <a:cubicBezTo>
                      <a:pt x="812" y="2597"/>
                      <a:pt x="630" y="2211"/>
                      <a:pt x="436" y="1824"/>
                    </a:cubicBezTo>
                    <a:cubicBezTo>
                      <a:pt x="338" y="1631"/>
                      <a:pt x="243" y="1434"/>
                      <a:pt x="180" y="1227"/>
                    </a:cubicBezTo>
                    <a:cubicBezTo>
                      <a:pt x="166" y="1188"/>
                      <a:pt x="141" y="1132"/>
                      <a:pt x="152" y="1090"/>
                    </a:cubicBezTo>
                    <a:cubicBezTo>
                      <a:pt x="166" y="1044"/>
                      <a:pt x="222" y="1016"/>
                      <a:pt x="257" y="995"/>
                    </a:cubicBezTo>
                    <a:cubicBezTo>
                      <a:pt x="443" y="879"/>
                      <a:pt x="630" y="766"/>
                      <a:pt x="798" y="626"/>
                    </a:cubicBezTo>
                    <a:cubicBezTo>
                      <a:pt x="985" y="475"/>
                      <a:pt x="1157" y="306"/>
                      <a:pt x="1308" y="123"/>
                    </a:cubicBezTo>
                    <a:cubicBezTo>
                      <a:pt x="1350" y="70"/>
                      <a:pt x="1304" y="1"/>
                      <a:pt x="1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33"/>
              <p:cNvSpPr/>
              <p:nvPr/>
            </p:nvSpPr>
            <p:spPr>
              <a:xfrm>
                <a:off x="5254225" y="2824856"/>
                <a:ext cx="47464" cy="185177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5895" extrusionOk="0">
                    <a:moveTo>
                      <a:pt x="428" y="1"/>
                    </a:moveTo>
                    <a:cubicBezTo>
                      <a:pt x="386" y="1"/>
                      <a:pt x="340" y="36"/>
                      <a:pt x="350" y="89"/>
                    </a:cubicBezTo>
                    <a:cubicBezTo>
                      <a:pt x="516" y="915"/>
                      <a:pt x="684" y="1738"/>
                      <a:pt x="864" y="2560"/>
                    </a:cubicBezTo>
                    <a:cubicBezTo>
                      <a:pt x="955" y="2971"/>
                      <a:pt x="1043" y="3379"/>
                      <a:pt x="1138" y="3790"/>
                    </a:cubicBezTo>
                    <a:cubicBezTo>
                      <a:pt x="1183" y="3991"/>
                      <a:pt x="1229" y="4194"/>
                      <a:pt x="1275" y="4395"/>
                    </a:cubicBezTo>
                    <a:cubicBezTo>
                      <a:pt x="1299" y="4493"/>
                      <a:pt x="1320" y="4588"/>
                      <a:pt x="1342" y="4683"/>
                    </a:cubicBezTo>
                    <a:cubicBezTo>
                      <a:pt x="1352" y="4725"/>
                      <a:pt x="1377" y="4788"/>
                      <a:pt x="1363" y="4834"/>
                    </a:cubicBezTo>
                    <a:cubicBezTo>
                      <a:pt x="1345" y="4894"/>
                      <a:pt x="1282" y="4925"/>
                      <a:pt x="1236" y="4957"/>
                    </a:cubicBezTo>
                    <a:cubicBezTo>
                      <a:pt x="846" y="5224"/>
                      <a:pt x="456" y="5491"/>
                      <a:pt x="62" y="5762"/>
                    </a:cubicBezTo>
                    <a:cubicBezTo>
                      <a:pt x="1" y="5803"/>
                      <a:pt x="39" y="5894"/>
                      <a:pt x="96" y="5894"/>
                    </a:cubicBezTo>
                    <a:cubicBezTo>
                      <a:pt x="107" y="5894"/>
                      <a:pt x="120" y="5890"/>
                      <a:pt x="132" y="5881"/>
                    </a:cubicBezTo>
                    <a:cubicBezTo>
                      <a:pt x="502" y="5628"/>
                      <a:pt x="867" y="5379"/>
                      <a:pt x="1236" y="5126"/>
                    </a:cubicBezTo>
                    <a:cubicBezTo>
                      <a:pt x="1306" y="5077"/>
                      <a:pt x="1401" y="5027"/>
                      <a:pt x="1454" y="4957"/>
                    </a:cubicBezTo>
                    <a:cubicBezTo>
                      <a:pt x="1507" y="4890"/>
                      <a:pt x="1510" y="4810"/>
                      <a:pt x="1496" y="4729"/>
                    </a:cubicBezTo>
                    <a:cubicBezTo>
                      <a:pt x="1461" y="4521"/>
                      <a:pt x="1401" y="4314"/>
                      <a:pt x="1352" y="4107"/>
                    </a:cubicBezTo>
                    <a:cubicBezTo>
                      <a:pt x="1155" y="3249"/>
                      <a:pt x="969" y="2388"/>
                      <a:pt x="786" y="1523"/>
                    </a:cubicBezTo>
                    <a:cubicBezTo>
                      <a:pt x="684" y="1035"/>
                      <a:pt x="582" y="543"/>
                      <a:pt x="487" y="51"/>
                    </a:cubicBezTo>
                    <a:cubicBezTo>
                      <a:pt x="481" y="16"/>
                      <a:pt x="455" y="1"/>
                      <a:pt x="4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33"/>
              <p:cNvSpPr/>
              <p:nvPr/>
            </p:nvSpPr>
            <p:spPr>
              <a:xfrm>
                <a:off x="5254507" y="3008556"/>
                <a:ext cx="26512" cy="126247"/>
              </a:xfrm>
              <a:custGeom>
                <a:avLst/>
                <a:gdLst/>
                <a:ahLst/>
                <a:cxnLst/>
                <a:rect l="l" t="t" r="r" b="b"/>
                <a:pathLst>
                  <a:path w="844" h="4019" extrusionOk="0">
                    <a:moveTo>
                      <a:pt x="99" y="1"/>
                    </a:moveTo>
                    <a:cubicBezTo>
                      <a:pt x="47" y="1"/>
                      <a:pt x="0" y="71"/>
                      <a:pt x="46" y="125"/>
                    </a:cubicBezTo>
                    <a:cubicBezTo>
                      <a:pt x="169" y="262"/>
                      <a:pt x="292" y="403"/>
                      <a:pt x="415" y="543"/>
                    </a:cubicBezTo>
                    <a:cubicBezTo>
                      <a:pt x="468" y="603"/>
                      <a:pt x="521" y="663"/>
                      <a:pt x="577" y="726"/>
                    </a:cubicBezTo>
                    <a:cubicBezTo>
                      <a:pt x="647" y="807"/>
                      <a:pt x="703" y="852"/>
                      <a:pt x="679" y="968"/>
                    </a:cubicBezTo>
                    <a:cubicBezTo>
                      <a:pt x="644" y="1130"/>
                      <a:pt x="587" y="1292"/>
                      <a:pt x="545" y="1453"/>
                    </a:cubicBezTo>
                    <a:cubicBezTo>
                      <a:pt x="503" y="1615"/>
                      <a:pt x="464" y="1780"/>
                      <a:pt x="426" y="1945"/>
                    </a:cubicBezTo>
                    <a:cubicBezTo>
                      <a:pt x="275" y="2606"/>
                      <a:pt x="155" y="3278"/>
                      <a:pt x="74" y="3952"/>
                    </a:cubicBezTo>
                    <a:cubicBezTo>
                      <a:pt x="69" y="3996"/>
                      <a:pt x="102" y="4018"/>
                      <a:pt x="137" y="4018"/>
                    </a:cubicBezTo>
                    <a:cubicBezTo>
                      <a:pt x="172" y="4018"/>
                      <a:pt x="210" y="3996"/>
                      <a:pt x="215" y="3952"/>
                    </a:cubicBezTo>
                    <a:cubicBezTo>
                      <a:pt x="303" y="3235"/>
                      <a:pt x="429" y="2522"/>
                      <a:pt x="601" y="1819"/>
                    </a:cubicBezTo>
                    <a:cubicBezTo>
                      <a:pt x="644" y="1643"/>
                      <a:pt x="686" y="1467"/>
                      <a:pt x="735" y="1295"/>
                    </a:cubicBezTo>
                    <a:cubicBezTo>
                      <a:pt x="756" y="1207"/>
                      <a:pt x="784" y="1123"/>
                      <a:pt x="805" y="1035"/>
                    </a:cubicBezTo>
                    <a:cubicBezTo>
                      <a:pt x="826" y="965"/>
                      <a:pt x="844" y="888"/>
                      <a:pt x="819" y="814"/>
                    </a:cubicBezTo>
                    <a:cubicBezTo>
                      <a:pt x="795" y="750"/>
                      <a:pt x="742" y="701"/>
                      <a:pt x="700" y="652"/>
                    </a:cubicBezTo>
                    <a:cubicBezTo>
                      <a:pt x="637" y="582"/>
                      <a:pt x="577" y="511"/>
                      <a:pt x="514" y="441"/>
                    </a:cubicBezTo>
                    <a:cubicBezTo>
                      <a:pt x="391" y="304"/>
                      <a:pt x="268" y="164"/>
                      <a:pt x="145" y="23"/>
                    </a:cubicBezTo>
                    <a:cubicBezTo>
                      <a:pt x="131" y="7"/>
                      <a:pt x="114" y="1"/>
                      <a:pt x="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33"/>
              <p:cNvSpPr/>
              <p:nvPr/>
            </p:nvSpPr>
            <p:spPr>
              <a:xfrm>
                <a:off x="5679801" y="2968977"/>
                <a:ext cx="436665" cy="322512"/>
              </a:xfrm>
              <a:custGeom>
                <a:avLst/>
                <a:gdLst/>
                <a:ahLst/>
                <a:cxnLst/>
                <a:rect l="l" t="t" r="r" b="b"/>
                <a:pathLst>
                  <a:path w="13901" h="10267" extrusionOk="0">
                    <a:moveTo>
                      <a:pt x="10759" y="0"/>
                    </a:moveTo>
                    <a:lnTo>
                      <a:pt x="2046" y="1673"/>
                    </a:lnTo>
                    <a:cubicBezTo>
                      <a:pt x="2046" y="1673"/>
                      <a:pt x="2555" y="5061"/>
                      <a:pt x="2488" y="5086"/>
                    </a:cubicBezTo>
                    <a:cubicBezTo>
                      <a:pt x="2415" y="5107"/>
                      <a:pt x="1975" y="5293"/>
                      <a:pt x="2046" y="5571"/>
                    </a:cubicBezTo>
                    <a:lnTo>
                      <a:pt x="2067" y="6014"/>
                    </a:lnTo>
                    <a:lnTo>
                      <a:pt x="0" y="10267"/>
                    </a:lnTo>
                    <a:lnTo>
                      <a:pt x="13078" y="10267"/>
                    </a:lnTo>
                    <a:cubicBezTo>
                      <a:pt x="13078" y="10267"/>
                      <a:pt x="13901" y="4077"/>
                      <a:pt x="11690" y="967"/>
                    </a:cubicBezTo>
                    <a:cubicBezTo>
                      <a:pt x="11542" y="759"/>
                      <a:pt x="11377" y="562"/>
                      <a:pt x="11198" y="387"/>
                    </a:cubicBezTo>
                    <a:cubicBezTo>
                      <a:pt x="11064" y="246"/>
                      <a:pt x="10917" y="116"/>
                      <a:pt x="1075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33"/>
              <p:cNvSpPr/>
              <p:nvPr/>
            </p:nvSpPr>
            <p:spPr>
              <a:xfrm>
                <a:off x="5764238" y="2279441"/>
                <a:ext cx="350344" cy="555530"/>
              </a:xfrm>
              <a:custGeom>
                <a:avLst/>
                <a:gdLst/>
                <a:ahLst/>
                <a:cxnLst/>
                <a:rect l="l" t="t" r="r" b="b"/>
                <a:pathLst>
                  <a:path w="11153" h="17685" extrusionOk="0">
                    <a:moveTo>
                      <a:pt x="3073" y="0"/>
                    </a:moveTo>
                    <a:cubicBezTo>
                      <a:pt x="2971" y="0"/>
                      <a:pt x="2856" y="9"/>
                      <a:pt x="2725" y="30"/>
                    </a:cubicBezTo>
                    <a:cubicBezTo>
                      <a:pt x="742" y="350"/>
                      <a:pt x="71" y="1534"/>
                      <a:pt x="1" y="1654"/>
                    </a:cubicBezTo>
                    <a:lnTo>
                      <a:pt x="2795" y="9344"/>
                    </a:lnTo>
                    <a:cubicBezTo>
                      <a:pt x="2795" y="9344"/>
                      <a:pt x="7164" y="17438"/>
                      <a:pt x="7259" y="17512"/>
                    </a:cubicBezTo>
                    <a:cubicBezTo>
                      <a:pt x="7417" y="17630"/>
                      <a:pt x="7574" y="17684"/>
                      <a:pt x="7729" y="17684"/>
                    </a:cubicBezTo>
                    <a:cubicBezTo>
                      <a:pt x="9286" y="17684"/>
                      <a:pt x="10626" y="12258"/>
                      <a:pt x="10626" y="12258"/>
                    </a:cubicBezTo>
                    <a:cubicBezTo>
                      <a:pt x="11153" y="8293"/>
                      <a:pt x="8334" y="6311"/>
                      <a:pt x="8334" y="6311"/>
                    </a:cubicBezTo>
                    <a:cubicBezTo>
                      <a:pt x="9171" y="6286"/>
                      <a:pt x="9933" y="5453"/>
                      <a:pt x="9933" y="5453"/>
                    </a:cubicBezTo>
                    <a:lnTo>
                      <a:pt x="9933" y="5453"/>
                    </a:lnTo>
                    <a:cubicBezTo>
                      <a:pt x="9450" y="5464"/>
                      <a:pt x="8525" y="5905"/>
                      <a:pt x="7626" y="5905"/>
                    </a:cubicBezTo>
                    <a:cubicBezTo>
                      <a:pt x="6753" y="5905"/>
                      <a:pt x="5905" y="5488"/>
                      <a:pt x="5515" y="3850"/>
                    </a:cubicBezTo>
                    <a:cubicBezTo>
                      <a:pt x="4751" y="628"/>
                      <a:pt x="3333" y="582"/>
                      <a:pt x="3252" y="582"/>
                    </a:cubicBezTo>
                    <a:cubicBezTo>
                      <a:pt x="3250" y="582"/>
                      <a:pt x="3248" y="582"/>
                      <a:pt x="3248" y="582"/>
                    </a:cubicBezTo>
                    <a:cubicBezTo>
                      <a:pt x="3895" y="532"/>
                      <a:pt x="4324" y="79"/>
                      <a:pt x="4324" y="79"/>
                    </a:cubicBezTo>
                    <a:lnTo>
                      <a:pt x="4324" y="79"/>
                    </a:lnTo>
                    <a:cubicBezTo>
                      <a:pt x="4205" y="100"/>
                      <a:pt x="4101" y="109"/>
                      <a:pt x="4006" y="109"/>
                    </a:cubicBezTo>
                    <a:cubicBezTo>
                      <a:pt x="3664" y="109"/>
                      <a:pt x="3444" y="0"/>
                      <a:pt x="3073" y="0"/>
                    </a:cubicBezTo>
                    <a:close/>
                  </a:path>
                </a:pathLst>
              </a:custGeom>
              <a:solidFill>
                <a:srgbClr val="C765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33"/>
              <p:cNvSpPr/>
              <p:nvPr/>
            </p:nvSpPr>
            <p:spPr>
              <a:xfrm>
                <a:off x="5501692" y="2560802"/>
                <a:ext cx="778622" cy="538033"/>
              </a:xfrm>
              <a:custGeom>
                <a:avLst/>
                <a:gdLst/>
                <a:ahLst/>
                <a:cxnLst/>
                <a:rect l="l" t="t" r="r" b="b"/>
                <a:pathLst>
                  <a:path w="24787" h="17128" extrusionOk="0">
                    <a:moveTo>
                      <a:pt x="14201" y="1"/>
                    </a:moveTo>
                    <a:cubicBezTo>
                      <a:pt x="14111" y="1"/>
                      <a:pt x="14018" y="2"/>
                      <a:pt x="13923" y="4"/>
                    </a:cubicBezTo>
                    <a:cubicBezTo>
                      <a:pt x="10366" y="78"/>
                      <a:pt x="8144" y="411"/>
                      <a:pt x="8144" y="411"/>
                    </a:cubicBezTo>
                    <a:cubicBezTo>
                      <a:pt x="8000" y="433"/>
                      <a:pt x="5874" y="411"/>
                      <a:pt x="4563" y="1104"/>
                    </a:cubicBezTo>
                    <a:cubicBezTo>
                      <a:pt x="3248" y="1796"/>
                      <a:pt x="2725" y="8576"/>
                      <a:pt x="2725" y="8576"/>
                    </a:cubicBezTo>
                    <a:cubicBezTo>
                      <a:pt x="2725" y="8576"/>
                      <a:pt x="1" y="12063"/>
                      <a:pt x="430" y="14214"/>
                    </a:cubicBezTo>
                    <a:cubicBezTo>
                      <a:pt x="746" y="15785"/>
                      <a:pt x="2258" y="17128"/>
                      <a:pt x="3199" y="17128"/>
                    </a:cubicBezTo>
                    <a:cubicBezTo>
                      <a:pt x="3544" y="17128"/>
                      <a:pt x="3812" y="16947"/>
                      <a:pt x="3916" y="16530"/>
                    </a:cubicBezTo>
                    <a:cubicBezTo>
                      <a:pt x="3941" y="16431"/>
                      <a:pt x="9339" y="14667"/>
                      <a:pt x="9339" y="14667"/>
                    </a:cubicBezTo>
                    <a:cubicBezTo>
                      <a:pt x="9339" y="14667"/>
                      <a:pt x="9647" y="14688"/>
                      <a:pt x="10143" y="14688"/>
                    </a:cubicBezTo>
                    <a:cubicBezTo>
                      <a:pt x="11633" y="14688"/>
                      <a:pt x="14817" y="14500"/>
                      <a:pt x="16429" y="12994"/>
                    </a:cubicBezTo>
                    <a:cubicBezTo>
                      <a:pt x="16429" y="12994"/>
                      <a:pt x="16717" y="11753"/>
                      <a:pt x="16741" y="11251"/>
                    </a:cubicBezTo>
                    <a:lnTo>
                      <a:pt x="15975" y="6355"/>
                    </a:lnTo>
                    <a:lnTo>
                      <a:pt x="19082" y="13043"/>
                    </a:lnTo>
                    <a:lnTo>
                      <a:pt x="24786" y="12133"/>
                    </a:lnTo>
                    <a:cubicBezTo>
                      <a:pt x="24786" y="12133"/>
                      <a:pt x="18938" y="3202"/>
                      <a:pt x="18460" y="2200"/>
                    </a:cubicBezTo>
                    <a:cubicBezTo>
                      <a:pt x="17995" y="1226"/>
                      <a:pt x="17506" y="1"/>
                      <a:pt x="142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33"/>
              <p:cNvSpPr/>
              <p:nvPr/>
            </p:nvSpPr>
            <p:spPr>
              <a:xfrm>
                <a:off x="5667519" y="2369720"/>
                <a:ext cx="214013" cy="243604"/>
              </a:xfrm>
              <a:custGeom>
                <a:avLst/>
                <a:gdLst/>
                <a:ahLst/>
                <a:cxnLst/>
                <a:rect l="l" t="t" r="r" b="b"/>
                <a:pathLst>
                  <a:path w="6813" h="7755" extrusionOk="0">
                    <a:moveTo>
                      <a:pt x="2855" y="1"/>
                    </a:moveTo>
                    <a:cubicBezTo>
                      <a:pt x="2586" y="1"/>
                      <a:pt x="2321" y="36"/>
                      <a:pt x="2070" y="113"/>
                    </a:cubicBezTo>
                    <a:lnTo>
                      <a:pt x="2070" y="113"/>
                    </a:lnTo>
                    <a:lnTo>
                      <a:pt x="2173" y="63"/>
                    </a:lnTo>
                    <a:lnTo>
                      <a:pt x="2173" y="63"/>
                    </a:lnTo>
                    <a:cubicBezTo>
                      <a:pt x="1706" y="91"/>
                      <a:pt x="1298" y="393"/>
                      <a:pt x="989" y="741"/>
                    </a:cubicBezTo>
                    <a:cubicBezTo>
                      <a:pt x="676" y="1096"/>
                      <a:pt x="430" y="1511"/>
                      <a:pt x="272" y="1953"/>
                    </a:cubicBezTo>
                    <a:cubicBezTo>
                      <a:pt x="61" y="2533"/>
                      <a:pt x="1" y="3173"/>
                      <a:pt x="156" y="3767"/>
                    </a:cubicBezTo>
                    <a:cubicBezTo>
                      <a:pt x="324" y="4424"/>
                      <a:pt x="735" y="4987"/>
                      <a:pt x="1140" y="5531"/>
                    </a:cubicBezTo>
                    <a:cubicBezTo>
                      <a:pt x="1456" y="5957"/>
                      <a:pt x="1772" y="6385"/>
                      <a:pt x="2159" y="6748"/>
                    </a:cubicBezTo>
                    <a:cubicBezTo>
                      <a:pt x="2517" y="7085"/>
                      <a:pt x="2929" y="7363"/>
                      <a:pt x="3379" y="7566"/>
                    </a:cubicBezTo>
                    <a:cubicBezTo>
                      <a:pt x="3568" y="7654"/>
                      <a:pt x="3769" y="7728"/>
                      <a:pt x="3980" y="7749"/>
                    </a:cubicBezTo>
                    <a:cubicBezTo>
                      <a:pt x="4020" y="7753"/>
                      <a:pt x="4060" y="7755"/>
                      <a:pt x="4101" y="7755"/>
                    </a:cubicBezTo>
                    <a:cubicBezTo>
                      <a:pt x="4286" y="7755"/>
                      <a:pt x="4473" y="7718"/>
                      <a:pt x="4654" y="7672"/>
                    </a:cubicBezTo>
                    <a:cubicBezTo>
                      <a:pt x="5136" y="7549"/>
                      <a:pt x="5614" y="7352"/>
                      <a:pt x="5948" y="6987"/>
                    </a:cubicBezTo>
                    <a:cubicBezTo>
                      <a:pt x="6391" y="6501"/>
                      <a:pt x="6503" y="5806"/>
                      <a:pt x="6598" y="5155"/>
                    </a:cubicBezTo>
                    <a:cubicBezTo>
                      <a:pt x="6703" y="4407"/>
                      <a:pt x="6812" y="3637"/>
                      <a:pt x="6647" y="2895"/>
                    </a:cubicBezTo>
                    <a:cubicBezTo>
                      <a:pt x="6363" y="1623"/>
                      <a:pt x="5276" y="628"/>
                      <a:pt x="4043" y="207"/>
                    </a:cubicBezTo>
                    <a:cubicBezTo>
                      <a:pt x="3664" y="78"/>
                      <a:pt x="3256" y="1"/>
                      <a:pt x="2855" y="1"/>
                    </a:cubicBezTo>
                    <a:close/>
                  </a:path>
                </a:pathLst>
              </a:custGeom>
              <a:solidFill>
                <a:srgbClr val="DE9D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33"/>
              <p:cNvSpPr/>
              <p:nvPr/>
            </p:nvSpPr>
            <p:spPr>
              <a:xfrm>
                <a:off x="5637489" y="2329858"/>
                <a:ext cx="252871" cy="200380"/>
              </a:xfrm>
              <a:custGeom>
                <a:avLst/>
                <a:gdLst/>
                <a:ahLst/>
                <a:cxnLst/>
                <a:rect l="l" t="t" r="r" b="b"/>
                <a:pathLst>
                  <a:path w="8050" h="6379" extrusionOk="0">
                    <a:moveTo>
                      <a:pt x="4326" y="1"/>
                    </a:moveTo>
                    <a:cubicBezTo>
                      <a:pt x="3949" y="1"/>
                      <a:pt x="3535" y="45"/>
                      <a:pt x="3080" y="144"/>
                    </a:cubicBezTo>
                    <a:cubicBezTo>
                      <a:pt x="1" y="815"/>
                      <a:pt x="265" y="5542"/>
                      <a:pt x="1888" y="6379"/>
                    </a:cubicBezTo>
                    <a:cubicBezTo>
                      <a:pt x="1888" y="6379"/>
                      <a:pt x="3414" y="4157"/>
                      <a:pt x="3414" y="1578"/>
                    </a:cubicBezTo>
                    <a:cubicBezTo>
                      <a:pt x="3414" y="1578"/>
                      <a:pt x="5115" y="4577"/>
                      <a:pt x="7322" y="4577"/>
                    </a:cubicBezTo>
                    <a:cubicBezTo>
                      <a:pt x="7411" y="4577"/>
                      <a:pt x="7501" y="4572"/>
                      <a:pt x="7593" y="4562"/>
                    </a:cubicBezTo>
                    <a:cubicBezTo>
                      <a:pt x="7593" y="4562"/>
                      <a:pt x="8050" y="3370"/>
                      <a:pt x="7712" y="2340"/>
                    </a:cubicBezTo>
                    <a:cubicBezTo>
                      <a:pt x="7428" y="1466"/>
                      <a:pt x="6502" y="1"/>
                      <a:pt x="4326" y="1"/>
                    </a:cubicBezTo>
                    <a:close/>
                  </a:path>
                </a:pathLst>
              </a:custGeom>
              <a:solidFill>
                <a:srgbClr val="C765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33"/>
              <p:cNvSpPr/>
              <p:nvPr/>
            </p:nvSpPr>
            <p:spPr>
              <a:xfrm>
                <a:off x="5859512" y="2422933"/>
                <a:ext cx="60877" cy="89400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2846" extrusionOk="0">
                    <a:moveTo>
                      <a:pt x="1104" y="1"/>
                    </a:moveTo>
                    <a:cubicBezTo>
                      <a:pt x="663" y="1"/>
                      <a:pt x="230" y="556"/>
                      <a:pt x="117" y="1293"/>
                    </a:cubicBezTo>
                    <a:cubicBezTo>
                      <a:pt x="1" y="2077"/>
                      <a:pt x="282" y="2769"/>
                      <a:pt x="753" y="2839"/>
                    </a:cubicBezTo>
                    <a:cubicBezTo>
                      <a:pt x="780" y="2843"/>
                      <a:pt x="807" y="2846"/>
                      <a:pt x="834" y="2846"/>
                    </a:cubicBezTo>
                    <a:cubicBezTo>
                      <a:pt x="1278" y="2846"/>
                      <a:pt x="1705" y="2288"/>
                      <a:pt x="1818" y="1553"/>
                    </a:cubicBezTo>
                    <a:cubicBezTo>
                      <a:pt x="1938" y="769"/>
                      <a:pt x="1653" y="77"/>
                      <a:pt x="1182" y="6"/>
                    </a:cubicBezTo>
                    <a:cubicBezTo>
                      <a:pt x="1156" y="3"/>
                      <a:pt x="1130" y="1"/>
                      <a:pt x="1104" y="1"/>
                    </a:cubicBezTo>
                    <a:close/>
                  </a:path>
                </a:pathLst>
              </a:custGeom>
              <a:solidFill>
                <a:srgbClr val="DE9D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33"/>
              <p:cNvSpPr/>
              <p:nvPr/>
            </p:nvSpPr>
            <p:spPr>
              <a:xfrm>
                <a:off x="5517493" y="2813736"/>
                <a:ext cx="323297" cy="292482"/>
              </a:xfrm>
              <a:custGeom>
                <a:avLst/>
                <a:gdLst/>
                <a:ahLst/>
                <a:cxnLst/>
                <a:rect l="l" t="t" r="r" b="b"/>
                <a:pathLst>
                  <a:path w="10292" h="9311" extrusionOk="0">
                    <a:moveTo>
                      <a:pt x="7044" y="0"/>
                    </a:moveTo>
                    <a:lnTo>
                      <a:pt x="0" y="1550"/>
                    </a:lnTo>
                    <a:lnTo>
                      <a:pt x="4225" y="9311"/>
                    </a:lnTo>
                    <a:lnTo>
                      <a:pt x="10291" y="7926"/>
                    </a:lnTo>
                    <a:lnTo>
                      <a:pt x="70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33"/>
              <p:cNvSpPr/>
              <p:nvPr/>
            </p:nvSpPr>
            <p:spPr>
              <a:xfrm>
                <a:off x="5518278" y="2902162"/>
                <a:ext cx="125210" cy="138812"/>
              </a:xfrm>
              <a:custGeom>
                <a:avLst/>
                <a:gdLst/>
                <a:ahLst/>
                <a:cxnLst/>
                <a:rect l="l" t="t" r="r" b="b"/>
                <a:pathLst>
                  <a:path w="3986" h="4419" extrusionOk="0">
                    <a:moveTo>
                      <a:pt x="2770" y="1"/>
                    </a:moveTo>
                    <a:lnTo>
                      <a:pt x="0" y="408"/>
                    </a:lnTo>
                    <a:lnTo>
                      <a:pt x="453" y="1674"/>
                    </a:lnTo>
                    <a:lnTo>
                      <a:pt x="359" y="2032"/>
                    </a:lnTo>
                    <a:lnTo>
                      <a:pt x="1026" y="2795"/>
                    </a:lnTo>
                    <a:lnTo>
                      <a:pt x="1409" y="2749"/>
                    </a:lnTo>
                    <a:lnTo>
                      <a:pt x="1743" y="3800"/>
                    </a:lnTo>
                    <a:lnTo>
                      <a:pt x="2411" y="3846"/>
                    </a:lnTo>
                    <a:lnTo>
                      <a:pt x="2745" y="4419"/>
                    </a:lnTo>
                    <a:lnTo>
                      <a:pt x="3915" y="3825"/>
                    </a:lnTo>
                    <a:lnTo>
                      <a:pt x="3726" y="3297"/>
                    </a:lnTo>
                    <a:lnTo>
                      <a:pt x="3986" y="3129"/>
                    </a:lnTo>
                    <a:lnTo>
                      <a:pt x="3701" y="2201"/>
                    </a:lnTo>
                    <a:lnTo>
                      <a:pt x="3174" y="2320"/>
                    </a:lnTo>
                    <a:lnTo>
                      <a:pt x="2889" y="1530"/>
                    </a:lnTo>
                    <a:lnTo>
                      <a:pt x="3269" y="1245"/>
                    </a:lnTo>
                    <a:lnTo>
                      <a:pt x="2770" y="1"/>
                    </a:lnTo>
                    <a:close/>
                  </a:path>
                </a:pathLst>
              </a:custGeom>
              <a:solidFill>
                <a:srgbClr val="DE9D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33"/>
              <p:cNvSpPr/>
              <p:nvPr/>
            </p:nvSpPr>
            <p:spPr>
              <a:xfrm>
                <a:off x="5786227" y="2585084"/>
                <a:ext cx="61600" cy="71935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2290" extrusionOk="0">
                    <a:moveTo>
                      <a:pt x="1937" y="0"/>
                    </a:moveTo>
                    <a:lnTo>
                      <a:pt x="0" y="619"/>
                    </a:lnTo>
                    <a:cubicBezTo>
                      <a:pt x="0" y="619"/>
                      <a:pt x="433" y="2169"/>
                      <a:pt x="819" y="2285"/>
                    </a:cubicBezTo>
                    <a:cubicBezTo>
                      <a:pt x="830" y="2288"/>
                      <a:pt x="842" y="2290"/>
                      <a:pt x="854" y="2290"/>
                    </a:cubicBezTo>
                    <a:cubicBezTo>
                      <a:pt x="1252" y="2290"/>
                      <a:pt x="1961" y="489"/>
                      <a:pt x="1937" y="0"/>
                    </a:cubicBezTo>
                    <a:close/>
                  </a:path>
                </a:pathLst>
              </a:custGeom>
              <a:solidFill>
                <a:srgbClr val="DE9D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33"/>
              <p:cNvSpPr/>
              <p:nvPr/>
            </p:nvSpPr>
            <p:spPr>
              <a:xfrm>
                <a:off x="5741998" y="2375783"/>
                <a:ext cx="36564" cy="98918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3149" extrusionOk="0">
                    <a:moveTo>
                      <a:pt x="70" y="0"/>
                    </a:moveTo>
                    <a:cubicBezTo>
                      <a:pt x="35" y="0"/>
                      <a:pt x="1" y="22"/>
                      <a:pt x="2" y="66"/>
                    </a:cubicBezTo>
                    <a:cubicBezTo>
                      <a:pt x="27" y="1156"/>
                      <a:pt x="378" y="2228"/>
                      <a:pt x="1008" y="3117"/>
                    </a:cubicBezTo>
                    <a:cubicBezTo>
                      <a:pt x="1023" y="3139"/>
                      <a:pt x="1045" y="3148"/>
                      <a:pt x="1067" y="3148"/>
                    </a:cubicBezTo>
                    <a:cubicBezTo>
                      <a:pt x="1116" y="3148"/>
                      <a:pt x="1164" y="3099"/>
                      <a:pt x="1127" y="3047"/>
                    </a:cubicBezTo>
                    <a:cubicBezTo>
                      <a:pt x="515" y="2175"/>
                      <a:pt x="168" y="1131"/>
                      <a:pt x="143" y="66"/>
                    </a:cubicBezTo>
                    <a:cubicBezTo>
                      <a:pt x="141" y="22"/>
                      <a:pt x="105" y="0"/>
                      <a:pt x="70" y="0"/>
                    </a:cubicBezTo>
                    <a:close/>
                  </a:path>
                </a:pathLst>
              </a:custGeom>
              <a:solidFill>
                <a:srgbClr val="C765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33"/>
              <p:cNvSpPr/>
              <p:nvPr/>
            </p:nvSpPr>
            <p:spPr>
              <a:xfrm>
                <a:off x="5746301" y="2382065"/>
                <a:ext cx="42878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2616" extrusionOk="0">
                    <a:moveTo>
                      <a:pt x="70" y="1"/>
                    </a:moveTo>
                    <a:cubicBezTo>
                      <a:pt x="35" y="1"/>
                      <a:pt x="1" y="23"/>
                      <a:pt x="2" y="67"/>
                    </a:cubicBezTo>
                    <a:cubicBezTo>
                      <a:pt x="23" y="1037"/>
                      <a:pt x="470" y="1975"/>
                      <a:pt x="1211" y="2597"/>
                    </a:cubicBezTo>
                    <a:cubicBezTo>
                      <a:pt x="1226" y="2610"/>
                      <a:pt x="1242" y="2616"/>
                      <a:pt x="1258" y="2616"/>
                    </a:cubicBezTo>
                    <a:cubicBezTo>
                      <a:pt x="1315" y="2616"/>
                      <a:pt x="1365" y="2546"/>
                      <a:pt x="1310" y="2499"/>
                    </a:cubicBezTo>
                    <a:cubicBezTo>
                      <a:pt x="596" y="1898"/>
                      <a:pt x="161" y="1002"/>
                      <a:pt x="139" y="67"/>
                    </a:cubicBezTo>
                    <a:cubicBezTo>
                      <a:pt x="139" y="23"/>
                      <a:pt x="104" y="1"/>
                      <a:pt x="70" y="1"/>
                    </a:cubicBezTo>
                    <a:close/>
                  </a:path>
                </a:pathLst>
              </a:custGeom>
              <a:solidFill>
                <a:srgbClr val="C765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33"/>
              <p:cNvSpPr/>
              <p:nvPr/>
            </p:nvSpPr>
            <p:spPr>
              <a:xfrm>
                <a:off x="5737977" y="2384861"/>
                <a:ext cx="17968" cy="89463"/>
              </a:xfrm>
              <a:custGeom>
                <a:avLst/>
                <a:gdLst/>
                <a:ahLst/>
                <a:cxnLst/>
                <a:rect l="l" t="t" r="r" b="b"/>
                <a:pathLst>
                  <a:path w="572" h="2848" extrusionOk="0">
                    <a:moveTo>
                      <a:pt x="197" y="1"/>
                    </a:moveTo>
                    <a:cubicBezTo>
                      <a:pt x="169" y="1"/>
                      <a:pt x="143" y="16"/>
                      <a:pt x="137" y="52"/>
                    </a:cubicBezTo>
                    <a:cubicBezTo>
                      <a:pt x="0" y="976"/>
                      <a:pt x="95" y="1921"/>
                      <a:pt x="419" y="2800"/>
                    </a:cubicBezTo>
                    <a:cubicBezTo>
                      <a:pt x="430" y="2833"/>
                      <a:pt x="457" y="2847"/>
                      <a:pt x="485" y="2847"/>
                    </a:cubicBezTo>
                    <a:cubicBezTo>
                      <a:pt x="528" y="2847"/>
                      <a:pt x="571" y="2813"/>
                      <a:pt x="552" y="2761"/>
                    </a:cubicBezTo>
                    <a:cubicBezTo>
                      <a:pt x="239" y="1911"/>
                      <a:pt x="141" y="986"/>
                      <a:pt x="274" y="87"/>
                    </a:cubicBezTo>
                    <a:cubicBezTo>
                      <a:pt x="283" y="34"/>
                      <a:pt x="237" y="1"/>
                      <a:pt x="197" y="1"/>
                    </a:cubicBezTo>
                    <a:close/>
                  </a:path>
                </a:pathLst>
              </a:custGeom>
              <a:solidFill>
                <a:srgbClr val="C765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33"/>
              <p:cNvSpPr/>
              <p:nvPr/>
            </p:nvSpPr>
            <p:spPr>
              <a:xfrm>
                <a:off x="5747401" y="2389793"/>
                <a:ext cx="92887" cy="75578"/>
              </a:xfrm>
              <a:custGeom>
                <a:avLst/>
                <a:gdLst/>
                <a:ahLst/>
                <a:cxnLst/>
                <a:rect l="l" t="t" r="r" b="b"/>
                <a:pathLst>
                  <a:path w="2957" h="2406" extrusionOk="0">
                    <a:moveTo>
                      <a:pt x="85" y="0"/>
                    </a:moveTo>
                    <a:cubicBezTo>
                      <a:pt x="43" y="0"/>
                      <a:pt x="1" y="33"/>
                      <a:pt x="20" y="84"/>
                    </a:cubicBezTo>
                    <a:cubicBezTo>
                      <a:pt x="379" y="1012"/>
                      <a:pt x="1120" y="1775"/>
                      <a:pt x="2034" y="2165"/>
                    </a:cubicBezTo>
                    <a:cubicBezTo>
                      <a:pt x="2294" y="2277"/>
                      <a:pt x="2561" y="2358"/>
                      <a:pt x="2835" y="2404"/>
                    </a:cubicBezTo>
                    <a:cubicBezTo>
                      <a:pt x="2841" y="2405"/>
                      <a:pt x="2846" y="2406"/>
                      <a:pt x="2851" y="2406"/>
                    </a:cubicBezTo>
                    <a:cubicBezTo>
                      <a:pt x="2927" y="2406"/>
                      <a:pt x="2957" y="2284"/>
                      <a:pt x="2874" y="2270"/>
                    </a:cubicBezTo>
                    <a:cubicBezTo>
                      <a:pt x="1932" y="2105"/>
                      <a:pt x="1078" y="1550"/>
                      <a:pt x="537" y="763"/>
                    </a:cubicBezTo>
                    <a:cubicBezTo>
                      <a:pt x="382" y="541"/>
                      <a:pt x="252" y="299"/>
                      <a:pt x="154" y="46"/>
                    </a:cubicBezTo>
                    <a:cubicBezTo>
                      <a:pt x="141" y="14"/>
                      <a:pt x="113" y="0"/>
                      <a:pt x="85" y="0"/>
                    </a:cubicBezTo>
                    <a:close/>
                  </a:path>
                </a:pathLst>
              </a:custGeom>
              <a:solidFill>
                <a:srgbClr val="C765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33"/>
              <p:cNvSpPr/>
              <p:nvPr/>
            </p:nvSpPr>
            <p:spPr>
              <a:xfrm>
                <a:off x="5852005" y="2467884"/>
                <a:ext cx="9235" cy="38794"/>
              </a:xfrm>
              <a:custGeom>
                <a:avLst/>
                <a:gdLst/>
                <a:ahLst/>
                <a:cxnLst/>
                <a:rect l="l" t="t" r="r" b="b"/>
                <a:pathLst>
                  <a:path w="294" h="1235" extrusionOk="0">
                    <a:moveTo>
                      <a:pt x="121" y="1"/>
                    </a:moveTo>
                    <a:cubicBezTo>
                      <a:pt x="86" y="1"/>
                      <a:pt x="48" y="23"/>
                      <a:pt x="43" y="69"/>
                    </a:cubicBezTo>
                    <a:cubicBezTo>
                      <a:pt x="1" y="442"/>
                      <a:pt x="33" y="825"/>
                      <a:pt x="142" y="1187"/>
                    </a:cubicBezTo>
                    <a:cubicBezTo>
                      <a:pt x="153" y="1220"/>
                      <a:pt x="180" y="1235"/>
                      <a:pt x="208" y="1235"/>
                    </a:cubicBezTo>
                    <a:cubicBezTo>
                      <a:pt x="251" y="1235"/>
                      <a:pt x="293" y="1201"/>
                      <a:pt x="279" y="1148"/>
                    </a:cubicBezTo>
                    <a:cubicBezTo>
                      <a:pt x="173" y="797"/>
                      <a:pt x="142" y="431"/>
                      <a:pt x="184" y="69"/>
                    </a:cubicBezTo>
                    <a:cubicBezTo>
                      <a:pt x="189" y="23"/>
                      <a:pt x="156" y="1"/>
                      <a:pt x="121" y="1"/>
                    </a:cubicBezTo>
                    <a:close/>
                  </a:path>
                </a:pathLst>
              </a:custGeom>
              <a:solidFill>
                <a:srgbClr val="C765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33"/>
              <p:cNvSpPr/>
              <p:nvPr/>
            </p:nvSpPr>
            <p:spPr>
              <a:xfrm>
                <a:off x="5858036" y="2469989"/>
                <a:ext cx="12659" cy="37507"/>
              </a:xfrm>
              <a:custGeom>
                <a:avLst/>
                <a:gdLst/>
                <a:ahLst/>
                <a:cxnLst/>
                <a:rect l="l" t="t" r="r" b="b"/>
                <a:pathLst>
                  <a:path w="403" h="1194" extrusionOk="0">
                    <a:moveTo>
                      <a:pt x="70" y="0"/>
                    </a:moveTo>
                    <a:cubicBezTo>
                      <a:pt x="35" y="0"/>
                      <a:pt x="1" y="23"/>
                      <a:pt x="2" y="69"/>
                    </a:cubicBezTo>
                    <a:cubicBezTo>
                      <a:pt x="20" y="445"/>
                      <a:pt x="108" y="811"/>
                      <a:pt x="255" y="1155"/>
                    </a:cubicBezTo>
                    <a:cubicBezTo>
                      <a:pt x="267" y="1182"/>
                      <a:pt x="287" y="1193"/>
                      <a:pt x="308" y="1193"/>
                    </a:cubicBezTo>
                    <a:cubicBezTo>
                      <a:pt x="353" y="1193"/>
                      <a:pt x="402" y="1142"/>
                      <a:pt x="378" y="1085"/>
                    </a:cubicBezTo>
                    <a:cubicBezTo>
                      <a:pt x="238" y="765"/>
                      <a:pt x="160" y="417"/>
                      <a:pt x="143" y="69"/>
                    </a:cubicBezTo>
                    <a:cubicBezTo>
                      <a:pt x="141" y="23"/>
                      <a:pt x="105" y="0"/>
                      <a:pt x="70" y="0"/>
                    </a:cubicBezTo>
                    <a:close/>
                  </a:path>
                </a:pathLst>
              </a:custGeom>
              <a:solidFill>
                <a:srgbClr val="C765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33"/>
              <p:cNvSpPr/>
              <p:nvPr/>
            </p:nvSpPr>
            <p:spPr>
              <a:xfrm>
                <a:off x="5886715" y="2441749"/>
                <a:ext cx="22429" cy="5424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727" extrusionOk="0">
                    <a:moveTo>
                      <a:pt x="108" y="0"/>
                    </a:moveTo>
                    <a:cubicBezTo>
                      <a:pt x="51" y="0"/>
                      <a:pt x="0" y="71"/>
                      <a:pt x="52" y="117"/>
                    </a:cubicBezTo>
                    <a:cubicBezTo>
                      <a:pt x="488" y="504"/>
                      <a:pt x="558" y="1151"/>
                      <a:pt x="225" y="1625"/>
                    </a:cubicBezTo>
                    <a:cubicBezTo>
                      <a:pt x="188" y="1677"/>
                      <a:pt x="237" y="1727"/>
                      <a:pt x="287" y="1727"/>
                    </a:cubicBezTo>
                    <a:cubicBezTo>
                      <a:pt x="308" y="1727"/>
                      <a:pt x="329" y="1718"/>
                      <a:pt x="344" y="1695"/>
                    </a:cubicBezTo>
                    <a:cubicBezTo>
                      <a:pt x="713" y="1172"/>
                      <a:pt x="629" y="444"/>
                      <a:pt x="154" y="19"/>
                    </a:cubicBezTo>
                    <a:cubicBezTo>
                      <a:pt x="140" y="6"/>
                      <a:pt x="123" y="0"/>
                      <a:pt x="1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33"/>
              <p:cNvSpPr/>
              <p:nvPr/>
            </p:nvSpPr>
            <p:spPr>
              <a:xfrm>
                <a:off x="5883166" y="2468795"/>
                <a:ext cx="19664" cy="20418"/>
              </a:xfrm>
              <a:custGeom>
                <a:avLst/>
                <a:gdLst/>
                <a:ahLst/>
                <a:cxnLst/>
                <a:rect l="l" t="t" r="r" b="b"/>
                <a:pathLst>
                  <a:path w="626" h="650" extrusionOk="0">
                    <a:moveTo>
                      <a:pt x="543" y="0"/>
                    </a:moveTo>
                    <a:cubicBezTo>
                      <a:pt x="531" y="0"/>
                      <a:pt x="520" y="3"/>
                      <a:pt x="510" y="9"/>
                    </a:cubicBezTo>
                    <a:cubicBezTo>
                      <a:pt x="299" y="139"/>
                      <a:pt x="127" y="325"/>
                      <a:pt x="18" y="546"/>
                    </a:cubicBezTo>
                    <a:cubicBezTo>
                      <a:pt x="0" y="578"/>
                      <a:pt x="7" y="620"/>
                      <a:pt x="42" y="641"/>
                    </a:cubicBezTo>
                    <a:cubicBezTo>
                      <a:pt x="53" y="647"/>
                      <a:pt x="64" y="650"/>
                      <a:pt x="76" y="650"/>
                    </a:cubicBezTo>
                    <a:cubicBezTo>
                      <a:pt x="101" y="650"/>
                      <a:pt x="125" y="638"/>
                      <a:pt x="137" y="617"/>
                    </a:cubicBezTo>
                    <a:cubicBezTo>
                      <a:pt x="239" y="413"/>
                      <a:pt x="390" y="248"/>
                      <a:pt x="580" y="132"/>
                    </a:cubicBezTo>
                    <a:cubicBezTo>
                      <a:pt x="612" y="110"/>
                      <a:pt x="626" y="68"/>
                      <a:pt x="605" y="37"/>
                    </a:cubicBezTo>
                    <a:cubicBezTo>
                      <a:pt x="593" y="13"/>
                      <a:pt x="568" y="0"/>
                      <a:pt x="5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33"/>
              <p:cNvSpPr/>
              <p:nvPr/>
            </p:nvSpPr>
            <p:spPr>
              <a:xfrm>
                <a:off x="5874998" y="2504480"/>
                <a:ext cx="25413" cy="25444"/>
              </a:xfrm>
              <a:custGeom>
                <a:avLst/>
                <a:gdLst/>
                <a:ahLst/>
                <a:cxnLst/>
                <a:rect l="l" t="t" r="r" b="b"/>
                <a:pathLst>
                  <a:path w="809" h="810" extrusionOk="0">
                    <a:moveTo>
                      <a:pt x="404" y="1"/>
                    </a:moveTo>
                    <a:cubicBezTo>
                      <a:pt x="179" y="1"/>
                      <a:pt x="0" y="180"/>
                      <a:pt x="0" y="405"/>
                    </a:cubicBezTo>
                    <a:cubicBezTo>
                      <a:pt x="0" y="626"/>
                      <a:pt x="179" y="809"/>
                      <a:pt x="404" y="809"/>
                    </a:cubicBezTo>
                    <a:cubicBezTo>
                      <a:pt x="626" y="809"/>
                      <a:pt x="808" y="626"/>
                      <a:pt x="808" y="405"/>
                    </a:cubicBezTo>
                    <a:cubicBezTo>
                      <a:pt x="808" y="180"/>
                      <a:pt x="626" y="1"/>
                      <a:pt x="4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33"/>
              <p:cNvSpPr/>
              <p:nvPr/>
            </p:nvSpPr>
            <p:spPr>
              <a:xfrm>
                <a:off x="5751045" y="2494020"/>
                <a:ext cx="24973" cy="57579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833" extrusionOk="0">
                    <a:moveTo>
                      <a:pt x="101" y="0"/>
                    </a:moveTo>
                    <a:cubicBezTo>
                      <a:pt x="50" y="0"/>
                      <a:pt x="1" y="50"/>
                      <a:pt x="38" y="102"/>
                    </a:cubicBezTo>
                    <a:cubicBezTo>
                      <a:pt x="150" y="253"/>
                      <a:pt x="270" y="411"/>
                      <a:pt x="301" y="601"/>
                    </a:cubicBezTo>
                    <a:cubicBezTo>
                      <a:pt x="333" y="801"/>
                      <a:pt x="235" y="998"/>
                      <a:pt x="206" y="1191"/>
                    </a:cubicBezTo>
                    <a:cubicBezTo>
                      <a:pt x="185" y="1357"/>
                      <a:pt x="203" y="1539"/>
                      <a:pt x="312" y="1673"/>
                    </a:cubicBezTo>
                    <a:cubicBezTo>
                      <a:pt x="393" y="1772"/>
                      <a:pt x="508" y="1832"/>
                      <a:pt x="633" y="1832"/>
                    </a:cubicBezTo>
                    <a:cubicBezTo>
                      <a:pt x="659" y="1832"/>
                      <a:pt x="686" y="1829"/>
                      <a:pt x="713" y="1824"/>
                    </a:cubicBezTo>
                    <a:cubicBezTo>
                      <a:pt x="794" y="1808"/>
                      <a:pt x="770" y="1688"/>
                      <a:pt x="695" y="1688"/>
                    </a:cubicBezTo>
                    <a:cubicBezTo>
                      <a:pt x="690" y="1688"/>
                      <a:pt x="684" y="1689"/>
                      <a:pt x="677" y="1690"/>
                    </a:cubicBezTo>
                    <a:cubicBezTo>
                      <a:pt x="662" y="1693"/>
                      <a:pt x="646" y="1695"/>
                      <a:pt x="632" y="1695"/>
                    </a:cubicBezTo>
                    <a:cubicBezTo>
                      <a:pt x="492" y="1695"/>
                      <a:pt x="382" y="1568"/>
                      <a:pt x="350" y="1437"/>
                    </a:cubicBezTo>
                    <a:cubicBezTo>
                      <a:pt x="308" y="1258"/>
                      <a:pt x="375" y="1082"/>
                      <a:pt x="414" y="910"/>
                    </a:cubicBezTo>
                    <a:cubicBezTo>
                      <a:pt x="452" y="755"/>
                      <a:pt x="459" y="597"/>
                      <a:pt x="403" y="446"/>
                    </a:cubicBezTo>
                    <a:cubicBezTo>
                      <a:pt x="347" y="292"/>
                      <a:pt x="256" y="162"/>
                      <a:pt x="161" y="31"/>
                    </a:cubicBezTo>
                    <a:cubicBezTo>
                      <a:pt x="145" y="9"/>
                      <a:pt x="123" y="0"/>
                      <a:pt x="1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33"/>
              <p:cNvSpPr/>
              <p:nvPr/>
            </p:nvSpPr>
            <p:spPr>
              <a:xfrm>
                <a:off x="5764772" y="2551567"/>
                <a:ext cx="54124" cy="20167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642" extrusionOk="0">
                    <a:moveTo>
                      <a:pt x="1629" y="0"/>
                    </a:moveTo>
                    <a:cubicBezTo>
                      <a:pt x="1617" y="0"/>
                      <a:pt x="1605" y="4"/>
                      <a:pt x="1594" y="13"/>
                    </a:cubicBezTo>
                    <a:cubicBezTo>
                      <a:pt x="1249" y="265"/>
                      <a:pt x="844" y="501"/>
                      <a:pt x="413" y="501"/>
                    </a:cubicBezTo>
                    <a:cubicBezTo>
                      <a:pt x="316" y="501"/>
                      <a:pt x="217" y="489"/>
                      <a:pt x="117" y="463"/>
                    </a:cubicBezTo>
                    <a:cubicBezTo>
                      <a:pt x="111" y="461"/>
                      <a:pt x="105" y="461"/>
                      <a:pt x="100" y="461"/>
                    </a:cubicBezTo>
                    <a:cubicBezTo>
                      <a:pt x="28" y="461"/>
                      <a:pt x="1" y="577"/>
                      <a:pt x="82" y="600"/>
                    </a:cubicBezTo>
                    <a:cubicBezTo>
                      <a:pt x="192" y="629"/>
                      <a:pt x="301" y="642"/>
                      <a:pt x="409" y="642"/>
                    </a:cubicBezTo>
                    <a:cubicBezTo>
                      <a:pt x="866" y="642"/>
                      <a:pt x="1297" y="406"/>
                      <a:pt x="1664" y="136"/>
                    </a:cubicBezTo>
                    <a:cubicBezTo>
                      <a:pt x="1722" y="92"/>
                      <a:pt x="1684" y="0"/>
                      <a:pt x="16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33"/>
              <p:cNvSpPr/>
              <p:nvPr/>
            </p:nvSpPr>
            <p:spPr>
              <a:xfrm>
                <a:off x="5771714" y="2598372"/>
                <a:ext cx="72406" cy="1718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547" extrusionOk="0">
                    <a:moveTo>
                      <a:pt x="2189" y="0"/>
                    </a:moveTo>
                    <a:cubicBezTo>
                      <a:pt x="2180" y="0"/>
                      <a:pt x="2170" y="2"/>
                      <a:pt x="2160" y="6"/>
                    </a:cubicBezTo>
                    <a:cubicBezTo>
                      <a:pt x="1696" y="205"/>
                      <a:pt x="1194" y="407"/>
                      <a:pt x="689" y="407"/>
                    </a:cubicBezTo>
                    <a:cubicBezTo>
                      <a:pt x="497" y="407"/>
                      <a:pt x="305" y="378"/>
                      <a:pt x="114" y="309"/>
                    </a:cubicBezTo>
                    <a:cubicBezTo>
                      <a:pt x="105" y="305"/>
                      <a:pt x="97" y="304"/>
                      <a:pt x="89" y="304"/>
                    </a:cubicBezTo>
                    <a:cubicBezTo>
                      <a:pt x="23" y="304"/>
                      <a:pt x="0" y="414"/>
                      <a:pt x="76" y="442"/>
                    </a:cubicBezTo>
                    <a:cubicBezTo>
                      <a:pt x="278" y="516"/>
                      <a:pt x="481" y="547"/>
                      <a:pt x="685" y="547"/>
                    </a:cubicBezTo>
                    <a:cubicBezTo>
                      <a:pt x="1216" y="547"/>
                      <a:pt x="1744" y="335"/>
                      <a:pt x="2230" y="129"/>
                    </a:cubicBezTo>
                    <a:cubicBezTo>
                      <a:pt x="2304" y="98"/>
                      <a:pt x="2256" y="0"/>
                      <a:pt x="21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33"/>
              <p:cNvSpPr/>
              <p:nvPr/>
            </p:nvSpPr>
            <p:spPr>
              <a:xfrm>
                <a:off x="5811639" y="2608141"/>
                <a:ext cx="29402" cy="57202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821" extrusionOk="0">
                    <a:moveTo>
                      <a:pt x="850" y="0"/>
                    </a:moveTo>
                    <a:cubicBezTo>
                      <a:pt x="822" y="0"/>
                      <a:pt x="795" y="15"/>
                      <a:pt x="787" y="50"/>
                    </a:cubicBezTo>
                    <a:cubicBezTo>
                      <a:pt x="625" y="644"/>
                      <a:pt x="372" y="1203"/>
                      <a:pt x="35" y="1716"/>
                    </a:cubicBezTo>
                    <a:cubicBezTo>
                      <a:pt x="1" y="1770"/>
                      <a:pt x="48" y="1820"/>
                      <a:pt x="96" y="1820"/>
                    </a:cubicBezTo>
                    <a:cubicBezTo>
                      <a:pt x="117" y="1820"/>
                      <a:pt x="139" y="1810"/>
                      <a:pt x="154" y="1787"/>
                    </a:cubicBezTo>
                    <a:cubicBezTo>
                      <a:pt x="499" y="1266"/>
                      <a:pt x="759" y="690"/>
                      <a:pt x="920" y="85"/>
                    </a:cubicBezTo>
                    <a:cubicBezTo>
                      <a:pt x="935" y="35"/>
                      <a:pt x="891" y="0"/>
                      <a:pt x="8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33"/>
              <p:cNvSpPr/>
              <p:nvPr/>
            </p:nvSpPr>
            <p:spPr>
              <a:xfrm>
                <a:off x="5792635" y="2631952"/>
                <a:ext cx="27297" cy="28648"/>
              </a:xfrm>
              <a:custGeom>
                <a:avLst/>
                <a:gdLst/>
                <a:ahLst/>
                <a:cxnLst/>
                <a:rect l="l" t="t" r="r" b="b"/>
                <a:pathLst>
                  <a:path w="869" h="912" extrusionOk="0">
                    <a:moveTo>
                      <a:pt x="97" y="0"/>
                    </a:moveTo>
                    <a:cubicBezTo>
                      <a:pt x="49" y="0"/>
                      <a:pt x="0" y="51"/>
                      <a:pt x="32" y="104"/>
                    </a:cubicBezTo>
                    <a:cubicBezTo>
                      <a:pt x="211" y="420"/>
                      <a:pt x="457" y="691"/>
                      <a:pt x="752" y="902"/>
                    </a:cubicBezTo>
                    <a:cubicBezTo>
                      <a:pt x="761" y="908"/>
                      <a:pt x="771" y="911"/>
                      <a:pt x="783" y="911"/>
                    </a:cubicBezTo>
                    <a:cubicBezTo>
                      <a:pt x="808" y="911"/>
                      <a:pt x="835" y="897"/>
                      <a:pt x="847" y="877"/>
                    </a:cubicBezTo>
                    <a:cubicBezTo>
                      <a:pt x="868" y="842"/>
                      <a:pt x="851" y="804"/>
                      <a:pt x="823" y="779"/>
                    </a:cubicBezTo>
                    <a:cubicBezTo>
                      <a:pt x="545" y="586"/>
                      <a:pt x="320" y="329"/>
                      <a:pt x="151" y="34"/>
                    </a:cubicBezTo>
                    <a:cubicBezTo>
                      <a:pt x="138" y="10"/>
                      <a:pt x="118" y="0"/>
                      <a:pt x="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33"/>
              <p:cNvSpPr/>
              <p:nvPr/>
            </p:nvSpPr>
            <p:spPr>
              <a:xfrm>
                <a:off x="5762322" y="2619764"/>
                <a:ext cx="37726" cy="96154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3061" extrusionOk="0">
                    <a:moveTo>
                      <a:pt x="85" y="0"/>
                    </a:moveTo>
                    <a:cubicBezTo>
                      <a:pt x="45" y="0"/>
                      <a:pt x="1" y="35"/>
                      <a:pt x="9" y="88"/>
                    </a:cubicBezTo>
                    <a:cubicBezTo>
                      <a:pt x="107" y="678"/>
                      <a:pt x="16" y="1286"/>
                      <a:pt x="146" y="1873"/>
                    </a:cubicBezTo>
                    <a:cubicBezTo>
                      <a:pt x="259" y="2390"/>
                      <a:pt x="568" y="2833"/>
                      <a:pt x="1060" y="3054"/>
                    </a:cubicBezTo>
                    <a:cubicBezTo>
                      <a:pt x="1070" y="3059"/>
                      <a:pt x="1080" y="3061"/>
                      <a:pt x="1090" y="3061"/>
                    </a:cubicBezTo>
                    <a:cubicBezTo>
                      <a:pt x="1156" y="3061"/>
                      <a:pt x="1201" y="2966"/>
                      <a:pt x="1130" y="2935"/>
                    </a:cubicBezTo>
                    <a:cubicBezTo>
                      <a:pt x="638" y="2713"/>
                      <a:pt x="361" y="2267"/>
                      <a:pt x="262" y="1747"/>
                    </a:cubicBezTo>
                    <a:cubicBezTo>
                      <a:pt x="160" y="1188"/>
                      <a:pt x="238" y="612"/>
                      <a:pt x="143" y="53"/>
                    </a:cubicBezTo>
                    <a:cubicBezTo>
                      <a:pt x="137" y="16"/>
                      <a:pt x="112" y="0"/>
                      <a:pt x="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33"/>
              <p:cNvSpPr/>
              <p:nvPr/>
            </p:nvSpPr>
            <p:spPr>
              <a:xfrm>
                <a:off x="5797158" y="2661542"/>
                <a:ext cx="16020" cy="56071"/>
              </a:xfrm>
              <a:custGeom>
                <a:avLst/>
                <a:gdLst/>
                <a:ahLst/>
                <a:cxnLst/>
                <a:rect l="l" t="t" r="r" b="b"/>
                <a:pathLst>
                  <a:path w="510" h="1785" extrusionOk="0">
                    <a:moveTo>
                      <a:pt x="299" y="0"/>
                    </a:moveTo>
                    <a:cubicBezTo>
                      <a:pt x="278" y="0"/>
                      <a:pt x="257" y="10"/>
                      <a:pt x="243" y="34"/>
                    </a:cubicBezTo>
                    <a:cubicBezTo>
                      <a:pt x="60" y="340"/>
                      <a:pt x="0" y="695"/>
                      <a:pt x="11" y="1046"/>
                    </a:cubicBezTo>
                    <a:cubicBezTo>
                      <a:pt x="18" y="1331"/>
                      <a:pt x="56" y="1756"/>
                      <a:pt x="422" y="1784"/>
                    </a:cubicBezTo>
                    <a:cubicBezTo>
                      <a:pt x="424" y="1784"/>
                      <a:pt x="426" y="1784"/>
                      <a:pt x="428" y="1784"/>
                    </a:cubicBezTo>
                    <a:cubicBezTo>
                      <a:pt x="510" y="1784"/>
                      <a:pt x="508" y="1654"/>
                      <a:pt x="422" y="1644"/>
                    </a:cubicBezTo>
                    <a:cubicBezTo>
                      <a:pt x="127" y="1619"/>
                      <a:pt x="148" y="1137"/>
                      <a:pt x="151" y="934"/>
                    </a:cubicBezTo>
                    <a:cubicBezTo>
                      <a:pt x="155" y="642"/>
                      <a:pt x="211" y="357"/>
                      <a:pt x="362" y="104"/>
                    </a:cubicBezTo>
                    <a:cubicBezTo>
                      <a:pt x="394" y="50"/>
                      <a:pt x="346" y="0"/>
                      <a:pt x="2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33"/>
              <p:cNvSpPr/>
              <p:nvPr/>
            </p:nvSpPr>
            <p:spPr>
              <a:xfrm>
                <a:off x="5823199" y="2646307"/>
                <a:ext cx="23339" cy="67788"/>
              </a:xfrm>
              <a:custGeom>
                <a:avLst/>
                <a:gdLst/>
                <a:ahLst/>
                <a:cxnLst/>
                <a:rect l="l" t="t" r="r" b="b"/>
                <a:pathLst>
                  <a:path w="743" h="2158" extrusionOk="0">
                    <a:moveTo>
                      <a:pt x="151" y="0"/>
                    </a:moveTo>
                    <a:cubicBezTo>
                      <a:pt x="130" y="0"/>
                      <a:pt x="109" y="10"/>
                      <a:pt x="96" y="34"/>
                    </a:cubicBezTo>
                    <a:cubicBezTo>
                      <a:pt x="1" y="195"/>
                      <a:pt x="141" y="361"/>
                      <a:pt x="222" y="491"/>
                    </a:cubicBezTo>
                    <a:cubicBezTo>
                      <a:pt x="331" y="666"/>
                      <a:pt x="436" y="849"/>
                      <a:pt x="500" y="1046"/>
                    </a:cubicBezTo>
                    <a:cubicBezTo>
                      <a:pt x="612" y="1383"/>
                      <a:pt x="591" y="1795"/>
                      <a:pt x="303" y="2041"/>
                    </a:cubicBezTo>
                    <a:cubicBezTo>
                      <a:pt x="248" y="2087"/>
                      <a:pt x="298" y="2158"/>
                      <a:pt x="355" y="2158"/>
                    </a:cubicBezTo>
                    <a:cubicBezTo>
                      <a:pt x="370" y="2158"/>
                      <a:pt x="387" y="2152"/>
                      <a:pt x="401" y="2139"/>
                    </a:cubicBezTo>
                    <a:cubicBezTo>
                      <a:pt x="668" y="1914"/>
                      <a:pt x="742" y="1542"/>
                      <a:pt x="686" y="1208"/>
                    </a:cubicBezTo>
                    <a:cubicBezTo>
                      <a:pt x="651" y="1014"/>
                      <a:pt x="574" y="832"/>
                      <a:pt x="482" y="659"/>
                    </a:cubicBezTo>
                    <a:cubicBezTo>
                      <a:pt x="429" y="564"/>
                      <a:pt x="377" y="473"/>
                      <a:pt x="320" y="382"/>
                    </a:cubicBezTo>
                    <a:cubicBezTo>
                      <a:pt x="275" y="315"/>
                      <a:pt x="166" y="192"/>
                      <a:pt x="219" y="108"/>
                    </a:cubicBezTo>
                    <a:cubicBezTo>
                      <a:pt x="248" y="51"/>
                      <a:pt x="199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33"/>
              <p:cNvSpPr/>
              <p:nvPr/>
            </p:nvSpPr>
            <p:spPr>
              <a:xfrm>
                <a:off x="5813933" y="2675395"/>
                <a:ext cx="12565" cy="4146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1320" extrusionOk="0">
                    <a:moveTo>
                      <a:pt x="102" y="0"/>
                    </a:moveTo>
                    <a:cubicBezTo>
                      <a:pt x="66" y="0"/>
                      <a:pt x="29" y="23"/>
                      <a:pt x="25" y="67"/>
                    </a:cubicBezTo>
                    <a:cubicBezTo>
                      <a:pt x="0" y="331"/>
                      <a:pt x="0" y="598"/>
                      <a:pt x="29" y="865"/>
                    </a:cubicBezTo>
                    <a:cubicBezTo>
                      <a:pt x="50" y="1044"/>
                      <a:pt x="99" y="1245"/>
                      <a:pt x="289" y="1315"/>
                    </a:cubicBezTo>
                    <a:cubicBezTo>
                      <a:pt x="297" y="1318"/>
                      <a:pt x="306" y="1320"/>
                      <a:pt x="313" y="1320"/>
                    </a:cubicBezTo>
                    <a:cubicBezTo>
                      <a:pt x="379" y="1320"/>
                      <a:pt x="399" y="1210"/>
                      <a:pt x="324" y="1181"/>
                    </a:cubicBezTo>
                    <a:cubicBezTo>
                      <a:pt x="173" y="1122"/>
                      <a:pt x="169" y="883"/>
                      <a:pt x="159" y="753"/>
                    </a:cubicBezTo>
                    <a:cubicBezTo>
                      <a:pt x="145" y="524"/>
                      <a:pt x="145" y="296"/>
                      <a:pt x="166" y="67"/>
                    </a:cubicBezTo>
                    <a:cubicBezTo>
                      <a:pt x="169" y="22"/>
                      <a:pt x="136" y="0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33"/>
              <p:cNvSpPr/>
              <p:nvPr/>
            </p:nvSpPr>
            <p:spPr>
              <a:xfrm>
                <a:off x="5817262" y="2678537"/>
                <a:ext cx="11560" cy="27549"/>
              </a:xfrm>
              <a:custGeom>
                <a:avLst/>
                <a:gdLst/>
                <a:ahLst/>
                <a:cxnLst/>
                <a:rect l="l" t="t" r="r" b="b"/>
                <a:pathLst>
                  <a:path w="368" h="877" extrusionOk="0">
                    <a:moveTo>
                      <a:pt x="284" y="1"/>
                    </a:moveTo>
                    <a:cubicBezTo>
                      <a:pt x="257" y="1"/>
                      <a:pt x="230" y="16"/>
                      <a:pt x="221" y="52"/>
                    </a:cubicBezTo>
                    <a:cubicBezTo>
                      <a:pt x="162" y="298"/>
                      <a:pt x="95" y="547"/>
                      <a:pt x="17" y="790"/>
                    </a:cubicBezTo>
                    <a:cubicBezTo>
                      <a:pt x="0" y="843"/>
                      <a:pt x="44" y="877"/>
                      <a:pt x="86" y="877"/>
                    </a:cubicBezTo>
                    <a:cubicBezTo>
                      <a:pt x="114" y="877"/>
                      <a:pt x="141" y="862"/>
                      <a:pt x="151" y="828"/>
                    </a:cubicBezTo>
                    <a:cubicBezTo>
                      <a:pt x="228" y="582"/>
                      <a:pt x="295" y="336"/>
                      <a:pt x="355" y="87"/>
                    </a:cubicBezTo>
                    <a:cubicBezTo>
                      <a:pt x="367" y="34"/>
                      <a:pt x="325" y="1"/>
                      <a:pt x="2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33"/>
              <p:cNvSpPr/>
              <p:nvPr/>
            </p:nvSpPr>
            <p:spPr>
              <a:xfrm>
                <a:off x="5851690" y="2597587"/>
                <a:ext cx="21329" cy="87892"/>
              </a:xfrm>
              <a:custGeom>
                <a:avLst/>
                <a:gdLst/>
                <a:ahLst/>
                <a:cxnLst/>
                <a:rect l="l" t="t" r="r" b="b"/>
                <a:pathLst>
                  <a:path w="679" h="2798" extrusionOk="0">
                    <a:moveTo>
                      <a:pt x="597" y="1"/>
                    </a:moveTo>
                    <a:cubicBezTo>
                      <a:pt x="562" y="1"/>
                      <a:pt x="528" y="22"/>
                      <a:pt x="528" y="66"/>
                    </a:cubicBezTo>
                    <a:cubicBezTo>
                      <a:pt x="538" y="973"/>
                      <a:pt x="366" y="1873"/>
                      <a:pt x="22" y="2713"/>
                    </a:cubicBezTo>
                    <a:cubicBezTo>
                      <a:pt x="0" y="2764"/>
                      <a:pt x="42" y="2797"/>
                      <a:pt x="86" y="2797"/>
                    </a:cubicBezTo>
                    <a:cubicBezTo>
                      <a:pt x="114" y="2797"/>
                      <a:pt x="143" y="2783"/>
                      <a:pt x="155" y="2752"/>
                    </a:cubicBezTo>
                    <a:cubicBezTo>
                      <a:pt x="503" y="1901"/>
                      <a:pt x="679" y="987"/>
                      <a:pt x="668" y="66"/>
                    </a:cubicBezTo>
                    <a:cubicBezTo>
                      <a:pt x="666" y="22"/>
                      <a:pt x="631" y="1"/>
                      <a:pt x="5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33"/>
              <p:cNvSpPr/>
              <p:nvPr/>
            </p:nvSpPr>
            <p:spPr>
              <a:xfrm>
                <a:off x="5774918" y="2722483"/>
                <a:ext cx="29810" cy="93327"/>
              </a:xfrm>
              <a:custGeom>
                <a:avLst/>
                <a:gdLst/>
                <a:ahLst/>
                <a:cxnLst/>
                <a:rect l="l" t="t" r="r" b="b"/>
                <a:pathLst>
                  <a:path w="949" h="2971" extrusionOk="0">
                    <a:moveTo>
                      <a:pt x="880" y="1"/>
                    </a:moveTo>
                    <a:cubicBezTo>
                      <a:pt x="844" y="1"/>
                      <a:pt x="808" y="23"/>
                      <a:pt x="807" y="69"/>
                    </a:cubicBezTo>
                    <a:cubicBezTo>
                      <a:pt x="768" y="1046"/>
                      <a:pt x="501" y="2009"/>
                      <a:pt x="30" y="2867"/>
                    </a:cubicBezTo>
                    <a:cubicBezTo>
                      <a:pt x="1" y="2920"/>
                      <a:pt x="49" y="2971"/>
                      <a:pt x="97" y="2971"/>
                    </a:cubicBezTo>
                    <a:cubicBezTo>
                      <a:pt x="118" y="2971"/>
                      <a:pt x="139" y="2961"/>
                      <a:pt x="153" y="2937"/>
                    </a:cubicBezTo>
                    <a:cubicBezTo>
                      <a:pt x="634" y="2055"/>
                      <a:pt x="909" y="1071"/>
                      <a:pt x="947" y="69"/>
                    </a:cubicBezTo>
                    <a:cubicBezTo>
                      <a:pt x="949" y="23"/>
                      <a:pt x="915" y="1"/>
                      <a:pt x="8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33"/>
              <p:cNvSpPr/>
              <p:nvPr/>
            </p:nvSpPr>
            <p:spPr>
              <a:xfrm>
                <a:off x="5812173" y="2733446"/>
                <a:ext cx="27643" cy="178015"/>
              </a:xfrm>
              <a:custGeom>
                <a:avLst/>
                <a:gdLst/>
                <a:ahLst/>
                <a:cxnLst/>
                <a:rect l="l" t="t" r="r" b="b"/>
                <a:pathLst>
                  <a:path w="880" h="5667" extrusionOk="0">
                    <a:moveTo>
                      <a:pt x="404" y="1"/>
                    </a:moveTo>
                    <a:cubicBezTo>
                      <a:pt x="377" y="1"/>
                      <a:pt x="352" y="16"/>
                      <a:pt x="345" y="50"/>
                    </a:cubicBezTo>
                    <a:cubicBezTo>
                      <a:pt x="11" y="1534"/>
                      <a:pt x="0" y="3084"/>
                      <a:pt x="316" y="4570"/>
                    </a:cubicBezTo>
                    <a:cubicBezTo>
                      <a:pt x="394" y="4943"/>
                      <a:pt x="492" y="5322"/>
                      <a:pt x="721" y="5635"/>
                    </a:cubicBezTo>
                    <a:cubicBezTo>
                      <a:pt x="736" y="5657"/>
                      <a:pt x="759" y="5667"/>
                      <a:pt x="780" y="5667"/>
                    </a:cubicBezTo>
                    <a:cubicBezTo>
                      <a:pt x="831" y="5667"/>
                      <a:pt x="880" y="5617"/>
                      <a:pt x="840" y="5565"/>
                    </a:cubicBezTo>
                    <a:cubicBezTo>
                      <a:pt x="643" y="5294"/>
                      <a:pt x="548" y="4971"/>
                      <a:pt x="475" y="4648"/>
                    </a:cubicBezTo>
                    <a:cubicBezTo>
                      <a:pt x="394" y="4282"/>
                      <a:pt x="331" y="3910"/>
                      <a:pt x="288" y="3537"/>
                    </a:cubicBezTo>
                    <a:cubicBezTo>
                      <a:pt x="208" y="2809"/>
                      <a:pt x="204" y="2075"/>
                      <a:pt x="274" y="1347"/>
                    </a:cubicBezTo>
                    <a:cubicBezTo>
                      <a:pt x="316" y="926"/>
                      <a:pt x="383" y="504"/>
                      <a:pt x="478" y="89"/>
                    </a:cubicBezTo>
                    <a:cubicBezTo>
                      <a:pt x="491" y="36"/>
                      <a:pt x="446" y="1"/>
                      <a:pt x="4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33"/>
              <p:cNvSpPr/>
              <p:nvPr/>
            </p:nvSpPr>
            <p:spPr>
              <a:xfrm>
                <a:off x="5840633" y="2731969"/>
                <a:ext cx="23339" cy="17022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5419" extrusionOk="0">
                    <a:moveTo>
                      <a:pt x="131" y="1"/>
                    </a:moveTo>
                    <a:cubicBezTo>
                      <a:pt x="97" y="1"/>
                      <a:pt x="62" y="24"/>
                      <a:pt x="64" y="69"/>
                    </a:cubicBezTo>
                    <a:cubicBezTo>
                      <a:pt x="110" y="1528"/>
                      <a:pt x="1" y="2997"/>
                      <a:pt x="243" y="4445"/>
                    </a:cubicBezTo>
                    <a:cubicBezTo>
                      <a:pt x="300" y="4783"/>
                      <a:pt x="384" y="5120"/>
                      <a:pt x="602" y="5394"/>
                    </a:cubicBezTo>
                    <a:cubicBezTo>
                      <a:pt x="616" y="5411"/>
                      <a:pt x="632" y="5418"/>
                      <a:pt x="648" y="5418"/>
                    </a:cubicBezTo>
                    <a:cubicBezTo>
                      <a:pt x="697" y="5418"/>
                      <a:pt x="743" y="5349"/>
                      <a:pt x="700" y="5296"/>
                    </a:cubicBezTo>
                    <a:cubicBezTo>
                      <a:pt x="511" y="5053"/>
                      <a:pt x="437" y="4747"/>
                      <a:pt x="388" y="4452"/>
                    </a:cubicBezTo>
                    <a:cubicBezTo>
                      <a:pt x="324" y="4101"/>
                      <a:pt x="286" y="3746"/>
                      <a:pt x="261" y="3391"/>
                    </a:cubicBezTo>
                    <a:cubicBezTo>
                      <a:pt x="212" y="2684"/>
                      <a:pt x="215" y="1974"/>
                      <a:pt x="219" y="1268"/>
                    </a:cubicBezTo>
                    <a:cubicBezTo>
                      <a:pt x="219" y="867"/>
                      <a:pt x="215" y="466"/>
                      <a:pt x="201" y="69"/>
                    </a:cubicBezTo>
                    <a:cubicBezTo>
                      <a:pt x="201" y="24"/>
                      <a:pt x="166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33"/>
              <p:cNvSpPr/>
              <p:nvPr/>
            </p:nvSpPr>
            <p:spPr>
              <a:xfrm>
                <a:off x="5774981" y="2809872"/>
                <a:ext cx="38323" cy="30941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985" extrusionOk="0">
                    <a:moveTo>
                      <a:pt x="99" y="1"/>
                    </a:moveTo>
                    <a:cubicBezTo>
                      <a:pt x="49" y="1"/>
                      <a:pt x="0" y="51"/>
                      <a:pt x="35" y="102"/>
                    </a:cubicBezTo>
                    <a:cubicBezTo>
                      <a:pt x="295" y="485"/>
                      <a:pt x="657" y="791"/>
                      <a:pt x="1079" y="977"/>
                    </a:cubicBezTo>
                    <a:cubicBezTo>
                      <a:pt x="1089" y="983"/>
                      <a:pt x="1100" y="985"/>
                      <a:pt x="1110" y="985"/>
                    </a:cubicBezTo>
                    <a:cubicBezTo>
                      <a:pt x="1176" y="985"/>
                      <a:pt x="1219" y="888"/>
                      <a:pt x="1149" y="858"/>
                    </a:cubicBezTo>
                    <a:cubicBezTo>
                      <a:pt x="748" y="679"/>
                      <a:pt x="404" y="394"/>
                      <a:pt x="158" y="32"/>
                    </a:cubicBezTo>
                    <a:cubicBezTo>
                      <a:pt x="142" y="10"/>
                      <a:pt x="120" y="1"/>
                      <a:pt x="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33"/>
              <p:cNvSpPr/>
              <p:nvPr/>
            </p:nvSpPr>
            <p:spPr>
              <a:xfrm>
                <a:off x="5835796" y="2895503"/>
                <a:ext cx="37601" cy="18596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592" extrusionOk="0">
                    <a:moveTo>
                      <a:pt x="1098" y="1"/>
                    </a:moveTo>
                    <a:cubicBezTo>
                      <a:pt x="1087" y="1"/>
                      <a:pt x="1074" y="4"/>
                      <a:pt x="1062" y="12"/>
                    </a:cubicBezTo>
                    <a:cubicBezTo>
                      <a:pt x="759" y="209"/>
                      <a:pt x="429" y="357"/>
                      <a:pt x="81" y="452"/>
                    </a:cubicBezTo>
                    <a:cubicBezTo>
                      <a:pt x="0" y="474"/>
                      <a:pt x="26" y="592"/>
                      <a:pt x="99" y="592"/>
                    </a:cubicBezTo>
                    <a:cubicBezTo>
                      <a:pt x="106" y="592"/>
                      <a:pt x="113" y="591"/>
                      <a:pt x="120" y="589"/>
                    </a:cubicBezTo>
                    <a:cubicBezTo>
                      <a:pt x="478" y="487"/>
                      <a:pt x="819" y="336"/>
                      <a:pt x="1132" y="135"/>
                    </a:cubicBezTo>
                    <a:cubicBezTo>
                      <a:pt x="1197" y="94"/>
                      <a:pt x="1158" y="1"/>
                      <a:pt x="10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33"/>
              <p:cNvSpPr/>
              <p:nvPr/>
            </p:nvSpPr>
            <p:spPr>
              <a:xfrm>
                <a:off x="5845659" y="2702379"/>
                <a:ext cx="39831" cy="158005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5030" extrusionOk="0">
                    <a:moveTo>
                      <a:pt x="70" y="1"/>
                    </a:moveTo>
                    <a:cubicBezTo>
                      <a:pt x="35" y="1"/>
                      <a:pt x="1" y="24"/>
                      <a:pt x="3" y="69"/>
                    </a:cubicBezTo>
                    <a:cubicBezTo>
                      <a:pt x="34" y="646"/>
                      <a:pt x="105" y="1222"/>
                      <a:pt x="221" y="1788"/>
                    </a:cubicBezTo>
                    <a:cubicBezTo>
                      <a:pt x="333" y="2343"/>
                      <a:pt x="477" y="2902"/>
                      <a:pt x="688" y="3433"/>
                    </a:cubicBezTo>
                    <a:cubicBezTo>
                      <a:pt x="789" y="3686"/>
                      <a:pt x="907" y="3930"/>
                      <a:pt x="1065" y="4153"/>
                    </a:cubicBezTo>
                    <a:lnTo>
                      <a:pt x="1065" y="4153"/>
                    </a:lnTo>
                    <a:cubicBezTo>
                      <a:pt x="707" y="4286"/>
                      <a:pt x="545" y="4698"/>
                      <a:pt x="228" y="4899"/>
                    </a:cubicBezTo>
                    <a:cubicBezTo>
                      <a:pt x="163" y="4940"/>
                      <a:pt x="201" y="5030"/>
                      <a:pt x="261" y="5030"/>
                    </a:cubicBezTo>
                    <a:cubicBezTo>
                      <a:pt x="273" y="5030"/>
                      <a:pt x="285" y="5026"/>
                      <a:pt x="298" y="5018"/>
                    </a:cubicBezTo>
                    <a:cubicBezTo>
                      <a:pt x="470" y="4909"/>
                      <a:pt x="597" y="4751"/>
                      <a:pt x="730" y="4600"/>
                    </a:cubicBezTo>
                    <a:cubicBezTo>
                      <a:pt x="860" y="4449"/>
                      <a:pt x="997" y="4301"/>
                      <a:pt x="1201" y="4259"/>
                    </a:cubicBezTo>
                    <a:cubicBezTo>
                      <a:pt x="1240" y="4252"/>
                      <a:pt x="1268" y="4192"/>
                      <a:pt x="1243" y="4157"/>
                    </a:cubicBezTo>
                    <a:cubicBezTo>
                      <a:pt x="913" y="3732"/>
                      <a:pt x="741" y="3215"/>
                      <a:pt x="590" y="2705"/>
                    </a:cubicBezTo>
                    <a:cubicBezTo>
                      <a:pt x="431" y="2161"/>
                      <a:pt x="312" y="1605"/>
                      <a:pt x="235" y="1043"/>
                    </a:cubicBezTo>
                    <a:cubicBezTo>
                      <a:pt x="189" y="720"/>
                      <a:pt x="161" y="393"/>
                      <a:pt x="143" y="69"/>
                    </a:cubicBezTo>
                    <a:cubicBezTo>
                      <a:pt x="141" y="24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33"/>
              <p:cNvSpPr/>
              <p:nvPr/>
            </p:nvSpPr>
            <p:spPr>
              <a:xfrm>
                <a:off x="5995937" y="2711048"/>
                <a:ext cx="21329" cy="129419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120" extrusionOk="0">
                    <a:moveTo>
                      <a:pt x="67" y="0"/>
                    </a:moveTo>
                    <a:cubicBezTo>
                      <a:pt x="32" y="0"/>
                      <a:pt x="0" y="22"/>
                      <a:pt x="6" y="68"/>
                    </a:cubicBezTo>
                    <a:cubicBezTo>
                      <a:pt x="181" y="1396"/>
                      <a:pt x="357" y="2725"/>
                      <a:pt x="533" y="4053"/>
                    </a:cubicBezTo>
                    <a:cubicBezTo>
                      <a:pt x="540" y="4097"/>
                      <a:pt x="578" y="4119"/>
                      <a:pt x="612" y="4119"/>
                    </a:cubicBezTo>
                    <a:cubicBezTo>
                      <a:pt x="647" y="4119"/>
                      <a:pt x="679" y="4097"/>
                      <a:pt x="673" y="4053"/>
                    </a:cubicBezTo>
                    <a:cubicBezTo>
                      <a:pt x="498" y="2725"/>
                      <a:pt x="322" y="1396"/>
                      <a:pt x="146" y="68"/>
                    </a:cubicBezTo>
                    <a:cubicBezTo>
                      <a:pt x="141" y="23"/>
                      <a:pt x="102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33"/>
              <p:cNvSpPr/>
              <p:nvPr/>
            </p:nvSpPr>
            <p:spPr>
              <a:xfrm>
                <a:off x="5997539" y="2716703"/>
                <a:ext cx="8953" cy="14073"/>
              </a:xfrm>
              <a:custGeom>
                <a:avLst/>
                <a:gdLst/>
                <a:ahLst/>
                <a:cxnLst/>
                <a:rect l="l" t="t" r="r" b="b"/>
                <a:pathLst>
                  <a:path w="285" h="448" extrusionOk="0">
                    <a:moveTo>
                      <a:pt x="212" y="1"/>
                    </a:moveTo>
                    <a:cubicBezTo>
                      <a:pt x="189" y="1"/>
                      <a:pt x="168" y="14"/>
                      <a:pt x="151" y="35"/>
                    </a:cubicBezTo>
                    <a:cubicBezTo>
                      <a:pt x="81" y="130"/>
                      <a:pt x="28" y="243"/>
                      <a:pt x="7" y="358"/>
                    </a:cubicBezTo>
                    <a:cubicBezTo>
                      <a:pt x="0" y="397"/>
                      <a:pt x="18" y="436"/>
                      <a:pt x="57" y="446"/>
                    </a:cubicBezTo>
                    <a:cubicBezTo>
                      <a:pt x="62" y="447"/>
                      <a:pt x="67" y="448"/>
                      <a:pt x="72" y="448"/>
                    </a:cubicBezTo>
                    <a:cubicBezTo>
                      <a:pt x="103" y="448"/>
                      <a:pt x="135" y="430"/>
                      <a:pt x="141" y="397"/>
                    </a:cubicBezTo>
                    <a:cubicBezTo>
                      <a:pt x="148" y="369"/>
                      <a:pt x="155" y="341"/>
                      <a:pt x="162" y="313"/>
                    </a:cubicBezTo>
                    <a:cubicBezTo>
                      <a:pt x="169" y="302"/>
                      <a:pt x="173" y="288"/>
                      <a:pt x="176" y="274"/>
                    </a:cubicBezTo>
                    <a:cubicBezTo>
                      <a:pt x="180" y="267"/>
                      <a:pt x="183" y="260"/>
                      <a:pt x="187" y="253"/>
                    </a:cubicBezTo>
                    <a:lnTo>
                      <a:pt x="187" y="253"/>
                    </a:lnTo>
                    <a:cubicBezTo>
                      <a:pt x="183" y="259"/>
                      <a:pt x="182" y="261"/>
                      <a:pt x="182" y="261"/>
                    </a:cubicBezTo>
                    <a:cubicBezTo>
                      <a:pt x="182" y="261"/>
                      <a:pt x="187" y="252"/>
                      <a:pt x="187" y="250"/>
                    </a:cubicBezTo>
                    <a:cubicBezTo>
                      <a:pt x="211" y="197"/>
                      <a:pt x="239" y="151"/>
                      <a:pt x="274" y="105"/>
                    </a:cubicBezTo>
                    <a:cubicBezTo>
                      <a:pt x="281" y="91"/>
                      <a:pt x="285" y="67"/>
                      <a:pt x="281" y="49"/>
                    </a:cubicBezTo>
                    <a:cubicBezTo>
                      <a:pt x="274" y="35"/>
                      <a:pt x="264" y="18"/>
                      <a:pt x="246" y="11"/>
                    </a:cubicBezTo>
                    <a:cubicBezTo>
                      <a:pt x="235" y="4"/>
                      <a:pt x="223" y="1"/>
                      <a:pt x="2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33"/>
              <p:cNvSpPr/>
              <p:nvPr/>
            </p:nvSpPr>
            <p:spPr>
              <a:xfrm>
                <a:off x="5683445" y="2686421"/>
                <a:ext cx="24188" cy="154895"/>
              </a:xfrm>
              <a:custGeom>
                <a:avLst/>
                <a:gdLst/>
                <a:ahLst/>
                <a:cxnLst/>
                <a:rect l="l" t="t" r="r" b="b"/>
                <a:pathLst>
                  <a:path w="770" h="4931" extrusionOk="0">
                    <a:moveTo>
                      <a:pt x="529" y="1"/>
                    </a:moveTo>
                    <a:cubicBezTo>
                      <a:pt x="488" y="1"/>
                      <a:pt x="444" y="36"/>
                      <a:pt x="457" y="89"/>
                    </a:cubicBezTo>
                    <a:cubicBezTo>
                      <a:pt x="770" y="1389"/>
                      <a:pt x="0" y="2658"/>
                      <a:pt x="137" y="3969"/>
                    </a:cubicBezTo>
                    <a:cubicBezTo>
                      <a:pt x="172" y="4296"/>
                      <a:pt x="264" y="4612"/>
                      <a:pt x="429" y="4897"/>
                    </a:cubicBezTo>
                    <a:cubicBezTo>
                      <a:pt x="443" y="4921"/>
                      <a:pt x="464" y="4930"/>
                      <a:pt x="486" y="4930"/>
                    </a:cubicBezTo>
                    <a:cubicBezTo>
                      <a:pt x="534" y="4930"/>
                      <a:pt x="584" y="4880"/>
                      <a:pt x="552" y="4827"/>
                    </a:cubicBezTo>
                    <a:cubicBezTo>
                      <a:pt x="243" y="4303"/>
                      <a:pt x="225" y="3681"/>
                      <a:pt x="295" y="3090"/>
                    </a:cubicBezTo>
                    <a:cubicBezTo>
                      <a:pt x="376" y="2447"/>
                      <a:pt x="573" y="1822"/>
                      <a:pt x="643" y="1175"/>
                    </a:cubicBezTo>
                    <a:cubicBezTo>
                      <a:pt x="685" y="799"/>
                      <a:pt x="682" y="419"/>
                      <a:pt x="591" y="50"/>
                    </a:cubicBezTo>
                    <a:cubicBezTo>
                      <a:pt x="582" y="15"/>
                      <a:pt x="556" y="1"/>
                      <a:pt x="5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33"/>
              <p:cNvSpPr/>
              <p:nvPr/>
            </p:nvSpPr>
            <p:spPr>
              <a:xfrm>
                <a:off x="5691267" y="2693615"/>
                <a:ext cx="11623" cy="21518"/>
              </a:xfrm>
              <a:custGeom>
                <a:avLst/>
                <a:gdLst/>
                <a:ahLst/>
                <a:cxnLst/>
                <a:rect l="l" t="t" r="r" b="b"/>
                <a:pathLst>
                  <a:path w="370" h="685" extrusionOk="0">
                    <a:moveTo>
                      <a:pt x="71" y="0"/>
                    </a:moveTo>
                    <a:cubicBezTo>
                      <a:pt x="36" y="0"/>
                      <a:pt x="1" y="32"/>
                      <a:pt x="1" y="71"/>
                    </a:cubicBezTo>
                    <a:cubicBezTo>
                      <a:pt x="8" y="292"/>
                      <a:pt x="92" y="503"/>
                      <a:pt x="240" y="665"/>
                    </a:cubicBezTo>
                    <a:cubicBezTo>
                      <a:pt x="253" y="678"/>
                      <a:pt x="271" y="684"/>
                      <a:pt x="289" y="684"/>
                    </a:cubicBezTo>
                    <a:cubicBezTo>
                      <a:pt x="308" y="684"/>
                      <a:pt x="327" y="677"/>
                      <a:pt x="342" y="665"/>
                    </a:cubicBezTo>
                    <a:cubicBezTo>
                      <a:pt x="370" y="637"/>
                      <a:pt x="366" y="594"/>
                      <a:pt x="342" y="566"/>
                    </a:cubicBezTo>
                    <a:cubicBezTo>
                      <a:pt x="218" y="429"/>
                      <a:pt x="148" y="250"/>
                      <a:pt x="141" y="71"/>
                    </a:cubicBezTo>
                    <a:cubicBezTo>
                      <a:pt x="141" y="32"/>
                      <a:pt x="110" y="0"/>
                      <a:pt x="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33"/>
              <p:cNvSpPr/>
              <p:nvPr/>
            </p:nvSpPr>
            <p:spPr>
              <a:xfrm>
                <a:off x="5871198" y="2988389"/>
                <a:ext cx="27109" cy="31695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96" y="0"/>
                    </a:moveTo>
                    <a:cubicBezTo>
                      <a:pt x="50" y="0"/>
                      <a:pt x="1" y="51"/>
                      <a:pt x="30" y="106"/>
                    </a:cubicBezTo>
                    <a:cubicBezTo>
                      <a:pt x="195" y="447"/>
                      <a:pt x="437" y="753"/>
                      <a:pt x="736" y="988"/>
                    </a:cubicBezTo>
                    <a:cubicBezTo>
                      <a:pt x="751" y="1001"/>
                      <a:pt x="769" y="1008"/>
                      <a:pt x="787" y="1008"/>
                    </a:cubicBezTo>
                    <a:cubicBezTo>
                      <a:pt x="804" y="1008"/>
                      <a:pt x="821" y="1002"/>
                      <a:pt x="835" y="988"/>
                    </a:cubicBezTo>
                    <a:cubicBezTo>
                      <a:pt x="859" y="964"/>
                      <a:pt x="863" y="914"/>
                      <a:pt x="835" y="890"/>
                    </a:cubicBezTo>
                    <a:cubicBezTo>
                      <a:pt x="546" y="658"/>
                      <a:pt x="311" y="366"/>
                      <a:pt x="149" y="36"/>
                    </a:cubicBezTo>
                    <a:cubicBezTo>
                      <a:pt x="137" y="11"/>
                      <a:pt x="117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33"/>
              <p:cNvSpPr/>
              <p:nvPr/>
            </p:nvSpPr>
            <p:spPr>
              <a:xfrm>
                <a:off x="5896171" y="2987636"/>
                <a:ext cx="11905" cy="3069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977" extrusionOk="0">
                    <a:moveTo>
                      <a:pt x="75" y="1"/>
                    </a:moveTo>
                    <a:cubicBezTo>
                      <a:pt x="69" y="1"/>
                      <a:pt x="63" y="2"/>
                      <a:pt x="57" y="4"/>
                    </a:cubicBezTo>
                    <a:cubicBezTo>
                      <a:pt x="18" y="14"/>
                      <a:pt x="1" y="53"/>
                      <a:pt x="8" y="88"/>
                    </a:cubicBezTo>
                    <a:cubicBezTo>
                      <a:pt x="54" y="376"/>
                      <a:pt x="127" y="657"/>
                      <a:pt x="226" y="928"/>
                    </a:cubicBezTo>
                    <a:cubicBezTo>
                      <a:pt x="237" y="962"/>
                      <a:pt x="266" y="976"/>
                      <a:pt x="294" y="976"/>
                    </a:cubicBezTo>
                    <a:cubicBezTo>
                      <a:pt x="337" y="976"/>
                      <a:pt x="378" y="943"/>
                      <a:pt x="359" y="893"/>
                    </a:cubicBezTo>
                    <a:cubicBezTo>
                      <a:pt x="261" y="619"/>
                      <a:pt x="187" y="337"/>
                      <a:pt x="141" y="53"/>
                    </a:cubicBezTo>
                    <a:cubicBezTo>
                      <a:pt x="139" y="21"/>
                      <a:pt x="104" y="1"/>
                      <a:pt x="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33"/>
              <p:cNvSpPr/>
              <p:nvPr/>
            </p:nvSpPr>
            <p:spPr>
              <a:xfrm>
                <a:off x="5958461" y="2970390"/>
                <a:ext cx="6314" cy="28208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98" extrusionOk="0">
                    <a:moveTo>
                      <a:pt x="74" y="1"/>
                    </a:moveTo>
                    <a:cubicBezTo>
                      <a:pt x="39" y="1"/>
                      <a:pt x="0" y="36"/>
                      <a:pt x="4" y="71"/>
                    </a:cubicBezTo>
                    <a:cubicBezTo>
                      <a:pt x="21" y="324"/>
                      <a:pt x="39" y="577"/>
                      <a:pt x="60" y="827"/>
                    </a:cubicBezTo>
                    <a:cubicBezTo>
                      <a:pt x="60" y="865"/>
                      <a:pt x="88" y="897"/>
                      <a:pt x="130" y="897"/>
                    </a:cubicBezTo>
                    <a:cubicBezTo>
                      <a:pt x="165" y="897"/>
                      <a:pt x="200" y="865"/>
                      <a:pt x="197" y="827"/>
                    </a:cubicBezTo>
                    <a:cubicBezTo>
                      <a:pt x="179" y="577"/>
                      <a:pt x="162" y="324"/>
                      <a:pt x="144" y="71"/>
                    </a:cubicBezTo>
                    <a:cubicBezTo>
                      <a:pt x="141" y="36"/>
                      <a:pt x="113" y="1"/>
                      <a:pt x="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33"/>
              <p:cNvSpPr/>
              <p:nvPr/>
            </p:nvSpPr>
            <p:spPr>
              <a:xfrm>
                <a:off x="5978754" y="2952485"/>
                <a:ext cx="5780" cy="37883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206" extrusionOk="0">
                    <a:moveTo>
                      <a:pt x="99" y="1"/>
                    </a:moveTo>
                    <a:cubicBezTo>
                      <a:pt x="64" y="1"/>
                      <a:pt x="31" y="23"/>
                      <a:pt x="32" y="68"/>
                    </a:cubicBezTo>
                    <a:cubicBezTo>
                      <a:pt x="43" y="427"/>
                      <a:pt x="32" y="782"/>
                      <a:pt x="4" y="1137"/>
                    </a:cubicBezTo>
                    <a:cubicBezTo>
                      <a:pt x="1" y="1182"/>
                      <a:pt x="34" y="1205"/>
                      <a:pt x="69" y="1205"/>
                    </a:cubicBezTo>
                    <a:cubicBezTo>
                      <a:pt x="105" y="1205"/>
                      <a:pt x="141" y="1182"/>
                      <a:pt x="145" y="1137"/>
                    </a:cubicBezTo>
                    <a:cubicBezTo>
                      <a:pt x="173" y="782"/>
                      <a:pt x="184" y="427"/>
                      <a:pt x="173" y="68"/>
                    </a:cubicBezTo>
                    <a:cubicBezTo>
                      <a:pt x="171" y="24"/>
                      <a:pt x="135" y="1"/>
                      <a:pt x="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33"/>
              <p:cNvSpPr/>
              <p:nvPr/>
            </p:nvSpPr>
            <p:spPr>
              <a:xfrm>
                <a:off x="5749443" y="2981007"/>
                <a:ext cx="297571" cy="89557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2851" extrusionOk="0">
                    <a:moveTo>
                      <a:pt x="8981" y="0"/>
                    </a:moveTo>
                    <a:cubicBezTo>
                      <a:pt x="4890" y="2007"/>
                      <a:pt x="1" y="2278"/>
                      <a:pt x="1" y="2278"/>
                    </a:cubicBezTo>
                    <a:lnTo>
                      <a:pt x="89" y="2851"/>
                    </a:lnTo>
                    <a:cubicBezTo>
                      <a:pt x="4222" y="2777"/>
                      <a:pt x="8299" y="1107"/>
                      <a:pt x="9473" y="584"/>
                    </a:cubicBezTo>
                    <a:cubicBezTo>
                      <a:pt x="9325" y="376"/>
                      <a:pt x="9164" y="179"/>
                      <a:pt x="89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33"/>
              <p:cNvSpPr/>
              <p:nvPr/>
            </p:nvSpPr>
            <p:spPr>
              <a:xfrm>
                <a:off x="5972346" y="2994483"/>
                <a:ext cx="29308" cy="43506"/>
              </a:xfrm>
              <a:custGeom>
                <a:avLst/>
                <a:gdLst/>
                <a:ahLst/>
                <a:cxnLst/>
                <a:rect l="l" t="t" r="r" b="b"/>
                <a:pathLst>
                  <a:path w="933" h="1385" extrusionOk="0">
                    <a:moveTo>
                      <a:pt x="594" y="1"/>
                    </a:moveTo>
                    <a:cubicBezTo>
                      <a:pt x="592" y="1"/>
                      <a:pt x="590" y="2"/>
                      <a:pt x="588" y="3"/>
                    </a:cubicBezTo>
                    <a:cubicBezTo>
                      <a:pt x="518" y="74"/>
                      <a:pt x="1" y="246"/>
                      <a:pt x="1" y="246"/>
                    </a:cubicBezTo>
                    <a:cubicBezTo>
                      <a:pt x="1" y="246"/>
                      <a:pt x="306" y="1385"/>
                      <a:pt x="362" y="1385"/>
                    </a:cubicBezTo>
                    <a:cubicBezTo>
                      <a:pt x="362" y="1385"/>
                      <a:pt x="363" y="1385"/>
                      <a:pt x="363" y="1385"/>
                    </a:cubicBezTo>
                    <a:cubicBezTo>
                      <a:pt x="416" y="1367"/>
                      <a:pt x="932" y="1160"/>
                      <a:pt x="932" y="1160"/>
                    </a:cubicBezTo>
                    <a:cubicBezTo>
                      <a:pt x="932" y="1160"/>
                      <a:pt x="670" y="1"/>
                      <a:pt x="5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33"/>
              <p:cNvSpPr/>
              <p:nvPr/>
            </p:nvSpPr>
            <p:spPr>
              <a:xfrm>
                <a:off x="5843303" y="3030891"/>
                <a:ext cx="40114" cy="32606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38" extrusionOk="0">
                    <a:moveTo>
                      <a:pt x="949" y="1"/>
                    </a:moveTo>
                    <a:lnTo>
                      <a:pt x="18" y="208"/>
                    </a:lnTo>
                    <a:cubicBezTo>
                      <a:pt x="0" y="260"/>
                      <a:pt x="169" y="1038"/>
                      <a:pt x="223" y="1038"/>
                    </a:cubicBezTo>
                    <a:cubicBezTo>
                      <a:pt x="224" y="1038"/>
                      <a:pt x="225" y="1038"/>
                      <a:pt x="225" y="1038"/>
                    </a:cubicBezTo>
                    <a:cubicBezTo>
                      <a:pt x="274" y="1020"/>
                      <a:pt x="1276" y="795"/>
                      <a:pt x="1276" y="795"/>
                    </a:cubicBezTo>
                    <a:lnTo>
                      <a:pt x="94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33"/>
              <p:cNvSpPr/>
              <p:nvPr/>
            </p:nvSpPr>
            <p:spPr>
              <a:xfrm>
                <a:off x="5850905" y="3037424"/>
                <a:ext cx="25444" cy="16806"/>
              </a:xfrm>
              <a:custGeom>
                <a:avLst/>
                <a:gdLst/>
                <a:ahLst/>
                <a:cxnLst/>
                <a:rect l="l" t="t" r="r" b="b"/>
                <a:pathLst>
                  <a:path w="810" h="535" extrusionOk="0">
                    <a:moveTo>
                      <a:pt x="637" y="0"/>
                    </a:moveTo>
                    <a:lnTo>
                      <a:pt x="32" y="172"/>
                    </a:lnTo>
                    <a:cubicBezTo>
                      <a:pt x="1" y="225"/>
                      <a:pt x="103" y="534"/>
                      <a:pt x="103" y="534"/>
                    </a:cubicBezTo>
                    <a:lnTo>
                      <a:pt x="809" y="415"/>
                    </a:lnTo>
                    <a:lnTo>
                      <a:pt x="6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33"/>
              <p:cNvSpPr/>
              <p:nvPr/>
            </p:nvSpPr>
            <p:spPr>
              <a:xfrm>
                <a:off x="5969833" y="3044838"/>
                <a:ext cx="100834" cy="86667"/>
              </a:xfrm>
              <a:custGeom>
                <a:avLst/>
                <a:gdLst/>
                <a:ahLst/>
                <a:cxnLst/>
                <a:rect l="l" t="t" r="r" b="b"/>
                <a:pathLst>
                  <a:path w="3210" h="2759" extrusionOk="0">
                    <a:moveTo>
                      <a:pt x="94" y="1"/>
                    </a:moveTo>
                    <a:cubicBezTo>
                      <a:pt x="49" y="1"/>
                      <a:pt x="1" y="53"/>
                      <a:pt x="25" y="109"/>
                    </a:cubicBezTo>
                    <a:cubicBezTo>
                      <a:pt x="447" y="1103"/>
                      <a:pt x="1213" y="1971"/>
                      <a:pt x="2165" y="2488"/>
                    </a:cubicBezTo>
                    <a:cubicBezTo>
                      <a:pt x="2456" y="2644"/>
                      <a:pt x="2771" y="2759"/>
                      <a:pt x="3103" y="2759"/>
                    </a:cubicBezTo>
                    <a:cubicBezTo>
                      <a:pt x="3108" y="2759"/>
                      <a:pt x="3113" y="2759"/>
                      <a:pt x="3118" y="2759"/>
                    </a:cubicBezTo>
                    <a:cubicBezTo>
                      <a:pt x="3209" y="2759"/>
                      <a:pt x="3209" y="2618"/>
                      <a:pt x="3118" y="2618"/>
                    </a:cubicBezTo>
                    <a:cubicBezTo>
                      <a:pt x="3112" y="2618"/>
                      <a:pt x="3106" y="2618"/>
                      <a:pt x="3100" y="2618"/>
                    </a:cubicBezTo>
                    <a:cubicBezTo>
                      <a:pt x="2548" y="2618"/>
                      <a:pt x="2034" y="2284"/>
                      <a:pt x="1613" y="1954"/>
                    </a:cubicBezTo>
                    <a:cubicBezTo>
                      <a:pt x="1202" y="1634"/>
                      <a:pt x="844" y="1244"/>
                      <a:pt x="559" y="808"/>
                    </a:cubicBezTo>
                    <a:cubicBezTo>
                      <a:pt x="397" y="566"/>
                      <a:pt x="260" y="305"/>
                      <a:pt x="144" y="38"/>
                    </a:cubicBezTo>
                    <a:cubicBezTo>
                      <a:pt x="133" y="12"/>
                      <a:pt x="114" y="1"/>
                      <a:pt x="94" y="1"/>
                    </a:cubicBezTo>
                    <a:close/>
                  </a:path>
                </a:pathLst>
              </a:custGeom>
              <a:solidFill>
                <a:srgbClr val="2125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33"/>
              <p:cNvSpPr/>
              <p:nvPr/>
            </p:nvSpPr>
            <p:spPr>
              <a:xfrm>
                <a:off x="5854392" y="3074177"/>
                <a:ext cx="41684" cy="150183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4781" extrusionOk="0">
                    <a:moveTo>
                      <a:pt x="69" y="0"/>
                    </a:moveTo>
                    <a:cubicBezTo>
                      <a:pt x="34" y="0"/>
                      <a:pt x="1" y="22"/>
                      <a:pt x="2" y="67"/>
                    </a:cubicBezTo>
                    <a:cubicBezTo>
                      <a:pt x="51" y="781"/>
                      <a:pt x="101" y="1498"/>
                      <a:pt x="150" y="2211"/>
                    </a:cubicBezTo>
                    <a:lnTo>
                      <a:pt x="224" y="3294"/>
                    </a:lnTo>
                    <a:lnTo>
                      <a:pt x="259" y="3832"/>
                    </a:lnTo>
                    <a:cubicBezTo>
                      <a:pt x="269" y="3976"/>
                      <a:pt x="259" y="4144"/>
                      <a:pt x="315" y="4278"/>
                    </a:cubicBezTo>
                    <a:cubicBezTo>
                      <a:pt x="375" y="4429"/>
                      <a:pt x="540" y="4492"/>
                      <a:pt x="677" y="4559"/>
                    </a:cubicBezTo>
                    <a:cubicBezTo>
                      <a:pt x="849" y="4644"/>
                      <a:pt x="1029" y="4717"/>
                      <a:pt x="1211" y="4777"/>
                    </a:cubicBezTo>
                    <a:cubicBezTo>
                      <a:pt x="1219" y="4780"/>
                      <a:pt x="1227" y="4781"/>
                      <a:pt x="1234" y="4781"/>
                    </a:cubicBezTo>
                    <a:cubicBezTo>
                      <a:pt x="1302" y="4781"/>
                      <a:pt x="1326" y="4669"/>
                      <a:pt x="1246" y="4644"/>
                    </a:cubicBezTo>
                    <a:cubicBezTo>
                      <a:pt x="1092" y="4591"/>
                      <a:pt x="941" y="4531"/>
                      <a:pt x="790" y="4461"/>
                    </a:cubicBezTo>
                    <a:cubicBezTo>
                      <a:pt x="674" y="4405"/>
                      <a:pt x="473" y="4338"/>
                      <a:pt x="435" y="4197"/>
                    </a:cubicBezTo>
                    <a:cubicBezTo>
                      <a:pt x="392" y="4053"/>
                      <a:pt x="403" y="3877"/>
                      <a:pt x="392" y="3730"/>
                    </a:cubicBezTo>
                    <a:cubicBezTo>
                      <a:pt x="382" y="3561"/>
                      <a:pt x="371" y="3392"/>
                      <a:pt x="357" y="3224"/>
                    </a:cubicBezTo>
                    <a:cubicBezTo>
                      <a:pt x="312" y="2556"/>
                      <a:pt x="266" y="1884"/>
                      <a:pt x="220" y="1217"/>
                    </a:cubicBezTo>
                    <a:cubicBezTo>
                      <a:pt x="196" y="834"/>
                      <a:pt x="171" y="450"/>
                      <a:pt x="143" y="67"/>
                    </a:cubicBezTo>
                    <a:cubicBezTo>
                      <a:pt x="141" y="23"/>
                      <a:pt x="104" y="0"/>
                      <a:pt x="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33"/>
              <p:cNvSpPr/>
              <p:nvPr/>
            </p:nvSpPr>
            <p:spPr>
              <a:xfrm>
                <a:off x="5875815" y="3217983"/>
                <a:ext cx="6659" cy="73694"/>
              </a:xfrm>
              <a:custGeom>
                <a:avLst/>
                <a:gdLst/>
                <a:ahLst/>
                <a:cxnLst/>
                <a:rect l="l" t="t" r="r" b="b"/>
                <a:pathLst>
                  <a:path w="212" h="2346" extrusionOk="0">
                    <a:moveTo>
                      <a:pt x="142" y="0"/>
                    </a:moveTo>
                    <a:cubicBezTo>
                      <a:pt x="107" y="0"/>
                      <a:pt x="71" y="23"/>
                      <a:pt x="69" y="69"/>
                    </a:cubicBezTo>
                    <a:cubicBezTo>
                      <a:pt x="48" y="807"/>
                      <a:pt x="23" y="1542"/>
                      <a:pt x="2" y="2280"/>
                    </a:cubicBezTo>
                    <a:cubicBezTo>
                      <a:pt x="0" y="2324"/>
                      <a:pt x="35" y="2346"/>
                      <a:pt x="70" y="2346"/>
                    </a:cubicBezTo>
                    <a:cubicBezTo>
                      <a:pt x="105" y="2346"/>
                      <a:pt x="141" y="2324"/>
                      <a:pt x="143" y="2280"/>
                    </a:cubicBezTo>
                    <a:cubicBezTo>
                      <a:pt x="164" y="1542"/>
                      <a:pt x="188" y="807"/>
                      <a:pt x="210" y="69"/>
                    </a:cubicBezTo>
                    <a:cubicBezTo>
                      <a:pt x="211" y="23"/>
                      <a:pt x="177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33"/>
              <p:cNvSpPr/>
              <p:nvPr/>
            </p:nvSpPr>
            <p:spPr>
              <a:xfrm>
                <a:off x="5849334" y="3209910"/>
                <a:ext cx="37287" cy="11308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360" extrusionOk="0">
                    <a:moveTo>
                      <a:pt x="103" y="0"/>
                    </a:moveTo>
                    <a:cubicBezTo>
                      <a:pt x="28" y="0"/>
                      <a:pt x="1" y="120"/>
                      <a:pt x="82" y="136"/>
                    </a:cubicBezTo>
                    <a:cubicBezTo>
                      <a:pt x="409" y="210"/>
                      <a:pt x="740" y="284"/>
                      <a:pt x="1067" y="358"/>
                    </a:cubicBezTo>
                    <a:cubicBezTo>
                      <a:pt x="1073" y="359"/>
                      <a:pt x="1079" y="360"/>
                      <a:pt x="1085" y="360"/>
                    </a:cubicBezTo>
                    <a:cubicBezTo>
                      <a:pt x="1159" y="360"/>
                      <a:pt x="1187" y="244"/>
                      <a:pt x="1105" y="224"/>
                    </a:cubicBezTo>
                    <a:cubicBezTo>
                      <a:pt x="775" y="150"/>
                      <a:pt x="448" y="76"/>
                      <a:pt x="121" y="3"/>
                    </a:cubicBezTo>
                    <a:cubicBezTo>
                      <a:pt x="115" y="1"/>
                      <a:pt x="109" y="0"/>
                      <a:pt x="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33"/>
              <p:cNvSpPr/>
              <p:nvPr/>
            </p:nvSpPr>
            <p:spPr>
              <a:xfrm>
                <a:off x="5882506" y="3215156"/>
                <a:ext cx="33580" cy="8293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264" extrusionOk="0">
                    <a:moveTo>
                      <a:pt x="977" y="1"/>
                    </a:moveTo>
                    <a:cubicBezTo>
                      <a:pt x="675" y="8"/>
                      <a:pt x="373" y="50"/>
                      <a:pt x="81" y="127"/>
                    </a:cubicBezTo>
                    <a:cubicBezTo>
                      <a:pt x="0" y="147"/>
                      <a:pt x="23" y="264"/>
                      <a:pt x="96" y="264"/>
                    </a:cubicBezTo>
                    <a:cubicBezTo>
                      <a:pt x="102" y="264"/>
                      <a:pt x="109" y="263"/>
                      <a:pt x="116" y="261"/>
                    </a:cubicBezTo>
                    <a:cubicBezTo>
                      <a:pt x="397" y="187"/>
                      <a:pt x="685" y="148"/>
                      <a:pt x="977" y="141"/>
                    </a:cubicBezTo>
                    <a:cubicBezTo>
                      <a:pt x="1068" y="141"/>
                      <a:pt x="1068" y="1"/>
                      <a:pt x="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33"/>
              <p:cNvSpPr/>
              <p:nvPr/>
            </p:nvSpPr>
            <p:spPr>
              <a:xfrm>
                <a:off x="5882600" y="3220559"/>
                <a:ext cx="33109" cy="1441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459" extrusionOk="0">
                    <a:moveTo>
                      <a:pt x="76" y="1"/>
                    </a:moveTo>
                    <a:cubicBezTo>
                      <a:pt x="47" y="1"/>
                      <a:pt x="20" y="25"/>
                      <a:pt x="11" y="54"/>
                    </a:cubicBezTo>
                    <a:cubicBezTo>
                      <a:pt x="1" y="92"/>
                      <a:pt x="25" y="124"/>
                      <a:pt x="60" y="138"/>
                    </a:cubicBezTo>
                    <a:cubicBezTo>
                      <a:pt x="348" y="258"/>
                      <a:pt x="640" y="363"/>
                      <a:pt x="939" y="454"/>
                    </a:cubicBezTo>
                    <a:cubicBezTo>
                      <a:pt x="947" y="457"/>
                      <a:pt x="954" y="458"/>
                      <a:pt x="961" y="458"/>
                    </a:cubicBezTo>
                    <a:cubicBezTo>
                      <a:pt x="1029" y="458"/>
                      <a:pt x="1054" y="343"/>
                      <a:pt x="974" y="321"/>
                    </a:cubicBezTo>
                    <a:cubicBezTo>
                      <a:pt x="679" y="230"/>
                      <a:pt x="384" y="124"/>
                      <a:pt x="95" y="5"/>
                    </a:cubicBezTo>
                    <a:cubicBezTo>
                      <a:pt x="89" y="2"/>
                      <a:pt x="83" y="1"/>
                      <a:pt x="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33"/>
              <p:cNvSpPr/>
              <p:nvPr/>
            </p:nvSpPr>
            <p:spPr>
              <a:xfrm>
                <a:off x="6055055" y="3053508"/>
                <a:ext cx="23214" cy="213228"/>
              </a:xfrm>
              <a:custGeom>
                <a:avLst/>
                <a:gdLst/>
                <a:ahLst/>
                <a:cxnLst/>
                <a:rect l="l" t="t" r="r" b="b"/>
                <a:pathLst>
                  <a:path w="739" h="6788" extrusionOk="0">
                    <a:moveTo>
                      <a:pt x="88" y="1"/>
                    </a:moveTo>
                    <a:cubicBezTo>
                      <a:pt x="46" y="1"/>
                      <a:pt x="0" y="36"/>
                      <a:pt x="11" y="89"/>
                    </a:cubicBezTo>
                    <a:cubicBezTo>
                      <a:pt x="370" y="1790"/>
                      <a:pt x="545" y="3523"/>
                      <a:pt x="542" y="5263"/>
                    </a:cubicBezTo>
                    <a:cubicBezTo>
                      <a:pt x="538" y="5748"/>
                      <a:pt x="524" y="6236"/>
                      <a:pt x="496" y="6721"/>
                    </a:cubicBezTo>
                    <a:cubicBezTo>
                      <a:pt x="493" y="6765"/>
                      <a:pt x="526" y="6787"/>
                      <a:pt x="561" y="6787"/>
                    </a:cubicBezTo>
                    <a:cubicBezTo>
                      <a:pt x="595" y="6787"/>
                      <a:pt x="631" y="6765"/>
                      <a:pt x="633" y="6721"/>
                    </a:cubicBezTo>
                    <a:cubicBezTo>
                      <a:pt x="739" y="4985"/>
                      <a:pt x="665" y="3242"/>
                      <a:pt x="412" y="1523"/>
                    </a:cubicBezTo>
                    <a:cubicBezTo>
                      <a:pt x="338" y="1031"/>
                      <a:pt x="250" y="539"/>
                      <a:pt x="148" y="51"/>
                    </a:cubicBezTo>
                    <a:cubicBezTo>
                      <a:pt x="141" y="16"/>
                      <a:pt x="116" y="1"/>
                      <a:pt x="88" y="1"/>
                    </a:cubicBezTo>
                    <a:close/>
                  </a:path>
                </a:pathLst>
              </a:custGeom>
              <a:solidFill>
                <a:srgbClr val="2125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33"/>
              <p:cNvSpPr/>
              <p:nvPr/>
            </p:nvSpPr>
            <p:spPr>
              <a:xfrm>
                <a:off x="5986167" y="3151326"/>
                <a:ext cx="8136" cy="136142"/>
              </a:xfrm>
              <a:custGeom>
                <a:avLst/>
                <a:gdLst/>
                <a:ahLst/>
                <a:cxnLst/>
                <a:rect l="l" t="t" r="r" b="b"/>
                <a:pathLst>
                  <a:path w="259" h="4334" extrusionOk="0">
                    <a:moveTo>
                      <a:pt x="127" y="1"/>
                    </a:moveTo>
                    <a:cubicBezTo>
                      <a:pt x="92" y="1"/>
                      <a:pt x="55" y="24"/>
                      <a:pt x="53" y="68"/>
                    </a:cubicBezTo>
                    <a:cubicBezTo>
                      <a:pt x="0" y="1467"/>
                      <a:pt x="21" y="2869"/>
                      <a:pt x="116" y="4265"/>
                    </a:cubicBezTo>
                    <a:cubicBezTo>
                      <a:pt x="120" y="4310"/>
                      <a:pt x="156" y="4333"/>
                      <a:pt x="191" y="4333"/>
                    </a:cubicBezTo>
                    <a:cubicBezTo>
                      <a:pt x="225" y="4333"/>
                      <a:pt x="259" y="4310"/>
                      <a:pt x="257" y="4265"/>
                    </a:cubicBezTo>
                    <a:cubicBezTo>
                      <a:pt x="162" y="2869"/>
                      <a:pt x="141" y="1467"/>
                      <a:pt x="194" y="68"/>
                    </a:cubicBezTo>
                    <a:cubicBezTo>
                      <a:pt x="195" y="23"/>
                      <a:pt x="162" y="1"/>
                      <a:pt x="127" y="1"/>
                    </a:cubicBezTo>
                    <a:close/>
                  </a:path>
                </a:pathLst>
              </a:custGeom>
              <a:solidFill>
                <a:srgbClr val="2125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33"/>
              <p:cNvSpPr/>
              <p:nvPr/>
            </p:nvSpPr>
            <p:spPr>
              <a:xfrm>
                <a:off x="5784562" y="3128018"/>
                <a:ext cx="27737" cy="47810"/>
              </a:xfrm>
              <a:custGeom>
                <a:avLst/>
                <a:gdLst/>
                <a:ahLst/>
                <a:cxnLst/>
                <a:rect l="l" t="t" r="r" b="b"/>
                <a:pathLst>
                  <a:path w="883" h="1522" extrusionOk="0">
                    <a:moveTo>
                      <a:pt x="797" y="0"/>
                    </a:moveTo>
                    <a:cubicBezTo>
                      <a:pt x="770" y="0"/>
                      <a:pt x="743" y="14"/>
                      <a:pt x="732" y="47"/>
                    </a:cubicBezTo>
                    <a:cubicBezTo>
                      <a:pt x="686" y="195"/>
                      <a:pt x="573" y="301"/>
                      <a:pt x="454" y="392"/>
                    </a:cubicBezTo>
                    <a:cubicBezTo>
                      <a:pt x="334" y="487"/>
                      <a:pt x="176" y="564"/>
                      <a:pt x="88" y="691"/>
                    </a:cubicBezTo>
                    <a:cubicBezTo>
                      <a:pt x="0" y="817"/>
                      <a:pt x="29" y="989"/>
                      <a:pt x="173" y="1056"/>
                    </a:cubicBezTo>
                    <a:cubicBezTo>
                      <a:pt x="225" y="1081"/>
                      <a:pt x="363" y="1109"/>
                      <a:pt x="320" y="1186"/>
                    </a:cubicBezTo>
                    <a:cubicBezTo>
                      <a:pt x="275" y="1267"/>
                      <a:pt x="201" y="1341"/>
                      <a:pt x="131" y="1404"/>
                    </a:cubicBezTo>
                    <a:cubicBezTo>
                      <a:pt x="78" y="1451"/>
                      <a:pt x="129" y="1521"/>
                      <a:pt x="186" y="1521"/>
                    </a:cubicBezTo>
                    <a:cubicBezTo>
                      <a:pt x="202" y="1521"/>
                      <a:pt x="218" y="1516"/>
                      <a:pt x="232" y="1503"/>
                    </a:cubicBezTo>
                    <a:cubicBezTo>
                      <a:pt x="303" y="1436"/>
                      <a:pt x="366" y="1365"/>
                      <a:pt x="422" y="1285"/>
                    </a:cubicBezTo>
                    <a:cubicBezTo>
                      <a:pt x="464" y="1225"/>
                      <a:pt x="493" y="1155"/>
                      <a:pt x="457" y="1081"/>
                    </a:cubicBezTo>
                    <a:cubicBezTo>
                      <a:pt x="419" y="1010"/>
                      <a:pt x="348" y="979"/>
                      <a:pt x="278" y="947"/>
                    </a:cubicBezTo>
                    <a:cubicBezTo>
                      <a:pt x="239" y="933"/>
                      <a:pt x="197" y="919"/>
                      <a:pt x="183" y="880"/>
                    </a:cubicBezTo>
                    <a:cubicBezTo>
                      <a:pt x="166" y="838"/>
                      <a:pt x="187" y="793"/>
                      <a:pt x="211" y="757"/>
                    </a:cubicBezTo>
                    <a:cubicBezTo>
                      <a:pt x="261" y="691"/>
                      <a:pt x="341" y="645"/>
                      <a:pt x="408" y="599"/>
                    </a:cubicBezTo>
                    <a:cubicBezTo>
                      <a:pt x="471" y="554"/>
                      <a:pt x="535" y="508"/>
                      <a:pt x="594" y="455"/>
                    </a:cubicBezTo>
                    <a:cubicBezTo>
                      <a:pt x="717" y="357"/>
                      <a:pt x="819" y="237"/>
                      <a:pt x="865" y="86"/>
                    </a:cubicBezTo>
                    <a:cubicBezTo>
                      <a:pt x="882" y="35"/>
                      <a:pt x="839" y="0"/>
                      <a:pt x="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33"/>
              <p:cNvSpPr/>
              <p:nvPr/>
            </p:nvSpPr>
            <p:spPr>
              <a:xfrm>
                <a:off x="5740270" y="3171870"/>
                <a:ext cx="54438" cy="103755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3303" extrusionOk="0">
                    <a:moveTo>
                      <a:pt x="1639" y="1"/>
                    </a:moveTo>
                    <a:cubicBezTo>
                      <a:pt x="1618" y="1"/>
                      <a:pt x="1598" y="11"/>
                      <a:pt x="1586" y="36"/>
                    </a:cubicBezTo>
                    <a:cubicBezTo>
                      <a:pt x="1091" y="1101"/>
                      <a:pt x="570" y="2156"/>
                      <a:pt x="29" y="3196"/>
                    </a:cubicBezTo>
                    <a:cubicBezTo>
                      <a:pt x="0" y="3252"/>
                      <a:pt x="49" y="3302"/>
                      <a:pt x="96" y="3302"/>
                    </a:cubicBezTo>
                    <a:cubicBezTo>
                      <a:pt x="118" y="3302"/>
                      <a:pt x="139" y="3292"/>
                      <a:pt x="152" y="3266"/>
                    </a:cubicBezTo>
                    <a:cubicBezTo>
                      <a:pt x="693" y="2226"/>
                      <a:pt x="1210" y="1172"/>
                      <a:pt x="1706" y="110"/>
                    </a:cubicBezTo>
                    <a:cubicBezTo>
                      <a:pt x="1732" y="52"/>
                      <a:pt x="1684" y="1"/>
                      <a:pt x="16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33"/>
              <p:cNvSpPr/>
              <p:nvPr/>
            </p:nvSpPr>
            <p:spPr>
              <a:xfrm>
                <a:off x="5726920" y="2503789"/>
                <a:ext cx="20795" cy="24502"/>
              </a:xfrm>
              <a:custGeom>
                <a:avLst/>
                <a:gdLst/>
                <a:ahLst/>
                <a:cxnLst/>
                <a:rect l="l" t="t" r="r" b="b"/>
                <a:pathLst>
                  <a:path w="662" h="780" extrusionOk="0">
                    <a:moveTo>
                      <a:pt x="231" y="0"/>
                    </a:moveTo>
                    <a:cubicBezTo>
                      <a:pt x="206" y="0"/>
                      <a:pt x="182" y="5"/>
                      <a:pt x="159" y="16"/>
                    </a:cubicBezTo>
                    <a:cubicBezTo>
                      <a:pt x="29" y="75"/>
                      <a:pt x="1" y="293"/>
                      <a:pt x="96" y="497"/>
                    </a:cubicBezTo>
                    <a:cubicBezTo>
                      <a:pt x="174" y="668"/>
                      <a:pt x="312" y="780"/>
                      <a:pt x="431" y="780"/>
                    </a:cubicBezTo>
                    <a:cubicBezTo>
                      <a:pt x="456" y="780"/>
                      <a:pt x="481" y="775"/>
                      <a:pt x="503" y="764"/>
                    </a:cubicBezTo>
                    <a:cubicBezTo>
                      <a:pt x="633" y="705"/>
                      <a:pt x="662" y="487"/>
                      <a:pt x="567" y="283"/>
                    </a:cubicBezTo>
                    <a:cubicBezTo>
                      <a:pt x="488" y="112"/>
                      <a:pt x="350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33"/>
              <p:cNvSpPr/>
              <p:nvPr/>
            </p:nvSpPr>
            <p:spPr>
              <a:xfrm>
                <a:off x="5783117" y="2487988"/>
                <a:ext cx="20795" cy="24533"/>
              </a:xfrm>
              <a:custGeom>
                <a:avLst/>
                <a:gdLst/>
                <a:ahLst/>
                <a:cxnLst/>
                <a:rect l="l" t="t" r="r" b="b"/>
                <a:pathLst>
                  <a:path w="662" h="781" extrusionOk="0">
                    <a:moveTo>
                      <a:pt x="231" y="1"/>
                    </a:moveTo>
                    <a:cubicBezTo>
                      <a:pt x="206" y="1"/>
                      <a:pt x="182" y="6"/>
                      <a:pt x="159" y="16"/>
                    </a:cubicBezTo>
                    <a:cubicBezTo>
                      <a:pt x="29" y="76"/>
                      <a:pt x="1" y="294"/>
                      <a:pt x="96" y="498"/>
                    </a:cubicBezTo>
                    <a:cubicBezTo>
                      <a:pt x="174" y="669"/>
                      <a:pt x="312" y="780"/>
                      <a:pt x="431" y="780"/>
                    </a:cubicBezTo>
                    <a:cubicBezTo>
                      <a:pt x="456" y="780"/>
                      <a:pt x="481" y="775"/>
                      <a:pt x="503" y="765"/>
                    </a:cubicBezTo>
                    <a:cubicBezTo>
                      <a:pt x="633" y="705"/>
                      <a:pt x="662" y="487"/>
                      <a:pt x="567" y="283"/>
                    </a:cubicBezTo>
                    <a:cubicBezTo>
                      <a:pt x="488" y="112"/>
                      <a:pt x="350" y="1"/>
                      <a:pt x="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33"/>
              <p:cNvSpPr/>
              <p:nvPr/>
            </p:nvSpPr>
            <p:spPr>
              <a:xfrm>
                <a:off x="5654828" y="2402201"/>
                <a:ext cx="34836" cy="137712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4384" extrusionOk="0">
                    <a:moveTo>
                      <a:pt x="873" y="1"/>
                    </a:moveTo>
                    <a:cubicBezTo>
                      <a:pt x="857" y="1"/>
                      <a:pt x="841" y="8"/>
                      <a:pt x="827" y="23"/>
                    </a:cubicBezTo>
                    <a:cubicBezTo>
                      <a:pt x="394" y="512"/>
                      <a:pt x="159" y="1134"/>
                      <a:pt x="64" y="1774"/>
                    </a:cubicBezTo>
                    <a:cubicBezTo>
                      <a:pt x="18" y="2100"/>
                      <a:pt x="1" y="2427"/>
                      <a:pt x="18" y="2758"/>
                    </a:cubicBezTo>
                    <a:cubicBezTo>
                      <a:pt x="32" y="3099"/>
                      <a:pt x="82" y="3447"/>
                      <a:pt x="243" y="3752"/>
                    </a:cubicBezTo>
                    <a:cubicBezTo>
                      <a:pt x="398" y="4051"/>
                      <a:pt x="661" y="4297"/>
                      <a:pt x="988" y="4381"/>
                    </a:cubicBezTo>
                    <a:cubicBezTo>
                      <a:pt x="995" y="4383"/>
                      <a:pt x="1001" y="4384"/>
                      <a:pt x="1006" y="4384"/>
                    </a:cubicBezTo>
                    <a:cubicBezTo>
                      <a:pt x="1081" y="4384"/>
                      <a:pt x="1109" y="4264"/>
                      <a:pt x="1027" y="4244"/>
                    </a:cubicBezTo>
                    <a:cubicBezTo>
                      <a:pt x="380" y="4079"/>
                      <a:pt x="183" y="3359"/>
                      <a:pt x="159" y="2772"/>
                    </a:cubicBezTo>
                    <a:cubicBezTo>
                      <a:pt x="127" y="2174"/>
                      <a:pt x="194" y="1559"/>
                      <a:pt x="408" y="993"/>
                    </a:cubicBezTo>
                    <a:cubicBezTo>
                      <a:pt x="528" y="677"/>
                      <a:pt x="700" y="378"/>
                      <a:pt x="925" y="122"/>
                    </a:cubicBezTo>
                    <a:cubicBezTo>
                      <a:pt x="971" y="71"/>
                      <a:pt x="924" y="1"/>
                      <a:pt x="873" y="1"/>
                    </a:cubicBezTo>
                    <a:close/>
                  </a:path>
                </a:pathLst>
              </a:custGeom>
              <a:solidFill>
                <a:srgbClr val="C765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33"/>
              <p:cNvSpPr/>
              <p:nvPr/>
            </p:nvSpPr>
            <p:spPr>
              <a:xfrm>
                <a:off x="5662116" y="2448063"/>
                <a:ext cx="37695" cy="86290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2747" extrusionOk="0">
                    <a:moveTo>
                      <a:pt x="237" y="0"/>
                    </a:moveTo>
                    <a:cubicBezTo>
                      <a:pt x="209" y="0"/>
                      <a:pt x="181" y="15"/>
                      <a:pt x="169" y="50"/>
                    </a:cubicBezTo>
                    <a:cubicBezTo>
                      <a:pt x="4" y="570"/>
                      <a:pt x="1" y="1136"/>
                      <a:pt x="152" y="1660"/>
                    </a:cubicBezTo>
                    <a:cubicBezTo>
                      <a:pt x="226" y="1920"/>
                      <a:pt x="335" y="2169"/>
                      <a:pt x="486" y="2394"/>
                    </a:cubicBezTo>
                    <a:cubicBezTo>
                      <a:pt x="611" y="2581"/>
                      <a:pt x="790" y="2746"/>
                      <a:pt x="1015" y="2746"/>
                    </a:cubicBezTo>
                    <a:cubicBezTo>
                      <a:pt x="1049" y="2746"/>
                      <a:pt x="1083" y="2743"/>
                      <a:pt x="1118" y="2735"/>
                    </a:cubicBezTo>
                    <a:cubicBezTo>
                      <a:pt x="1200" y="2719"/>
                      <a:pt x="1175" y="2599"/>
                      <a:pt x="1101" y="2599"/>
                    </a:cubicBezTo>
                    <a:cubicBezTo>
                      <a:pt x="1095" y="2599"/>
                      <a:pt x="1089" y="2600"/>
                      <a:pt x="1083" y="2602"/>
                    </a:cubicBezTo>
                    <a:cubicBezTo>
                      <a:pt x="1059" y="2607"/>
                      <a:pt x="1036" y="2609"/>
                      <a:pt x="1013" y="2609"/>
                    </a:cubicBezTo>
                    <a:cubicBezTo>
                      <a:pt x="778" y="2609"/>
                      <a:pt x="620" y="2359"/>
                      <a:pt x="517" y="2176"/>
                    </a:cubicBezTo>
                    <a:cubicBezTo>
                      <a:pt x="398" y="1969"/>
                      <a:pt x="314" y="1744"/>
                      <a:pt x="257" y="1512"/>
                    </a:cubicBezTo>
                    <a:cubicBezTo>
                      <a:pt x="141" y="1041"/>
                      <a:pt x="159" y="545"/>
                      <a:pt x="306" y="85"/>
                    </a:cubicBezTo>
                    <a:cubicBezTo>
                      <a:pt x="323" y="34"/>
                      <a:pt x="280" y="0"/>
                      <a:pt x="237" y="0"/>
                    </a:cubicBezTo>
                    <a:close/>
                  </a:path>
                </a:pathLst>
              </a:custGeom>
              <a:solidFill>
                <a:srgbClr val="C765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33"/>
              <p:cNvSpPr/>
              <p:nvPr/>
            </p:nvSpPr>
            <p:spPr>
              <a:xfrm>
                <a:off x="5859292" y="2300738"/>
                <a:ext cx="152979" cy="145408"/>
              </a:xfrm>
              <a:custGeom>
                <a:avLst/>
                <a:gdLst/>
                <a:ahLst/>
                <a:cxnLst/>
                <a:rect l="l" t="t" r="r" b="b"/>
                <a:pathLst>
                  <a:path w="4870" h="4629" extrusionOk="0">
                    <a:moveTo>
                      <a:pt x="151" y="0"/>
                    </a:moveTo>
                    <a:cubicBezTo>
                      <a:pt x="130" y="0"/>
                      <a:pt x="110" y="1"/>
                      <a:pt x="89" y="2"/>
                    </a:cubicBezTo>
                    <a:cubicBezTo>
                      <a:pt x="3" y="6"/>
                      <a:pt x="1" y="139"/>
                      <a:pt x="83" y="139"/>
                    </a:cubicBezTo>
                    <a:cubicBezTo>
                      <a:pt x="85" y="139"/>
                      <a:pt x="87" y="139"/>
                      <a:pt x="89" y="139"/>
                    </a:cubicBezTo>
                    <a:cubicBezTo>
                      <a:pt x="106" y="138"/>
                      <a:pt x="124" y="138"/>
                      <a:pt x="141" y="138"/>
                    </a:cubicBezTo>
                    <a:cubicBezTo>
                      <a:pt x="602" y="138"/>
                      <a:pt x="968" y="489"/>
                      <a:pt x="1249" y="821"/>
                    </a:cubicBezTo>
                    <a:cubicBezTo>
                      <a:pt x="1558" y="1190"/>
                      <a:pt x="1807" y="1612"/>
                      <a:pt x="2008" y="2051"/>
                    </a:cubicBezTo>
                    <a:cubicBezTo>
                      <a:pt x="2391" y="2884"/>
                      <a:pt x="2602" y="3942"/>
                      <a:pt x="3463" y="4434"/>
                    </a:cubicBezTo>
                    <a:cubicBezTo>
                      <a:pt x="3677" y="4558"/>
                      <a:pt x="3927" y="4628"/>
                      <a:pt x="4174" y="4628"/>
                    </a:cubicBezTo>
                    <a:cubicBezTo>
                      <a:pt x="4396" y="4628"/>
                      <a:pt x="4616" y="4571"/>
                      <a:pt x="4806" y="4445"/>
                    </a:cubicBezTo>
                    <a:cubicBezTo>
                      <a:pt x="4870" y="4404"/>
                      <a:pt x="4832" y="4312"/>
                      <a:pt x="4773" y="4312"/>
                    </a:cubicBezTo>
                    <a:cubicBezTo>
                      <a:pt x="4761" y="4312"/>
                      <a:pt x="4748" y="4316"/>
                      <a:pt x="4735" y="4325"/>
                    </a:cubicBezTo>
                    <a:cubicBezTo>
                      <a:pt x="4564" y="4438"/>
                      <a:pt x="4369" y="4488"/>
                      <a:pt x="4172" y="4488"/>
                    </a:cubicBezTo>
                    <a:cubicBezTo>
                      <a:pt x="3933" y="4488"/>
                      <a:pt x="3692" y="4414"/>
                      <a:pt x="3488" y="4287"/>
                    </a:cubicBezTo>
                    <a:cubicBezTo>
                      <a:pt x="3108" y="4051"/>
                      <a:pt x="2851" y="3664"/>
                      <a:pt x="2662" y="3271"/>
                    </a:cubicBezTo>
                    <a:cubicBezTo>
                      <a:pt x="2444" y="2814"/>
                      <a:pt x="2296" y="2325"/>
                      <a:pt x="2078" y="1868"/>
                    </a:cubicBezTo>
                    <a:cubicBezTo>
                      <a:pt x="1874" y="1450"/>
                      <a:pt x="1628" y="1053"/>
                      <a:pt x="1326" y="698"/>
                    </a:cubicBezTo>
                    <a:cubicBezTo>
                      <a:pt x="1029" y="351"/>
                      <a:pt x="632" y="0"/>
                      <a:pt x="151" y="0"/>
                    </a:cubicBezTo>
                    <a:close/>
                  </a:path>
                </a:pathLst>
              </a:custGeom>
              <a:solidFill>
                <a:srgbClr val="C765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33"/>
              <p:cNvSpPr/>
              <p:nvPr/>
            </p:nvSpPr>
            <p:spPr>
              <a:xfrm>
                <a:off x="6015569" y="2477057"/>
                <a:ext cx="95148" cy="154235"/>
              </a:xfrm>
              <a:custGeom>
                <a:avLst/>
                <a:gdLst/>
                <a:ahLst/>
                <a:cxnLst/>
                <a:rect l="l" t="t" r="r" b="b"/>
                <a:pathLst>
                  <a:path w="3029" h="4910" extrusionOk="0">
                    <a:moveTo>
                      <a:pt x="90" y="1"/>
                    </a:moveTo>
                    <a:cubicBezTo>
                      <a:pt x="21" y="1"/>
                      <a:pt x="1" y="114"/>
                      <a:pt x="77" y="139"/>
                    </a:cubicBezTo>
                    <a:cubicBezTo>
                      <a:pt x="1489" y="649"/>
                      <a:pt x="2681" y="1851"/>
                      <a:pt x="2846" y="3390"/>
                    </a:cubicBezTo>
                    <a:cubicBezTo>
                      <a:pt x="2899" y="3872"/>
                      <a:pt x="2836" y="4353"/>
                      <a:pt x="2730" y="4821"/>
                    </a:cubicBezTo>
                    <a:cubicBezTo>
                      <a:pt x="2717" y="4874"/>
                      <a:pt x="2763" y="4909"/>
                      <a:pt x="2805" y="4909"/>
                    </a:cubicBezTo>
                    <a:cubicBezTo>
                      <a:pt x="2832" y="4909"/>
                      <a:pt x="2859" y="4894"/>
                      <a:pt x="2867" y="4859"/>
                    </a:cubicBezTo>
                    <a:cubicBezTo>
                      <a:pt x="2962" y="4420"/>
                      <a:pt x="3029" y="3970"/>
                      <a:pt x="2997" y="3524"/>
                    </a:cubicBezTo>
                    <a:cubicBezTo>
                      <a:pt x="2973" y="3127"/>
                      <a:pt x="2874" y="2737"/>
                      <a:pt x="2723" y="2367"/>
                    </a:cubicBezTo>
                    <a:cubicBezTo>
                      <a:pt x="2421" y="1650"/>
                      <a:pt x="1908" y="1046"/>
                      <a:pt x="1275" y="603"/>
                    </a:cubicBezTo>
                    <a:cubicBezTo>
                      <a:pt x="917" y="350"/>
                      <a:pt x="523" y="153"/>
                      <a:pt x="115" y="6"/>
                    </a:cubicBezTo>
                    <a:cubicBezTo>
                      <a:pt x="106" y="2"/>
                      <a:pt x="98" y="1"/>
                      <a:pt x="90" y="1"/>
                    </a:cubicBezTo>
                    <a:close/>
                  </a:path>
                </a:pathLst>
              </a:custGeom>
              <a:solidFill>
                <a:srgbClr val="C765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33"/>
              <p:cNvSpPr/>
              <p:nvPr/>
            </p:nvSpPr>
            <p:spPr>
              <a:xfrm>
                <a:off x="5765809" y="2325868"/>
                <a:ext cx="122383" cy="91253"/>
              </a:xfrm>
              <a:custGeom>
                <a:avLst/>
                <a:gdLst/>
                <a:ahLst/>
                <a:cxnLst/>
                <a:rect l="l" t="t" r="r" b="b"/>
                <a:pathLst>
                  <a:path w="3896" h="2905" extrusionOk="0">
                    <a:moveTo>
                      <a:pt x="819" y="0"/>
                    </a:moveTo>
                    <a:cubicBezTo>
                      <a:pt x="569" y="0"/>
                      <a:pt x="321" y="33"/>
                      <a:pt x="81" y="102"/>
                    </a:cubicBezTo>
                    <a:cubicBezTo>
                      <a:pt x="0" y="124"/>
                      <a:pt x="26" y="238"/>
                      <a:pt x="96" y="238"/>
                    </a:cubicBezTo>
                    <a:cubicBezTo>
                      <a:pt x="102" y="238"/>
                      <a:pt x="109" y="237"/>
                      <a:pt x="116" y="235"/>
                    </a:cubicBezTo>
                    <a:cubicBezTo>
                      <a:pt x="342" y="172"/>
                      <a:pt x="577" y="140"/>
                      <a:pt x="812" y="140"/>
                    </a:cubicBezTo>
                    <a:cubicBezTo>
                      <a:pt x="1226" y="140"/>
                      <a:pt x="1640" y="238"/>
                      <a:pt x="2010" y="429"/>
                    </a:cubicBezTo>
                    <a:cubicBezTo>
                      <a:pt x="2597" y="731"/>
                      <a:pt x="3009" y="1255"/>
                      <a:pt x="3307" y="1831"/>
                    </a:cubicBezTo>
                    <a:cubicBezTo>
                      <a:pt x="3480" y="2161"/>
                      <a:pt x="3617" y="2506"/>
                      <a:pt x="3743" y="2857"/>
                    </a:cubicBezTo>
                    <a:cubicBezTo>
                      <a:pt x="3754" y="2890"/>
                      <a:pt x="3782" y="2905"/>
                      <a:pt x="3809" y="2905"/>
                    </a:cubicBezTo>
                    <a:cubicBezTo>
                      <a:pt x="3853" y="2905"/>
                      <a:pt x="3896" y="2870"/>
                      <a:pt x="3877" y="2819"/>
                    </a:cubicBezTo>
                    <a:cubicBezTo>
                      <a:pt x="3645" y="2176"/>
                      <a:pt x="3374" y="1529"/>
                      <a:pt x="2931" y="998"/>
                    </a:cubicBezTo>
                    <a:cubicBezTo>
                      <a:pt x="2495" y="478"/>
                      <a:pt x="1891" y="126"/>
                      <a:pt x="1220" y="28"/>
                    </a:cubicBezTo>
                    <a:cubicBezTo>
                      <a:pt x="1086" y="10"/>
                      <a:pt x="952" y="0"/>
                      <a:pt x="8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33"/>
              <p:cNvSpPr/>
              <p:nvPr/>
            </p:nvSpPr>
            <p:spPr>
              <a:xfrm>
                <a:off x="5574004" y="2812511"/>
                <a:ext cx="91913" cy="57893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1843" extrusionOk="0">
                    <a:moveTo>
                      <a:pt x="2289" y="1"/>
                    </a:moveTo>
                    <a:lnTo>
                      <a:pt x="1" y="700"/>
                    </a:lnTo>
                    <a:lnTo>
                      <a:pt x="669" y="1842"/>
                    </a:lnTo>
                    <a:lnTo>
                      <a:pt x="2925" y="1368"/>
                    </a:lnTo>
                    <a:lnTo>
                      <a:pt x="22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33"/>
              <p:cNvSpPr/>
              <p:nvPr/>
            </p:nvSpPr>
            <p:spPr>
              <a:xfrm>
                <a:off x="5595773" y="3159619"/>
                <a:ext cx="5434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74" extrusionOk="0">
                    <a:moveTo>
                      <a:pt x="102" y="1"/>
                    </a:moveTo>
                    <a:lnTo>
                      <a:pt x="85" y="4"/>
                    </a:lnTo>
                    <a:cubicBezTo>
                      <a:pt x="71" y="8"/>
                      <a:pt x="60" y="12"/>
                      <a:pt x="53" y="22"/>
                    </a:cubicBezTo>
                    <a:lnTo>
                      <a:pt x="21" y="54"/>
                    </a:lnTo>
                    <a:cubicBezTo>
                      <a:pt x="14" y="57"/>
                      <a:pt x="11" y="68"/>
                      <a:pt x="7" y="75"/>
                    </a:cubicBezTo>
                    <a:cubicBezTo>
                      <a:pt x="4" y="85"/>
                      <a:pt x="0" y="92"/>
                      <a:pt x="0" y="103"/>
                    </a:cubicBezTo>
                    <a:cubicBezTo>
                      <a:pt x="0" y="113"/>
                      <a:pt x="4" y="120"/>
                      <a:pt x="7" y="128"/>
                    </a:cubicBezTo>
                    <a:cubicBezTo>
                      <a:pt x="11" y="138"/>
                      <a:pt x="14" y="145"/>
                      <a:pt x="21" y="152"/>
                    </a:cubicBezTo>
                    <a:cubicBezTo>
                      <a:pt x="25" y="156"/>
                      <a:pt x="32" y="159"/>
                      <a:pt x="36" y="163"/>
                    </a:cubicBezTo>
                    <a:cubicBezTo>
                      <a:pt x="46" y="170"/>
                      <a:pt x="57" y="173"/>
                      <a:pt x="71" y="173"/>
                    </a:cubicBezTo>
                    <a:lnTo>
                      <a:pt x="88" y="170"/>
                    </a:lnTo>
                    <a:cubicBezTo>
                      <a:pt x="102" y="166"/>
                      <a:pt x="109" y="159"/>
                      <a:pt x="120" y="152"/>
                    </a:cubicBezTo>
                    <a:lnTo>
                      <a:pt x="152" y="120"/>
                    </a:lnTo>
                    <a:cubicBezTo>
                      <a:pt x="159" y="113"/>
                      <a:pt x="162" y="106"/>
                      <a:pt x="166" y="96"/>
                    </a:cubicBezTo>
                    <a:cubicBezTo>
                      <a:pt x="169" y="89"/>
                      <a:pt x="173" y="82"/>
                      <a:pt x="173" y="71"/>
                    </a:cubicBezTo>
                    <a:cubicBezTo>
                      <a:pt x="173" y="61"/>
                      <a:pt x="169" y="54"/>
                      <a:pt x="166" y="43"/>
                    </a:cubicBezTo>
                    <a:cubicBezTo>
                      <a:pt x="162" y="36"/>
                      <a:pt x="159" y="29"/>
                      <a:pt x="152" y="22"/>
                    </a:cubicBezTo>
                    <a:cubicBezTo>
                      <a:pt x="148" y="19"/>
                      <a:pt x="141" y="15"/>
                      <a:pt x="137" y="12"/>
                    </a:cubicBezTo>
                    <a:cubicBezTo>
                      <a:pt x="127" y="4"/>
                      <a:pt x="113" y="1"/>
                      <a:pt x="102" y="1"/>
                    </a:cubicBezTo>
                    <a:close/>
                  </a:path>
                </a:pathLst>
              </a:custGeom>
              <a:solidFill>
                <a:srgbClr val="C4BD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33"/>
              <p:cNvSpPr/>
              <p:nvPr/>
            </p:nvSpPr>
            <p:spPr>
              <a:xfrm>
                <a:off x="5530058" y="2939009"/>
                <a:ext cx="79851" cy="14984"/>
              </a:xfrm>
              <a:custGeom>
                <a:avLst/>
                <a:gdLst/>
                <a:ahLst/>
                <a:cxnLst/>
                <a:rect l="l" t="t" r="r" b="b"/>
                <a:pathLst>
                  <a:path w="2542" h="477" extrusionOk="0">
                    <a:moveTo>
                      <a:pt x="2432" y="1"/>
                    </a:moveTo>
                    <a:cubicBezTo>
                      <a:pt x="2428" y="1"/>
                      <a:pt x="2424" y="1"/>
                      <a:pt x="2419" y="2"/>
                    </a:cubicBezTo>
                    <a:cubicBezTo>
                      <a:pt x="1642" y="114"/>
                      <a:pt x="862" y="227"/>
                      <a:pt x="85" y="339"/>
                    </a:cubicBezTo>
                    <a:cubicBezTo>
                      <a:pt x="1" y="353"/>
                      <a:pt x="34" y="477"/>
                      <a:pt x="114" y="477"/>
                    </a:cubicBezTo>
                    <a:cubicBezTo>
                      <a:pt x="118" y="477"/>
                      <a:pt x="121" y="476"/>
                      <a:pt x="124" y="476"/>
                    </a:cubicBezTo>
                    <a:cubicBezTo>
                      <a:pt x="901" y="364"/>
                      <a:pt x="1678" y="251"/>
                      <a:pt x="2454" y="139"/>
                    </a:cubicBezTo>
                    <a:cubicBezTo>
                      <a:pt x="2541" y="125"/>
                      <a:pt x="2511" y="1"/>
                      <a:pt x="24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33"/>
              <p:cNvSpPr/>
              <p:nvPr/>
            </p:nvSpPr>
            <p:spPr>
              <a:xfrm>
                <a:off x="5547460" y="2970547"/>
                <a:ext cx="76961" cy="19790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630" extrusionOk="0">
                    <a:moveTo>
                      <a:pt x="2348" y="1"/>
                    </a:moveTo>
                    <a:cubicBezTo>
                      <a:pt x="2342" y="1"/>
                      <a:pt x="2336" y="1"/>
                      <a:pt x="2329" y="3"/>
                    </a:cubicBezTo>
                    <a:cubicBezTo>
                      <a:pt x="1588" y="189"/>
                      <a:pt x="835" y="351"/>
                      <a:pt x="83" y="495"/>
                    </a:cubicBezTo>
                    <a:cubicBezTo>
                      <a:pt x="1" y="508"/>
                      <a:pt x="27" y="630"/>
                      <a:pt x="106" y="630"/>
                    </a:cubicBezTo>
                    <a:cubicBezTo>
                      <a:pt x="111" y="630"/>
                      <a:pt x="116" y="629"/>
                      <a:pt x="122" y="628"/>
                    </a:cubicBezTo>
                    <a:cubicBezTo>
                      <a:pt x="874" y="488"/>
                      <a:pt x="1623" y="323"/>
                      <a:pt x="2368" y="140"/>
                    </a:cubicBezTo>
                    <a:cubicBezTo>
                      <a:pt x="2449" y="117"/>
                      <a:pt x="2422" y="1"/>
                      <a:pt x="2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33"/>
              <p:cNvSpPr/>
              <p:nvPr/>
            </p:nvSpPr>
            <p:spPr>
              <a:xfrm>
                <a:off x="5578873" y="3000106"/>
                <a:ext cx="62071" cy="24408"/>
              </a:xfrm>
              <a:custGeom>
                <a:avLst/>
                <a:gdLst/>
                <a:ahLst/>
                <a:cxnLst/>
                <a:rect l="l" t="t" r="r" b="b"/>
                <a:pathLst>
                  <a:path w="1976" h="777" extrusionOk="0">
                    <a:moveTo>
                      <a:pt x="1881" y="1"/>
                    </a:moveTo>
                    <a:cubicBezTo>
                      <a:pt x="1874" y="1"/>
                      <a:pt x="1867" y="2"/>
                      <a:pt x="1860" y="4"/>
                    </a:cubicBezTo>
                    <a:cubicBezTo>
                      <a:pt x="1252" y="187"/>
                      <a:pt x="654" y="401"/>
                      <a:pt x="71" y="650"/>
                    </a:cubicBezTo>
                    <a:cubicBezTo>
                      <a:pt x="0" y="681"/>
                      <a:pt x="45" y="776"/>
                      <a:pt x="111" y="776"/>
                    </a:cubicBezTo>
                    <a:cubicBezTo>
                      <a:pt x="121" y="776"/>
                      <a:pt x="131" y="774"/>
                      <a:pt x="141" y="770"/>
                    </a:cubicBezTo>
                    <a:cubicBezTo>
                      <a:pt x="714" y="527"/>
                      <a:pt x="1301" y="317"/>
                      <a:pt x="1899" y="141"/>
                    </a:cubicBezTo>
                    <a:cubicBezTo>
                      <a:pt x="1976" y="115"/>
                      <a:pt x="1953" y="1"/>
                      <a:pt x="1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33"/>
              <p:cNvSpPr/>
              <p:nvPr/>
            </p:nvSpPr>
            <p:spPr>
              <a:xfrm>
                <a:off x="5447066" y="3357706"/>
                <a:ext cx="252745" cy="166392"/>
              </a:xfrm>
              <a:custGeom>
                <a:avLst/>
                <a:gdLst/>
                <a:ahLst/>
                <a:cxnLst/>
                <a:rect l="l" t="t" r="r" b="b"/>
                <a:pathLst>
                  <a:path w="8046" h="5297" extrusionOk="0">
                    <a:moveTo>
                      <a:pt x="56" y="0"/>
                    </a:moveTo>
                    <a:lnTo>
                      <a:pt x="0" y="264"/>
                    </a:lnTo>
                    <a:lnTo>
                      <a:pt x="2123" y="5297"/>
                    </a:lnTo>
                    <a:cubicBezTo>
                      <a:pt x="2123" y="5297"/>
                      <a:pt x="8045" y="3378"/>
                      <a:pt x="7989" y="3378"/>
                    </a:cubicBezTo>
                    <a:cubicBezTo>
                      <a:pt x="7936" y="3378"/>
                      <a:pt x="7898" y="2984"/>
                      <a:pt x="7898" y="2984"/>
                    </a:cubicBezTo>
                    <a:lnTo>
                      <a:pt x="5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33"/>
              <p:cNvSpPr/>
              <p:nvPr/>
            </p:nvSpPr>
            <p:spPr>
              <a:xfrm>
                <a:off x="5448825" y="3316524"/>
                <a:ext cx="250452" cy="201417"/>
              </a:xfrm>
              <a:custGeom>
                <a:avLst/>
                <a:gdLst/>
                <a:ahLst/>
                <a:cxnLst/>
                <a:rect l="l" t="t" r="r" b="b"/>
                <a:pathLst>
                  <a:path w="7973" h="6412" extrusionOk="0">
                    <a:moveTo>
                      <a:pt x="6274" y="0"/>
                    </a:moveTo>
                    <a:lnTo>
                      <a:pt x="162" y="573"/>
                    </a:lnTo>
                    <a:cubicBezTo>
                      <a:pt x="81" y="629"/>
                      <a:pt x="0" y="1311"/>
                      <a:pt x="0" y="1311"/>
                    </a:cubicBezTo>
                    <a:lnTo>
                      <a:pt x="2208" y="6411"/>
                    </a:lnTo>
                    <a:cubicBezTo>
                      <a:pt x="2208" y="6411"/>
                      <a:pt x="7973" y="4474"/>
                      <a:pt x="7965" y="4474"/>
                    </a:cubicBezTo>
                    <a:lnTo>
                      <a:pt x="7965" y="4474"/>
                    </a:lnTo>
                    <a:cubicBezTo>
                      <a:pt x="7965" y="4474"/>
                      <a:pt x="7965" y="4474"/>
                      <a:pt x="7965" y="4475"/>
                    </a:cubicBezTo>
                    <a:cubicBezTo>
                      <a:pt x="7963" y="4475"/>
                      <a:pt x="7961" y="4475"/>
                      <a:pt x="7960" y="4475"/>
                    </a:cubicBezTo>
                    <a:cubicBezTo>
                      <a:pt x="7883" y="4475"/>
                      <a:pt x="7856" y="3793"/>
                      <a:pt x="7856" y="3793"/>
                    </a:cubicBezTo>
                    <a:lnTo>
                      <a:pt x="627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33"/>
              <p:cNvSpPr/>
              <p:nvPr/>
            </p:nvSpPr>
            <p:spPr>
              <a:xfrm>
                <a:off x="5457306" y="3338764"/>
                <a:ext cx="75296" cy="167491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5332" extrusionOk="0">
                    <a:moveTo>
                      <a:pt x="87" y="1"/>
                    </a:moveTo>
                    <a:cubicBezTo>
                      <a:pt x="43" y="1"/>
                      <a:pt x="1" y="35"/>
                      <a:pt x="22" y="87"/>
                    </a:cubicBezTo>
                    <a:cubicBezTo>
                      <a:pt x="546" y="1457"/>
                      <a:pt x="1112" y="2814"/>
                      <a:pt x="1720" y="4153"/>
                    </a:cubicBezTo>
                    <a:cubicBezTo>
                      <a:pt x="1895" y="4536"/>
                      <a:pt x="2071" y="4916"/>
                      <a:pt x="2250" y="5295"/>
                    </a:cubicBezTo>
                    <a:cubicBezTo>
                      <a:pt x="2262" y="5321"/>
                      <a:pt x="2282" y="5331"/>
                      <a:pt x="2303" y="5331"/>
                    </a:cubicBezTo>
                    <a:cubicBezTo>
                      <a:pt x="2348" y="5331"/>
                      <a:pt x="2396" y="5281"/>
                      <a:pt x="2370" y="5225"/>
                    </a:cubicBezTo>
                    <a:cubicBezTo>
                      <a:pt x="1744" y="3904"/>
                      <a:pt x="1157" y="2561"/>
                      <a:pt x="609" y="1204"/>
                    </a:cubicBezTo>
                    <a:cubicBezTo>
                      <a:pt x="454" y="821"/>
                      <a:pt x="303" y="435"/>
                      <a:pt x="156" y="48"/>
                    </a:cubicBezTo>
                    <a:cubicBezTo>
                      <a:pt x="143" y="15"/>
                      <a:pt x="115" y="1"/>
                      <a:pt x="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33"/>
              <p:cNvSpPr/>
              <p:nvPr/>
            </p:nvSpPr>
            <p:spPr>
              <a:xfrm>
                <a:off x="5463463" y="3377245"/>
                <a:ext cx="58553" cy="128320"/>
              </a:xfrm>
              <a:custGeom>
                <a:avLst/>
                <a:gdLst/>
                <a:ahLst/>
                <a:cxnLst/>
                <a:rect l="l" t="t" r="r" b="b"/>
                <a:pathLst>
                  <a:path w="1864" h="4085" extrusionOk="0">
                    <a:moveTo>
                      <a:pt x="86" y="1"/>
                    </a:moveTo>
                    <a:cubicBezTo>
                      <a:pt x="43" y="1"/>
                      <a:pt x="0" y="34"/>
                      <a:pt x="19" y="85"/>
                    </a:cubicBezTo>
                    <a:cubicBezTo>
                      <a:pt x="392" y="1139"/>
                      <a:pt x="814" y="2173"/>
                      <a:pt x="1292" y="3181"/>
                    </a:cubicBezTo>
                    <a:cubicBezTo>
                      <a:pt x="1429" y="3473"/>
                      <a:pt x="1569" y="3761"/>
                      <a:pt x="1713" y="4049"/>
                    </a:cubicBezTo>
                    <a:cubicBezTo>
                      <a:pt x="1726" y="4074"/>
                      <a:pt x="1747" y="4084"/>
                      <a:pt x="1767" y="4084"/>
                    </a:cubicBezTo>
                    <a:cubicBezTo>
                      <a:pt x="1814" y="4084"/>
                      <a:pt x="1863" y="4033"/>
                      <a:pt x="1836" y="3979"/>
                    </a:cubicBezTo>
                    <a:cubicBezTo>
                      <a:pt x="1190" y="2703"/>
                      <a:pt x="627" y="1392"/>
                      <a:pt x="153" y="46"/>
                    </a:cubicBezTo>
                    <a:cubicBezTo>
                      <a:pt x="142" y="14"/>
                      <a:pt x="114" y="1"/>
                      <a:pt x="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33"/>
              <p:cNvSpPr/>
              <p:nvPr/>
            </p:nvSpPr>
            <p:spPr>
              <a:xfrm>
                <a:off x="5526571" y="3440070"/>
                <a:ext cx="150654" cy="64050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2039" extrusionOk="0">
                    <a:moveTo>
                      <a:pt x="4692" y="1"/>
                    </a:moveTo>
                    <a:cubicBezTo>
                      <a:pt x="4681" y="1"/>
                      <a:pt x="4669" y="4"/>
                      <a:pt x="4657" y="11"/>
                    </a:cubicBezTo>
                    <a:cubicBezTo>
                      <a:pt x="3525" y="647"/>
                      <a:pt x="2249" y="953"/>
                      <a:pt x="1051" y="1441"/>
                    </a:cubicBezTo>
                    <a:cubicBezTo>
                      <a:pt x="713" y="1578"/>
                      <a:pt x="383" y="1733"/>
                      <a:pt x="66" y="1909"/>
                    </a:cubicBezTo>
                    <a:cubicBezTo>
                      <a:pt x="1" y="1945"/>
                      <a:pt x="41" y="2038"/>
                      <a:pt x="102" y="2038"/>
                    </a:cubicBezTo>
                    <a:cubicBezTo>
                      <a:pt x="113" y="2038"/>
                      <a:pt x="125" y="2035"/>
                      <a:pt x="137" y="2028"/>
                    </a:cubicBezTo>
                    <a:cubicBezTo>
                      <a:pt x="1276" y="1399"/>
                      <a:pt x="2551" y="1097"/>
                      <a:pt x="3746" y="601"/>
                    </a:cubicBezTo>
                    <a:cubicBezTo>
                      <a:pt x="4080" y="461"/>
                      <a:pt x="4411" y="310"/>
                      <a:pt x="4730" y="130"/>
                    </a:cubicBezTo>
                    <a:cubicBezTo>
                      <a:pt x="4796" y="95"/>
                      <a:pt x="4755" y="1"/>
                      <a:pt x="46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33"/>
              <p:cNvSpPr/>
              <p:nvPr/>
            </p:nvSpPr>
            <p:spPr>
              <a:xfrm>
                <a:off x="5549691" y="3452038"/>
                <a:ext cx="128289" cy="51140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1628" extrusionOk="0">
                    <a:moveTo>
                      <a:pt x="4000" y="0"/>
                    </a:moveTo>
                    <a:cubicBezTo>
                      <a:pt x="3992" y="0"/>
                      <a:pt x="3983" y="2"/>
                      <a:pt x="3973" y="6"/>
                    </a:cubicBezTo>
                    <a:cubicBezTo>
                      <a:pt x="2680" y="516"/>
                      <a:pt x="1380" y="1008"/>
                      <a:pt x="76" y="1489"/>
                    </a:cubicBezTo>
                    <a:cubicBezTo>
                      <a:pt x="0" y="1517"/>
                      <a:pt x="20" y="1628"/>
                      <a:pt x="86" y="1628"/>
                    </a:cubicBezTo>
                    <a:cubicBezTo>
                      <a:pt x="94" y="1628"/>
                      <a:pt x="102" y="1626"/>
                      <a:pt x="111" y="1623"/>
                    </a:cubicBezTo>
                    <a:cubicBezTo>
                      <a:pt x="1415" y="1145"/>
                      <a:pt x="2715" y="649"/>
                      <a:pt x="4008" y="139"/>
                    </a:cubicBezTo>
                    <a:cubicBezTo>
                      <a:pt x="4083" y="111"/>
                      <a:pt x="4064" y="0"/>
                      <a:pt x="40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33"/>
              <p:cNvSpPr/>
              <p:nvPr/>
            </p:nvSpPr>
            <p:spPr>
              <a:xfrm>
                <a:off x="5640975" y="3328744"/>
                <a:ext cx="34522" cy="31381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999" extrusionOk="0">
                    <a:moveTo>
                      <a:pt x="593" y="0"/>
                    </a:moveTo>
                    <a:cubicBezTo>
                      <a:pt x="545" y="0"/>
                      <a:pt x="496" y="6"/>
                      <a:pt x="449" y="19"/>
                    </a:cubicBezTo>
                    <a:cubicBezTo>
                      <a:pt x="305" y="58"/>
                      <a:pt x="182" y="142"/>
                      <a:pt x="62" y="226"/>
                    </a:cubicBezTo>
                    <a:cubicBezTo>
                      <a:pt x="1" y="267"/>
                      <a:pt x="39" y="359"/>
                      <a:pt x="96" y="359"/>
                    </a:cubicBezTo>
                    <a:cubicBezTo>
                      <a:pt x="107" y="359"/>
                      <a:pt x="120" y="355"/>
                      <a:pt x="132" y="346"/>
                    </a:cubicBezTo>
                    <a:cubicBezTo>
                      <a:pt x="245" y="265"/>
                      <a:pt x="361" y="184"/>
                      <a:pt x="498" y="149"/>
                    </a:cubicBezTo>
                    <a:cubicBezTo>
                      <a:pt x="530" y="141"/>
                      <a:pt x="564" y="137"/>
                      <a:pt x="598" y="137"/>
                    </a:cubicBezTo>
                    <a:cubicBezTo>
                      <a:pt x="674" y="137"/>
                      <a:pt x="752" y="158"/>
                      <a:pt x="807" y="209"/>
                    </a:cubicBezTo>
                    <a:cubicBezTo>
                      <a:pt x="888" y="286"/>
                      <a:pt x="909" y="402"/>
                      <a:pt x="895" y="508"/>
                    </a:cubicBezTo>
                    <a:cubicBezTo>
                      <a:pt x="874" y="648"/>
                      <a:pt x="797" y="775"/>
                      <a:pt x="723" y="894"/>
                    </a:cubicBezTo>
                    <a:cubicBezTo>
                      <a:pt x="691" y="948"/>
                      <a:pt x="739" y="998"/>
                      <a:pt x="788" y="998"/>
                    </a:cubicBezTo>
                    <a:cubicBezTo>
                      <a:pt x="809" y="998"/>
                      <a:pt x="831" y="988"/>
                      <a:pt x="846" y="965"/>
                    </a:cubicBezTo>
                    <a:cubicBezTo>
                      <a:pt x="969" y="761"/>
                      <a:pt x="1099" y="515"/>
                      <a:pt x="1011" y="272"/>
                    </a:cubicBezTo>
                    <a:cubicBezTo>
                      <a:pt x="942" y="89"/>
                      <a:pt x="772" y="0"/>
                      <a:pt x="5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33"/>
              <p:cNvSpPr/>
              <p:nvPr/>
            </p:nvSpPr>
            <p:spPr>
              <a:xfrm>
                <a:off x="5649080" y="3355225"/>
                <a:ext cx="31067" cy="28994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23" extrusionOk="0">
                    <a:moveTo>
                      <a:pt x="373" y="0"/>
                    </a:moveTo>
                    <a:cubicBezTo>
                      <a:pt x="333" y="0"/>
                      <a:pt x="292" y="6"/>
                      <a:pt x="251" y="20"/>
                    </a:cubicBezTo>
                    <a:cubicBezTo>
                      <a:pt x="142" y="55"/>
                      <a:pt x="50" y="132"/>
                      <a:pt x="15" y="245"/>
                    </a:cubicBezTo>
                    <a:cubicBezTo>
                      <a:pt x="0" y="298"/>
                      <a:pt x="43" y="331"/>
                      <a:pt x="85" y="331"/>
                    </a:cubicBezTo>
                    <a:cubicBezTo>
                      <a:pt x="113" y="331"/>
                      <a:pt x="141" y="317"/>
                      <a:pt x="152" y="283"/>
                    </a:cubicBezTo>
                    <a:cubicBezTo>
                      <a:pt x="177" y="202"/>
                      <a:pt x="258" y="153"/>
                      <a:pt x="338" y="143"/>
                    </a:cubicBezTo>
                    <a:cubicBezTo>
                      <a:pt x="351" y="141"/>
                      <a:pt x="363" y="140"/>
                      <a:pt x="375" y="140"/>
                    </a:cubicBezTo>
                    <a:cubicBezTo>
                      <a:pt x="458" y="140"/>
                      <a:pt x="537" y="179"/>
                      <a:pt x="598" y="234"/>
                    </a:cubicBezTo>
                    <a:cubicBezTo>
                      <a:pt x="739" y="368"/>
                      <a:pt x="862" y="642"/>
                      <a:pt x="729" y="817"/>
                    </a:cubicBezTo>
                    <a:cubicBezTo>
                      <a:pt x="704" y="849"/>
                      <a:pt x="721" y="895"/>
                      <a:pt x="753" y="912"/>
                    </a:cubicBezTo>
                    <a:cubicBezTo>
                      <a:pt x="765" y="919"/>
                      <a:pt x="776" y="922"/>
                      <a:pt x="788" y="922"/>
                    </a:cubicBezTo>
                    <a:cubicBezTo>
                      <a:pt x="812" y="922"/>
                      <a:pt x="834" y="909"/>
                      <a:pt x="848" y="888"/>
                    </a:cubicBezTo>
                    <a:cubicBezTo>
                      <a:pt x="989" y="701"/>
                      <a:pt x="915" y="431"/>
                      <a:pt x="795" y="255"/>
                    </a:cubicBezTo>
                    <a:cubicBezTo>
                      <a:pt x="698" y="113"/>
                      <a:pt x="544" y="0"/>
                      <a:pt x="3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33"/>
              <p:cNvSpPr/>
              <p:nvPr/>
            </p:nvSpPr>
            <p:spPr>
              <a:xfrm>
                <a:off x="5660702" y="3380229"/>
                <a:ext cx="30596" cy="28585"/>
              </a:xfrm>
              <a:custGeom>
                <a:avLst/>
                <a:gdLst/>
                <a:ahLst/>
                <a:cxnLst/>
                <a:rect l="l" t="t" r="r" b="b"/>
                <a:pathLst>
                  <a:path w="974" h="910" extrusionOk="0">
                    <a:moveTo>
                      <a:pt x="461" y="1"/>
                    </a:moveTo>
                    <a:cubicBezTo>
                      <a:pt x="312" y="1"/>
                      <a:pt x="161" y="48"/>
                      <a:pt x="46" y="130"/>
                    </a:cubicBezTo>
                    <a:cubicBezTo>
                      <a:pt x="14" y="155"/>
                      <a:pt x="0" y="194"/>
                      <a:pt x="18" y="229"/>
                    </a:cubicBezTo>
                    <a:cubicBezTo>
                      <a:pt x="30" y="248"/>
                      <a:pt x="57" y="263"/>
                      <a:pt x="83" y="263"/>
                    </a:cubicBezTo>
                    <a:cubicBezTo>
                      <a:pt x="95" y="263"/>
                      <a:pt x="106" y="260"/>
                      <a:pt x="116" y="253"/>
                    </a:cubicBezTo>
                    <a:cubicBezTo>
                      <a:pt x="214" y="182"/>
                      <a:pt x="339" y="141"/>
                      <a:pt x="461" y="141"/>
                    </a:cubicBezTo>
                    <a:cubicBezTo>
                      <a:pt x="550" y="141"/>
                      <a:pt x="637" y="162"/>
                      <a:pt x="713" y="208"/>
                    </a:cubicBezTo>
                    <a:cubicBezTo>
                      <a:pt x="917" y="334"/>
                      <a:pt x="815" y="644"/>
                      <a:pt x="713" y="805"/>
                    </a:cubicBezTo>
                    <a:cubicBezTo>
                      <a:pt x="682" y="859"/>
                      <a:pt x="730" y="909"/>
                      <a:pt x="778" y="909"/>
                    </a:cubicBezTo>
                    <a:cubicBezTo>
                      <a:pt x="800" y="909"/>
                      <a:pt x="821" y="899"/>
                      <a:pt x="837" y="876"/>
                    </a:cubicBezTo>
                    <a:cubicBezTo>
                      <a:pt x="914" y="749"/>
                      <a:pt x="960" y="605"/>
                      <a:pt x="967" y="457"/>
                    </a:cubicBezTo>
                    <a:cubicBezTo>
                      <a:pt x="974" y="313"/>
                      <a:pt x="924" y="187"/>
                      <a:pt x="805" y="102"/>
                    </a:cubicBezTo>
                    <a:cubicBezTo>
                      <a:pt x="705" y="32"/>
                      <a:pt x="583" y="1"/>
                      <a:pt x="4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33"/>
              <p:cNvSpPr/>
              <p:nvPr/>
            </p:nvSpPr>
            <p:spPr>
              <a:xfrm>
                <a:off x="5666765" y="3401589"/>
                <a:ext cx="33925" cy="27423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873" extrusionOk="0">
                    <a:moveTo>
                      <a:pt x="459" y="1"/>
                    </a:moveTo>
                    <a:cubicBezTo>
                      <a:pt x="433" y="1"/>
                      <a:pt x="406" y="2"/>
                      <a:pt x="380" y="6"/>
                    </a:cubicBezTo>
                    <a:cubicBezTo>
                      <a:pt x="257" y="23"/>
                      <a:pt x="144" y="76"/>
                      <a:pt x="50" y="157"/>
                    </a:cubicBezTo>
                    <a:cubicBezTo>
                      <a:pt x="0" y="206"/>
                      <a:pt x="49" y="277"/>
                      <a:pt x="105" y="277"/>
                    </a:cubicBezTo>
                    <a:cubicBezTo>
                      <a:pt x="121" y="277"/>
                      <a:pt x="137" y="272"/>
                      <a:pt x="151" y="259"/>
                    </a:cubicBezTo>
                    <a:cubicBezTo>
                      <a:pt x="235" y="181"/>
                      <a:pt x="349" y="141"/>
                      <a:pt x="463" y="141"/>
                    </a:cubicBezTo>
                    <a:cubicBezTo>
                      <a:pt x="558" y="141"/>
                      <a:pt x="654" y="169"/>
                      <a:pt x="731" y="227"/>
                    </a:cubicBezTo>
                    <a:cubicBezTo>
                      <a:pt x="890" y="347"/>
                      <a:pt x="956" y="586"/>
                      <a:pt x="879" y="768"/>
                    </a:cubicBezTo>
                    <a:cubicBezTo>
                      <a:pt x="861" y="804"/>
                      <a:pt x="868" y="842"/>
                      <a:pt x="904" y="863"/>
                    </a:cubicBezTo>
                    <a:cubicBezTo>
                      <a:pt x="913" y="869"/>
                      <a:pt x="926" y="873"/>
                      <a:pt x="939" y="873"/>
                    </a:cubicBezTo>
                    <a:cubicBezTo>
                      <a:pt x="964" y="873"/>
                      <a:pt x="989" y="862"/>
                      <a:pt x="998" y="839"/>
                    </a:cubicBezTo>
                    <a:cubicBezTo>
                      <a:pt x="1079" y="645"/>
                      <a:pt x="1058" y="413"/>
                      <a:pt x="935" y="241"/>
                    </a:cubicBezTo>
                    <a:cubicBezTo>
                      <a:pt x="824" y="87"/>
                      <a:pt x="646" y="1"/>
                      <a:pt x="45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33"/>
              <p:cNvSpPr/>
              <p:nvPr/>
            </p:nvSpPr>
            <p:spPr>
              <a:xfrm>
                <a:off x="5680241" y="3422070"/>
                <a:ext cx="24533" cy="23151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37" extrusionOk="0">
                    <a:moveTo>
                      <a:pt x="306" y="0"/>
                    </a:moveTo>
                    <a:cubicBezTo>
                      <a:pt x="215" y="0"/>
                      <a:pt x="120" y="25"/>
                      <a:pt x="46" y="78"/>
                    </a:cubicBezTo>
                    <a:cubicBezTo>
                      <a:pt x="14" y="99"/>
                      <a:pt x="0" y="141"/>
                      <a:pt x="18" y="176"/>
                    </a:cubicBezTo>
                    <a:cubicBezTo>
                      <a:pt x="32" y="196"/>
                      <a:pt x="59" y="210"/>
                      <a:pt x="84" y="210"/>
                    </a:cubicBezTo>
                    <a:cubicBezTo>
                      <a:pt x="95" y="210"/>
                      <a:pt x="106" y="207"/>
                      <a:pt x="116" y="201"/>
                    </a:cubicBezTo>
                    <a:cubicBezTo>
                      <a:pt x="177" y="159"/>
                      <a:pt x="239" y="141"/>
                      <a:pt x="311" y="141"/>
                    </a:cubicBezTo>
                    <a:cubicBezTo>
                      <a:pt x="317" y="141"/>
                      <a:pt x="324" y="141"/>
                      <a:pt x="330" y="141"/>
                    </a:cubicBezTo>
                    <a:cubicBezTo>
                      <a:pt x="397" y="148"/>
                      <a:pt x="475" y="176"/>
                      <a:pt x="524" y="225"/>
                    </a:cubicBezTo>
                    <a:cubicBezTo>
                      <a:pt x="636" y="331"/>
                      <a:pt x="650" y="507"/>
                      <a:pt x="573" y="633"/>
                    </a:cubicBezTo>
                    <a:cubicBezTo>
                      <a:pt x="539" y="687"/>
                      <a:pt x="588" y="737"/>
                      <a:pt x="636" y="737"/>
                    </a:cubicBezTo>
                    <a:cubicBezTo>
                      <a:pt x="657" y="737"/>
                      <a:pt x="678" y="727"/>
                      <a:pt x="693" y="703"/>
                    </a:cubicBezTo>
                    <a:cubicBezTo>
                      <a:pt x="780" y="563"/>
                      <a:pt x="780" y="380"/>
                      <a:pt x="707" y="236"/>
                    </a:cubicBezTo>
                    <a:cubicBezTo>
                      <a:pt x="629" y="88"/>
                      <a:pt x="471" y="4"/>
                      <a:pt x="3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33"/>
              <p:cNvSpPr/>
              <p:nvPr/>
            </p:nvSpPr>
            <p:spPr>
              <a:xfrm>
                <a:off x="5490133" y="3348722"/>
                <a:ext cx="75359" cy="19601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624" extrusionOk="0">
                    <a:moveTo>
                      <a:pt x="2300" y="1"/>
                    </a:moveTo>
                    <a:cubicBezTo>
                      <a:pt x="2289" y="1"/>
                      <a:pt x="2276" y="4"/>
                      <a:pt x="2263" y="12"/>
                    </a:cubicBezTo>
                    <a:cubicBezTo>
                      <a:pt x="2165" y="72"/>
                      <a:pt x="2059" y="139"/>
                      <a:pt x="1940" y="160"/>
                    </a:cubicBezTo>
                    <a:cubicBezTo>
                      <a:pt x="1922" y="163"/>
                      <a:pt x="1904" y="165"/>
                      <a:pt x="1885" y="165"/>
                    </a:cubicBezTo>
                    <a:cubicBezTo>
                      <a:pt x="1843" y="165"/>
                      <a:pt x="1800" y="156"/>
                      <a:pt x="1761" y="139"/>
                    </a:cubicBezTo>
                    <a:cubicBezTo>
                      <a:pt x="1722" y="121"/>
                      <a:pt x="1687" y="90"/>
                      <a:pt x="1641" y="79"/>
                    </a:cubicBezTo>
                    <a:cubicBezTo>
                      <a:pt x="1627" y="76"/>
                      <a:pt x="1612" y="74"/>
                      <a:pt x="1598" y="74"/>
                    </a:cubicBezTo>
                    <a:cubicBezTo>
                      <a:pt x="1521" y="74"/>
                      <a:pt x="1446" y="117"/>
                      <a:pt x="1381" y="149"/>
                    </a:cubicBezTo>
                    <a:cubicBezTo>
                      <a:pt x="1279" y="202"/>
                      <a:pt x="1184" y="279"/>
                      <a:pt x="1082" y="325"/>
                    </a:cubicBezTo>
                    <a:cubicBezTo>
                      <a:pt x="1070" y="331"/>
                      <a:pt x="1061" y="333"/>
                      <a:pt x="1054" y="333"/>
                    </a:cubicBezTo>
                    <a:cubicBezTo>
                      <a:pt x="1028" y="333"/>
                      <a:pt x="1034" y="295"/>
                      <a:pt x="1012" y="262"/>
                    </a:cubicBezTo>
                    <a:cubicBezTo>
                      <a:pt x="994" y="237"/>
                      <a:pt x="970" y="220"/>
                      <a:pt x="938" y="206"/>
                    </a:cubicBezTo>
                    <a:cubicBezTo>
                      <a:pt x="910" y="195"/>
                      <a:pt x="882" y="190"/>
                      <a:pt x="853" y="190"/>
                    </a:cubicBezTo>
                    <a:cubicBezTo>
                      <a:pt x="798" y="190"/>
                      <a:pt x="742" y="206"/>
                      <a:pt x="689" y="220"/>
                    </a:cubicBezTo>
                    <a:cubicBezTo>
                      <a:pt x="471" y="279"/>
                      <a:pt x="260" y="374"/>
                      <a:pt x="63" y="494"/>
                    </a:cubicBezTo>
                    <a:cubicBezTo>
                      <a:pt x="1" y="532"/>
                      <a:pt x="41" y="623"/>
                      <a:pt x="102" y="623"/>
                    </a:cubicBezTo>
                    <a:cubicBezTo>
                      <a:pt x="113" y="623"/>
                      <a:pt x="125" y="620"/>
                      <a:pt x="137" y="613"/>
                    </a:cubicBezTo>
                    <a:cubicBezTo>
                      <a:pt x="334" y="494"/>
                      <a:pt x="548" y="399"/>
                      <a:pt x="773" y="343"/>
                    </a:cubicBezTo>
                    <a:cubicBezTo>
                      <a:pt x="795" y="337"/>
                      <a:pt x="821" y="330"/>
                      <a:pt x="846" y="330"/>
                    </a:cubicBezTo>
                    <a:cubicBezTo>
                      <a:pt x="868" y="330"/>
                      <a:pt x="889" y="336"/>
                      <a:pt x="903" y="357"/>
                    </a:cubicBezTo>
                    <a:cubicBezTo>
                      <a:pt x="924" y="385"/>
                      <a:pt x="921" y="420"/>
                      <a:pt x="952" y="448"/>
                    </a:cubicBezTo>
                    <a:cubicBezTo>
                      <a:pt x="978" y="470"/>
                      <a:pt x="1008" y="478"/>
                      <a:pt x="1039" y="478"/>
                    </a:cubicBezTo>
                    <a:cubicBezTo>
                      <a:pt x="1083" y="478"/>
                      <a:pt x="1129" y="460"/>
                      <a:pt x="1167" y="437"/>
                    </a:cubicBezTo>
                    <a:cubicBezTo>
                      <a:pt x="1265" y="385"/>
                      <a:pt x="1353" y="321"/>
                      <a:pt x="1455" y="269"/>
                    </a:cubicBezTo>
                    <a:cubicBezTo>
                      <a:pt x="1495" y="247"/>
                      <a:pt x="1542" y="217"/>
                      <a:pt x="1589" y="217"/>
                    </a:cubicBezTo>
                    <a:cubicBezTo>
                      <a:pt x="1603" y="217"/>
                      <a:pt x="1617" y="220"/>
                      <a:pt x="1631" y="227"/>
                    </a:cubicBezTo>
                    <a:cubicBezTo>
                      <a:pt x="1669" y="244"/>
                      <a:pt x="1701" y="269"/>
                      <a:pt x="1743" y="283"/>
                    </a:cubicBezTo>
                    <a:cubicBezTo>
                      <a:pt x="1789" y="298"/>
                      <a:pt x="1834" y="305"/>
                      <a:pt x="1879" y="305"/>
                    </a:cubicBezTo>
                    <a:cubicBezTo>
                      <a:pt x="2041" y="305"/>
                      <a:pt x="2196" y="217"/>
                      <a:pt x="2334" y="132"/>
                    </a:cubicBezTo>
                    <a:cubicBezTo>
                      <a:pt x="2398" y="91"/>
                      <a:pt x="2360" y="1"/>
                      <a:pt x="23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33"/>
              <p:cNvSpPr/>
              <p:nvPr/>
            </p:nvSpPr>
            <p:spPr>
              <a:xfrm>
                <a:off x="5498677" y="3369863"/>
                <a:ext cx="62542" cy="18188"/>
              </a:xfrm>
              <a:custGeom>
                <a:avLst/>
                <a:gdLst/>
                <a:ahLst/>
                <a:cxnLst/>
                <a:rect l="l" t="t" r="r" b="b"/>
                <a:pathLst>
                  <a:path w="1991" h="579" extrusionOk="0">
                    <a:moveTo>
                      <a:pt x="1895" y="0"/>
                    </a:moveTo>
                    <a:cubicBezTo>
                      <a:pt x="1878" y="0"/>
                      <a:pt x="1862" y="8"/>
                      <a:pt x="1847" y="25"/>
                    </a:cubicBezTo>
                    <a:cubicBezTo>
                      <a:pt x="1800" y="78"/>
                      <a:pt x="1737" y="89"/>
                      <a:pt x="1671" y="89"/>
                    </a:cubicBezTo>
                    <a:cubicBezTo>
                      <a:pt x="1658" y="89"/>
                      <a:pt x="1645" y="88"/>
                      <a:pt x="1633" y="88"/>
                    </a:cubicBezTo>
                    <a:cubicBezTo>
                      <a:pt x="1582" y="84"/>
                      <a:pt x="1532" y="79"/>
                      <a:pt x="1482" y="79"/>
                    </a:cubicBezTo>
                    <a:cubicBezTo>
                      <a:pt x="1443" y="79"/>
                      <a:pt x="1404" y="82"/>
                      <a:pt x="1366" y="91"/>
                    </a:cubicBezTo>
                    <a:cubicBezTo>
                      <a:pt x="1215" y="126"/>
                      <a:pt x="1092" y="221"/>
                      <a:pt x="947" y="264"/>
                    </a:cubicBezTo>
                    <a:cubicBezTo>
                      <a:pt x="914" y="274"/>
                      <a:pt x="882" y="278"/>
                      <a:pt x="849" y="278"/>
                    </a:cubicBezTo>
                    <a:cubicBezTo>
                      <a:pt x="763" y="278"/>
                      <a:pt x="677" y="251"/>
                      <a:pt x="589" y="251"/>
                    </a:cubicBezTo>
                    <a:cubicBezTo>
                      <a:pt x="563" y="251"/>
                      <a:pt x="536" y="254"/>
                      <a:pt x="508" y="260"/>
                    </a:cubicBezTo>
                    <a:cubicBezTo>
                      <a:pt x="357" y="299"/>
                      <a:pt x="234" y="404"/>
                      <a:pt x="79" y="439"/>
                    </a:cubicBezTo>
                    <a:cubicBezTo>
                      <a:pt x="1" y="459"/>
                      <a:pt x="26" y="579"/>
                      <a:pt x="100" y="579"/>
                    </a:cubicBezTo>
                    <a:cubicBezTo>
                      <a:pt x="106" y="579"/>
                      <a:pt x="112" y="578"/>
                      <a:pt x="118" y="576"/>
                    </a:cubicBezTo>
                    <a:cubicBezTo>
                      <a:pt x="273" y="538"/>
                      <a:pt x="403" y="425"/>
                      <a:pt x="557" y="394"/>
                    </a:cubicBezTo>
                    <a:cubicBezTo>
                      <a:pt x="573" y="390"/>
                      <a:pt x="589" y="389"/>
                      <a:pt x="604" y="389"/>
                    </a:cubicBezTo>
                    <a:cubicBezTo>
                      <a:pt x="674" y="389"/>
                      <a:pt x="738" y="416"/>
                      <a:pt x="807" y="422"/>
                    </a:cubicBezTo>
                    <a:cubicBezTo>
                      <a:pt x="818" y="423"/>
                      <a:pt x="830" y="423"/>
                      <a:pt x="841" y="423"/>
                    </a:cubicBezTo>
                    <a:cubicBezTo>
                      <a:pt x="907" y="423"/>
                      <a:pt x="972" y="407"/>
                      <a:pt x="1032" y="383"/>
                    </a:cubicBezTo>
                    <a:cubicBezTo>
                      <a:pt x="1179" y="327"/>
                      <a:pt x="1316" y="221"/>
                      <a:pt x="1482" y="218"/>
                    </a:cubicBezTo>
                    <a:cubicBezTo>
                      <a:pt x="1487" y="218"/>
                      <a:pt x="1493" y="218"/>
                      <a:pt x="1498" y="218"/>
                    </a:cubicBezTo>
                    <a:cubicBezTo>
                      <a:pt x="1559" y="218"/>
                      <a:pt x="1623" y="224"/>
                      <a:pt x="1685" y="224"/>
                    </a:cubicBezTo>
                    <a:cubicBezTo>
                      <a:pt x="1781" y="224"/>
                      <a:pt x="1873" y="208"/>
                      <a:pt x="1946" y="123"/>
                    </a:cubicBezTo>
                    <a:cubicBezTo>
                      <a:pt x="1991" y="70"/>
                      <a:pt x="1945" y="0"/>
                      <a:pt x="18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33"/>
              <p:cNvSpPr/>
              <p:nvPr/>
            </p:nvSpPr>
            <p:spPr>
              <a:xfrm>
                <a:off x="5505336" y="3388271"/>
                <a:ext cx="61317" cy="19224"/>
              </a:xfrm>
              <a:custGeom>
                <a:avLst/>
                <a:gdLst/>
                <a:ahLst/>
                <a:cxnLst/>
                <a:rect l="l" t="t" r="r" b="b"/>
                <a:pathLst>
                  <a:path w="1952" h="612" extrusionOk="0">
                    <a:moveTo>
                      <a:pt x="1873" y="0"/>
                    </a:moveTo>
                    <a:cubicBezTo>
                      <a:pt x="1870" y="0"/>
                      <a:pt x="1867" y="1"/>
                      <a:pt x="1864" y="1"/>
                    </a:cubicBezTo>
                    <a:cubicBezTo>
                      <a:pt x="1702" y="15"/>
                      <a:pt x="1544" y="47"/>
                      <a:pt x="1389" y="96"/>
                    </a:cubicBezTo>
                    <a:cubicBezTo>
                      <a:pt x="1322" y="117"/>
                      <a:pt x="1259" y="142"/>
                      <a:pt x="1196" y="170"/>
                    </a:cubicBezTo>
                    <a:cubicBezTo>
                      <a:pt x="1137" y="195"/>
                      <a:pt x="1064" y="247"/>
                      <a:pt x="994" y="247"/>
                    </a:cubicBezTo>
                    <a:cubicBezTo>
                      <a:pt x="977" y="247"/>
                      <a:pt x="960" y="244"/>
                      <a:pt x="943" y="236"/>
                    </a:cubicBezTo>
                    <a:cubicBezTo>
                      <a:pt x="888" y="212"/>
                      <a:pt x="854" y="185"/>
                      <a:pt x="798" y="185"/>
                    </a:cubicBezTo>
                    <a:cubicBezTo>
                      <a:pt x="790" y="185"/>
                      <a:pt x="781" y="186"/>
                      <a:pt x="771" y="187"/>
                    </a:cubicBezTo>
                    <a:cubicBezTo>
                      <a:pt x="700" y="194"/>
                      <a:pt x="637" y="229"/>
                      <a:pt x="577" y="257"/>
                    </a:cubicBezTo>
                    <a:cubicBezTo>
                      <a:pt x="409" y="331"/>
                      <a:pt x="240" y="409"/>
                      <a:pt x="71" y="486"/>
                    </a:cubicBezTo>
                    <a:cubicBezTo>
                      <a:pt x="0" y="517"/>
                      <a:pt x="45" y="612"/>
                      <a:pt x="114" y="612"/>
                    </a:cubicBezTo>
                    <a:cubicBezTo>
                      <a:pt x="124" y="612"/>
                      <a:pt x="134" y="610"/>
                      <a:pt x="145" y="605"/>
                    </a:cubicBezTo>
                    <a:cubicBezTo>
                      <a:pt x="300" y="535"/>
                      <a:pt x="458" y="461"/>
                      <a:pt x="616" y="391"/>
                    </a:cubicBezTo>
                    <a:cubicBezTo>
                      <a:pt x="676" y="365"/>
                      <a:pt x="730" y="331"/>
                      <a:pt x="790" y="331"/>
                    </a:cubicBezTo>
                    <a:cubicBezTo>
                      <a:pt x="811" y="331"/>
                      <a:pt x="832" y="335"/>
                      <a:pt x="855" y="345"/>
                    </a:cubicBezTo>
                    <a:cubicBezTo>
                      <a:pt x="904" y="370"/>
                      <a:pt x="937" y="389"/>
                      <a:pt x="988" y="389"/>
                    </a:cubicBezTo>
                    <a:cubicBezTo>
                      <a:pt x="996" y="389"/>
                      <a:pt x="1004" y="388"/>
                      <a:pt x="1013" y="388"/>
                    </a:cubicBezTo>
                    <a:cubicBezTo>
                      <a:pt x="1147" y="377"/>
                      <a:pt x="1273" y="286"/>
                      <a:pt x="1396" y="243"/>
                    </a:cubicBezTo>
                    <a:cubicBezTo>
                      <a:pt x="1547" y="191"/>
                      <a:pt x="1705" y="156"/>
                      <a:pt x="1864" y="138"/>
                    </a:cubicBezTo>
                    <a:cubicBezTo>
                      <a:pt x="1948" y="131"/>
                      <a:pt x="1951" y="0"/>
                      <a:pt x="18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33"/>
              <p:cNvSpPr/>
              <p:nvPr/>
            </p:nvSpPr>
            <p:spPr>
              <a:xfrm>
                <a:off x="5573156" y="3332576"/>
                <a:ext cx="69453" cy="58584"/>
              </a:xfrm>
              <a:custGeom>
                <a:avLst/>
                <a:gdLst/>
                <a:ahLst/>
                <a:cxnLst/>
                <a:rect l="l" t="t" r="r" b="b"/>
                <a:pathLst>
                  <a:path w="2211" h="1865" extrusionOk="0">
                    <a:moveTo>
                      <a:pt x="1736" y="152"/>
                    </a:moveTo>
                    <a:cubicBezTo>
                      <a:pt x="1746" y="152"/>
                      <a:pt x="1755" y="154"/>
                      <a:pt x="1761" y="161"/>
                    </a:cubicBezTo>
                    <a:cubicBezTo>
                      <a:pt x="1775" y="175"/>
                      <a:pt x="1782" y="224"/>
                      <a:pt x="1785" y="242"/>
                    </a:cubicBezTo>
                    <a:cubicBezTo>
                      <a:pt x="1792" y="284"/>
                      <a:pt x="1803" y="322"/>
                      <a:pt x="1813" y="361"/>
                    </a:cubicBezTo>
                    <a:cubicBezTo>
                      <a:pt x="1831" y="438"/>
                      <a:pt x="1849" y="519"/>
                      <a:pt x="1866" y="596"/>
                    </a:cubicBezTo>
                    <a:cubicBezTo>
                      <a:pt x="1901" y="755"/>
                      <a:pt x="1940" y="909"/>
                      <a:pt x="1975" y="1067"/>
                    </a:cubicBezTo>
                    <a:cubicBezTo>
                      <a:pt x="1989" y="1124"/>
                      <a:pt x="2042" y="1247"/>
                      <a:pt x="2007" y="1296"/>
                    </a:cubicBezTo>
                    <a:cubicBezTo>
                      <a:pt x="1979" y="1335"/>
                      <a:pt x="1898" y="1338"/>
                      <a:pt x="1856" y="1342"/>
                    </a:cubicBezTo>
                    <a:cubicBezTo>
                      <a:pt x="1715" y="1352"/>
                      <a:pt x="1574" y="1370"/>
                      <a:pt x="1437" y="1398"/>
                    </a:cubicBezTo>
                    <a:cubicBezTo>
                      <a:pt x="1153" y="1459"/>
                      <a:pt x="880" y="1563"/>
                      <a:pt x="624" y="1699"/>
                    </a:cubicBezTo>
                    <a:lnTo>
                      <a:pt x="624" y="1699"/>
                    </a:lnTo>
                    <a:cubicBezTo>
                      <a:pt x="480" y="1398"/>
                      <a:pt x="367" y="1084"/>
                      <a:pt x="288" y="762"/>
                    </a:cubicBezTo>
                    <a:cubicBezTo>
                      <a:pt x="267" y="677"/>
                      <a:pt x="249" y="593"/>
                      <a:pt x="235" y="512"/>
                    </a:cubicBezTo>
                    <a:cubicBezTo>
                      <a:pt x="235" y="512"/>
                      <a:pt x="235" y="511"/>
                      <a:pt x="235" y="511"/>
                    </a:cubicBezTo>
                    <a:lnTo>
                      <a:pt x="235" y="511"/>
                    </a:lnTo>
                    <a:cubicBezTo>
                      <a:pt x="238" y="510"/>
                      <a:pt x="240" y="510"/>
                      <a:pt x="242" y="509"/>
                    </a:cubicBezTo>
                    <a:cubicBezTo>
                      <a:pt x="492" y="403"/>
                      <a:pt x="763" y="386"/>
                      <a:pt x="1026" y="350"/>
                    </a:cubicBezTo>
                    <a:cubicBezTo>
                      <a:pt x="1153" y="333"/>
                      <a:pt x="1276" y="315"/>
                      <a:pt x="1395" y="284"/>
                    </a:cubicBezTo>
                    <a:cubicBezTo>
                      <a:pt x="1455" y="266"/>
                      <a:pt x="1515" y="245"/>
                      <a:pt x="1574" y="220"/>
                    </a:cubicBezTo>
                    <a:cubicBezTo>
                      <a:pt x="1606" y="209"/>
                      <a:pt x="1688" y="152"/>
                      <a:pt x="1736" y="152"/>
                    </a:cubicBezTo>
                    <a:close/>
                    <a:moveTo>
                      <a:pt x="1740" y="1"/>
                    </a:moveTo>
                    <a:cubicBezTo>
                      <a:pt x="1713" y="1"/>
                      <a:pt x="1683" y="8"/>
                      <a:pt x="1652" y="24"/>
                    </a:cubicBezTo>
                    <a:cubicBezTo>
                      <a:pt x="1511" y="97"/>
                      <a:pt x="1374" y="150"/>
                      <a:pt x="1219" y="178"/>
                    </a:cubicBezTo>
                    <a:cubicBezTo>
                      <a:pt x="882" y="245"/>
                      <a:pt x="531" y="238"/>
                      <a:pt x="207" y="372"/>
                    </a:cubicBezTo>
                    <a:cubicBezTo>
                      <a:pt x="195" y="377"/>
                      <a:pt x="185" y="384"/>
                      <a:pt x="177" y="393"/>
                    </a:cubicBezTo>
                    <a:lnTo>
                      <a:pt x="177" y="393"/>
                    </a:lnTo>
                    <a:cubicBezTo>
                      <a:pt x="169" y="387"/>
                      <a:pt x="159" y="382"/>
                      <a:pt x="147" y="379"/>
                    </a:cubicBezTo>
                    <a:cubicBezTo>
                      <a:pt x="140" y="377"/>
                      <a:pt x="133" y="376"/>
                      <a:pt x="126" y="376"/>
                    </a:cubicBezTo>
                    <a:cubicBezTo>
                      <a:pt x="36" y="376"/>
                      <a:pt x="0" y="515"/>
                      <a:pt x="98" y="547"/>
                    </a:cubicBezTo>
                    <a:cubicBezTo>
                      <a:pt x="100" y="548"/>
                      <a:pt x="101" y="548"/>
                      <a:pt x="102" y="549"/>
                    </a:cubicBezTo>
                    <a:lnTo>
                      <a:pt x="102" y="549"/>
                    </a:lnTo>
                    <a:cubicBezTo>
                      <a:pt x="104" y="565"/>
                      <a:pt x="105" y="579"/>
                      <a:pt x="105" y="579"/>
                    </a:cubicBezTo>
                    <a:cubicBezTo>
                      <a:pt x="112" y="611"/>
                      <a:pt x="119" y="642"/>
                      <a:pt x="126" y="674"/>
                    </a:cubicBezTo>
                    <a:cubicBezTo>
                      <a:pt x="137" y="723"/>
                      <a:pt x="147" y="776"/>
                      <a:pt x="162" y="828"/>
                    </a:cubicBezTo>
                    <a:cubicBezTo>
                      <a:pt x="190" y="948"/>
                      <a:pt x="225" y="1064"/>
                      <a:pt x="263" y="1180"/>
                    </a:cubicBezTo>
                    <a:cubicBezTo>
                      <a:pt x="337" y="1405"/>
                      <a:pt x="429" y="1619"/>
                      <a:pt x="534" y="1830"/>
                    </a:cubicBezTo>
                    <a:cubicBezTo>
                      <a:pt x="543" y="1853"/>
                      <a:pt x="567" y="1864"/>
                      <a:pt x="592" y="1864"/>
                    </a:cubicBezTo>
                    <a:cubicBezTo>
                      <a:pt x="605" y="1864"/>
                      <a:pt x="618" y="1861"/>
                      <a:pt x="629" y="1855"/>
                    </a:cubicBezTo>
                    <a:cubicBezTo>
                      <a:pt x="921" y="1690"/>
                      <a:pt x="1237" y="1574"/>
                      <a:pt x="1567" y="1514"/>
                    </a:cubicBezTo>
                    <a:cubicBezTo>
                      <a:pt x="1771" y="1479"/>
                      <a:pt x="2211" y="1524"/>
                      <a:pt x="2147" y="1198"/>
                    </a:cubicBezTo>
                    <a:cubicBezTo>
                      <a:pt x="2116" y="1015"/>
                      <a:pt x="2067" y="839"/>
                      <a:pt x="2024" y="660"/>
                    </a:cubicBezTo>
                    <a:cubicBezTo>
                      <a:pt x="1986" y="491"/>
                      <a:pt x="1958" y="315"/>
                      <a:pt x="1905" y="150"/>
                    </a:cubicBezTo>
                    <a:cubicBezTo>
                      <a:pt x="1879" y="59"/>
                      <a:pt x="1818" y="1"/>
                      <a:pt x="17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33"/>
              <p:cNvSpPr/>
              <p:nvPr/>
            </p:nvSpPr>
            <p:spPr>
              <a:xfrm>
                <a:off x="5522362" y="3412175"/>
                <a:ext cx="64396" cy="24502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780" extrusionOk="0">
                    <a:moveTo>
                      <a:pt x="1951" y="0"/>
                    </a:moveTo>
                    <a:cubicBezTo>
                      <a:pt x="1945" y="0"/>
                      <a:pt x="1939" y="1"/>
                      <a:pt x="1933" y="3"/>
                    </a:cubicBezTo>
                    <a:cubicBezTo>
                      <a:pt x="1782" y="38"/>
                      <a:pt x="1666" y="140"/>
                      <a:pt x="1529" y="206"/>
                    </a:cubicBezTo>
                    <a:cubicBezTo>
                      <a:pt x="1371" y="284"/>
                      <a:pt x="1185" y="277"/>
                      <a:pt x="1016" y="322"/>
                    </a:cubicBezTo>
                    <a:cubicBezTo>
                      <a:pt x="729" y="406"/>
                      <a:pt x="464" y="575"/>
                      <a:pt x="165" y="627"/>
                    </a:cubicBezTo>
                    <a:lnTo>
                      <a:pt x="165" y="627"/>
                    </a:lnTo>
                    <a:cubicBezTo>
                      <a:pt x="152" y="605"/>
                      <a:pt x="129" y="588"/>
                      <a:pt x="101" y="588"/>
                    </a:cubicBezTo>
                    <a:cubicBezTo>
                      <a:pt x="90" y="588"/>
                      <a:pt x="79" y="590"/>
                      <a:pt x="67" y="597"/>
                    </a:cubicBezTo>
                    <a:cubicBezTo>
                      <a:pt x="18" y="625"/>
                      <a:pt x="0" y="674"/>
                      <a:pt x="14" y="727"/>
                    </a:cubicBezTo>
                    <a:cubicBezTo>
                      <a:pt x="21" y="755"/>
                      <a:pt x="53" y="779"/>
                      <a:pt x="81" y="779"/>
                    </a:cubicBezTo>
                    <a:cubicBezTo>
                      <a:pt x="422" y="748"/>
                      <a:pt x="707" y="565"/>
                      <a:pt x="1026" y="467"/>
                    </a:cubicBezTo>
                    <a:cubicBezTo>
                      <a:pt x="1192" y="417"/>
                      <a:pt x="1371" y="417"/>
                      <a:pt x="1533" y="358"/>
                    </a:cubicBezTo>
                    <a:cubicBezTo>
                      <a:pt x="1687" y="298"/>
                      <a:pt x="1810" y="178"/>
                      <a:pt x="1968" y="140"/>
                    </a:cubicBezTo>
                    <a:cubicBezTo>
                      <a:pt x="2050" y="120"/>
                      <a:pt x="2025" y="0"/>
                      <a:pt x="19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33"/>
              <p:cNvSpPr/>
              <p:nvPr/>
            </p:nvSpPr>
            <p:spPr>
              <a:xfrm>
                <a:off x="5602841" y="3387485"/>
                <a:ext cx="40334" cy="15109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481" extrusionOk="0">
                    <a:moveTo>
                      <a:pt x="1183" y="0"/>
                    </a:moveTo>
                    <a:cubicBezTo>
                      <a:pt x="1167" y="0"/>
                      <a:pt x="1150" y="7"/>
                      <a:pt x="1136" y="22"/>
                    </a:cubicBezTo>
                    <a:cubicBezTo>
                      <a:pt x="1013" y="152"/>
                      <a:pt x="830" y="195"/>
                      <a:pt x="654" y="219"/>
                    </a:cubicBezTo>
                    <a:cubicBezTo>
                      <a:pt x="454" y="247"/>
                      <a:pt x="253" y="261"/>
                      <a:pt x="67" y="353"/>
                    </a:cubicBezTo>
                    <a:cubicBezTo>
                      <a:pt x="1" y="386"/>
                      <a:pt x="43" y="481"/>
                      <a:pt x="107" y="481"/>
                    </a:cubicBezTo>
                    <a:cubicBezTo>
                      <a:pt x="118" y="481"/>
                      <a:pt x="129" y="478"/>
                      <a:pt x="141" y="472"/>
                    </a:cubicBezTo>
                    <a:cubicBezTo>
                      <a:pt x="327" y="381"/>
                      <a:pt x="542" y="381"/>
                      <a:pt x="742" y="346"/>
                    </a:cubicBezTo>
                    <a:cubicBezTo>
                      <a:pt x="921" y="318"/>
                      <a:pt x="1104" y="258"/>
                      <a:pt x="1237" y="121"/>
                    </a:cubicBezTo>
                    <a:cubicBezTo>
                      <a:pt x="1283" y="70"/>
                      <a:pt x="1236" y="0"/>
                      <a:pt x="11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33"/>
              <p:cNvSpPr/>
              <p:nvPr/>
            </p:nvSpPr>
            <p:spPr>
              <a:xfrm>
                <a:off x="5540801" y="3435232"/>
                <a:ext cx="47276" cy="37601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197" extrusionOk="0">
                    <a:moveTo>
                      <a:pt x="1079" y="166"/>
                    </a:moveTo>
                    <a:cubicBezTo>
                      <a:pt x="1182" y="195"/>
                      <a:pt x="1270" y="250"/>
                      <a:pt x="1318" y="355"/>
                    </a:cubicBezTo>
                    <a:cubicBezTo>
                      <a:pt x="1367" y="464"/>
                      <a:pt x="1332" y="604"/>
                      <a:pt x="1286" y="713"/>
                    </a:cubicBezTo>
                    <a:cubicBezTo>
                      <a:pt x="1244" y="815"/>
                      <a:pt x="1177" y="913"/>
                      <a:pt x="1083" y="977"/>
                    </a:cubicBezTo>
                    <a:cubicBezTo>
                      <a:pt x="987" y="1041"/>
                      <a:pt x="873" y="1058"/>
                      <a:pt x="761" y="1058"/>
                    </a:cubicBezTo>
                    <a:cubicBezTo>
                      <a:pt x="750" y="1058"/>
                      <a:pt x="739" y="1058"/>
                      <a:pt x="728" y="1058"/>
                    </a:cubicBezTo>
                    <a:cubicBezTo>
                      <a:pt x="608" y="1051"/>
                      <a:pt x="482" y="1033"/>
                      <a:pt x="369" y="980"/>
                    </a:cubicBezTo>
                    <a:cubicBezTo>
                      <a:pt x="267" y="935"/>
                      <a:pt x="172" y="847"/>
                      <a:pt x="155" y="727"/>
                    </a:cubicBezTo>
                    <a:cubicBezTo>
                      <a:pt x="137" y="608"/>
                      <a:pt x="221" y="499"/>
                      <a:pt x="302" y="421"/>
                    </a:cubicBezTo>
                    <a:cubicBezTo>
                      <a:pt x="450" y="282"/>
                      <a:pt x="652" y="205"/>
                      <a:pt x="853" y="205"/>
                    </a:cubicBezTo>
                    <a:cubicBezTo>
                      <a:pt x="901" y="205"/>
                      <a:pt x="948" y="209"/>
                      <a:pt x="995" y="218"/>
                    </a:cubicBezTo>
                    <a:cubicBezTo>
                      <a:pt x="1000" y="219"/>
                      <a:pt x="1005" y="219"/>
                      <a:pt x="1010" y="219"/>
                    </a:cubicBezTo>
                    <a:cubicBezTo>
                      <a:pt x="1045" y="219"/>
                      <a:pt x="1069" y="194"/>
                      <a:pt x="1079" y="166"/>
                    </a:cubicBezTo>
                    <a:close/>
                    <a:moveTo>
                      <a:pt x="845" y="1"/>
                    </a:moveTo>
                    <a:cubicBezTo>
                      <a:pt x="787" y="1"/>
                      <a:pt x="729" y="3"/>
                      <a:pt x="671" y="7"/>
                    </a:cubicBezTo>
                    <a:cubicBezTo>
                      <a:pt x="616" y="9"/>
                      <a:pt x="594" y="61"/>
                      <a:pt x="606" y="101"/>
                    </a:cubicBezTo>
                    <a:lnTo>
                      <a:pt x="606" y="101"/>
                    </a:lnTo>
                    <a:cubicBezTo>
                      <a:pt x="477" y="136"/>
                      <a:pt x="355" y="198"/>
                      <a:pt x="250" y="284"/>
                    </a:cubicBezTo>
                    <a:cubicBezTo>
                      <a:pt x="137" y="376"/>
                      <a:pt x="28" y="509"/>
                      <a:pt x="14" y="657"/>
                    </a:cubicBezTo>
                    <a:cubicBezTo>
                      <a:pt x="0" y="798"/>
                      <a:pt x="70" y="935"/>
                      <a:pt x="179" y="1026"/>
                    </a:cubicBezTo>
                    <a:cubicBezTo>
                      <a:pt x="299" y="1124"/>
                      <a:pt x="450" y="1163"/>
                      <a:pt x="601" y="1184"/>
                    </a:cubicBezTo>
                    <a:cubicBezTo>
                      <a:pt x="659" y="1192"/>
                      <a:pt x="717" y="1197"/>
                      <a:pt x="776" y="1197"/>
                    </a:cubicBezTo>
                    <a:cubicBezTo>
                      <a:pt x="874" y="1197"/>
                      <a:pt x="971" y="1183"/>
                      <a:pt x="1062" y="1145"/>
                    </a:cubicBezTo>
                    <a:cubicBezTo>
                      <a:pt x="1322" y="1037"/>
                      <a:pt x="1504" y="710"/>
                      <a:pt x="1480" y="428"/>
                    </a:cubicBezTo>
                    <a:cubicBezTo>
                      <a:pt x="1466" y="274"/>
                      <a:pt x="1357" y="144"/>
                      <a:pt x="1220" y="73"/>
                    </a:cubicBezTo>
                    <a:cubicBezTo>
                      <a:pt x="1103" y="15"/>
                      <a:pt x="975" y="1"/>
                      <a:pt x="8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33"/>
              <p:cNvSpPr/>
              <p:nvPr/>
            </p:nvSpPr>
            <p:spPr>
              <a:xfrm>
                <a:off x="5554371" y="3439536"/>
                <a:ext cx="21015" cy="22586"/>
              </a:xfrm>
              <a:custGeom>
                <a:avLst/>
                <a:gdLst/>
                <a:ahLst/>
                <a:cxnLst/>
                <a:rect l="l" t="t" r="r" b="b"/>
                <a:pathLst>
                  <a:path w="669" h="719" extrusionOk="0">
                    <a:moveTo>
                      <a:pt x="82" y="1"/>
                    </a:moveTo>
                    <a:cubicBezTo>
                      <a:pt x="76" y="1"/>
                      <a:pt x="70" y="2"/>
                      <a:pt x="64" y="3"/>
                    </a:cubicBezTo>
                    <a:cubicBezTo>
                      <a:pt x="32" y="14"/>
                      <a:pt x="0" y="56"/>
                      <a:pt x="14" y="91"/>
                    </a:cubicBezTo>
                    <a:cubicBezTo>
                      <a:pt x="99" y="295"/>
                      <a:pt x="197" y="495"/>
                      <a:pt x="317" y="685"/>
                    </a:cubicBezTo>
                    <a:cubicBezTo>
                      <a:pt x="329" y="707"/>
                      <a:pt x="353" y="718"/>
                      <a:pt x="377" y="718"/>
                    </a:cubicBezTo>
                    <a:cubicBezTo>
                      <a:pt x="399" y="718"/>
                      <a:pt x="422" y="707"/>
                      <a:pt x="436" y="685"/>
                    </a:cubicBezTo>
                    <a:cubicBezTo>
                      <a:pt x="542" y="499"/>
                      <a:pt x="619" y="298"/>
                      <a:pt x="661" y="91"/>
                    </a:cubicBezTo>
                    <a:cubicBezTo>
                      <a:pt x="668" y="56"/>
                      <a:pt x="654" y="21"/>
                      <a:pt x="622" y="7"/>
                    </a:cubicBezTo>
                    <a:cubicBezTo>
                      <a:pt x="613" y="4"/>
                      <a:pt x="604" y="2"/>
                      <a:pt x="594" y="2"/>
                    </a:cubicBezTo>
                    <a:cubicBezTo>
                      <a:pt x="571" y="2"/>
                      <a:pt x="547" y="12"/>
                      <a:pt x="535" y="35"/>
                    </a:cubicBezTo>
                    <a:cubicBezTo>
                      <a:pt x="517" y="70"/>
                      <a:pt x="496" y="109"/>
                      <a:pt x="478" y="144"/>
                    </a:cubicBezTo>
                    <a:cubicBezTo>
                      <a:pt x="465" y="168"/>
                      <a:pt x="468" y="198"/>
                      <a:pt x="484" y="221"/>
                    </a:cubicBezTo>
                    <a:lnTo>
                      <a:pt x="484" y="221"/>
                    </a:lnTo>
                    <a:cubicBezTo>
                      <a:pt x="454" y="319"/>
                      <a:pt x="417" y="415"/>
                      <a:pt x="373" y="507"/>
                    </a:cubicBezTo>
                    <a:lnTo>
                      <a:pt x="373" y="507"/>
                    </a:lnTo>
                    <a:cubicBezTo>
                      <a:pt x="289" y="360"/>
                      <a:pt x="213" y="207"/>
                      <a:pt x="152" y="52"/>
                    </a:cubicBezTo>
                    <a:cubicBezTo>
                      <a:pt x="140" y="23"/>
                      <a:pt x="113" y="1"/>
                      <a:pt x="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33"/>
              <p:cNvSpPr/>
              <p:nvPr/>
            </p:nvSpPr>
            <p:spPr>
              <a:xfrm>
                <a:off x="5590056" y="3423453"/>
                <a:ext cx="47025" cy="18345"/>
              </a:xfrm>
              <a:custGeom>
                <a:avLst/>
                <a:gdLst/>
                <a:ahLst/>
                <a:cxnLst/>
                <a:rect l="l" t="t" r="r" b="b"/>
                <a:pathLst>
                  <a:path w="1497" h="584" extrusionOk="0">
                    <a:moveTo>
                      <a:pt x="1393" y="0"/>
                    </a:moveTo>
                    <a:cubicBezTo>
                      <a:pt x="1382" y="0"/>
                      <a:pt x="1371" y="3"/>
                      <a:pt x="1360" y="9"/>
                    </a:cubicBezTo>
                    <a:cubicBezTo>
                      <a:pt x="959" y="224"/>
                      <a:pt x="530" y="371"/>
                      <a:pt x="84" y="445"/>
                    </a:cubicBezTo>
                    <a:cubicBezTo>
                      <a:pt x="0" y="462"/>
                      <a:pt x="28" y="583"/>
                      <a:pt x="106" y="583"/>
                    </a:cubicBezTo>
                    <a:cubicBezTo>
                      <a:pt x="110" y="583"/>
                      <a:pt x="115" y="583"/>
                      <a:pt x="119" y="582"/>
                    </a:cubicBezTo>
                    <a:cubicBezTo>
                      <a:pt x="580" y="505"/>
                      <a:pt x="1019" y="350"/>
                      <a:pt x="1430" y="132"/>
                    </a:cubicBezTo>
                    <a:cubicBezTo>
                      <a:pt x="1496" y="93"/>
                      <a:pt x="1454" y="0"/>
                      <a:pt x="13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33"/>
              <p:cNvSpPr/>
              <p:nvPr/>
            </p:nvSpPr>
            <p:spPr>
              <a:xfrm>
                <a:off x="5601301" y="3436897"/>
                <a:ext cx="42972" cy="14136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450" extrusionOk="0">
                    <a:moveTo>
                      <a:pt x="1254" y="0"/>
                    </a:moveTo>
                    <a:cubicBezTo>
                      <a:pt x="1244" y="0"/>
                      <a:pt x="1234" y="2"/>
                      <a:pt x="1223" y="6"/>
                    </a:cubicBezTo>
                    <a:cubicBezTo>
                      <a:pt x="868" y="172"/>
                      <a:pt x="482" y="274"/>
                      <a:pt x="88" y="309"/>
                    </a:cubicBezTo>
                    <a:cubicBezTo>
                      <a:pt x="3" y="319"/>
                      <a:pt x="0" y="450"/>
                      <a:pt x="79" y="450"/>
                    </a:cubicBezTo>
                    <a:cubicBezTo>
                      <a:pt x="82" y="450"/>
                      <a:pt x="85" y="450"/>
                      <a:pt x="88" y="449"/>
                    </a:cubicBezTo>
                    <a:cubicBezTo>
                      <a:pt x="506" y="411"/>
                      <a:pt x="914" y="302"/>
                      <a:pt x="1297" y="129"/>
                    </a:cubicBezTo>
                    <a:cubicBezTo>
                      <a:pt x="1368" y="96"/>
                      <a:pt x="1323" y="0"/>
                      <a:pt x="12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33"/>
              <p:cNvSpPr/>
              <p:nvPr/>
            </p:nvSpPr>
            <p:spPr>
              <a:xfrm>
                <a:off x="5731349" y="3291237"/>
                <a:ext cx="577550" cy="271184"/>
              </a:xfrm>
              <a:custGeom>
                <a:avLst/>
                <a:gdLst/>
                <a:ahLst/>
                <a:cxnLst/>
                <a:rect l="l" t="t" r="r" b="b"/>
                <a:pathLst>
                  <a:path w="18386" h="8633" extrusionOk="0">
                    <a:moveTo>
                      <a:pt x="7353" y="0"/>
                    </a:moveTo>
                    <a:cubicBezTo>
                      <a:pt x="7353" y="0"/>
                      <a:pt x="113" y="3789"/>
                      <a:pt x="0" y="3902"/>
                    </a:cubicBezTo>
                    <a:lnTo>
                      <a:pt x="12007" y="8633"/>
                    </a:lnTo>
                    <a:lnTo>
                      <a:pt x="15497" y="6830"/>
                    </a:lnTo>
                    <a:lnTo>
                      <a:pt x="14411" y="6193"/>
                    </a:lnTo>
                    <a:lnTo>
                      <a:pt x="18386" y="3902"/>
                    </a:lnTo>
                    <a:lnTo>
                      <a:pt x="735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33"/>
              <p:cNvSpPr/>
              <p:nvPr/>
            </p:nvSpPr>
            <p:spPr>
              <a:xfrm>
                <a:off x="5835010" y="3310116"/>
                <a:ext cx="325402" cy="154392"/>
              </a:xfrm>
              <a:custGeom>
                <a:avLst/>
                <a:gdLst/>
                <a:ahLst/>
                <a:cxnLst/>
                <a:rect l="l" t="t" r="r" b="b"/>
                <a:pathLst>
                  <a:path w="10359" h="4915" extrusionOk="0">
                    <a:moveTo>
                      <a:pt x="4654" y="1"/>
                    </a:moveTo>
                    <a:cubicBezTo>
                      <a:pt x="4355" y="113"/>
                      <a:pt x="1" y="2963"/>
                      <a:pt x="1" y="2963"/>
                    </a:cubicBezTo>
                    <a:lnTo>
                      <a:pt x="6419" y="4914"/>
                    </a:lnTo>
                    <a:lnTo>
                      <a:pt x="10358" y="2327"/>
                    </a:lnTo>
                    <a:lnTo>
                      <a:pt x="46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33"/>
              <p:cNvSpPr/>
              <p:nvPr/>
            </p:nvSpPr>
            <p:spPr>
              <a:xfrm>
                <a:off x="5964744" y="3352523"/>
                <a:ext cx="297005" cy="153262"/>
              </a:xfrm>
              <a:custGeom>
                <a:avLst/>
                <a:gdLst/>
                <a:ahLst/>
                <a:cxnLst/>
                <a:rect l="l" t="t" r="r" b="b"/>
                <a:pathLst>
                  <a:path w="9455" h="4879" extrusionOk="0">
                    <a:moveTo>
                      <a:pt x="5329" y="0"/>
                    </a:moveTo>
                    <a:cubicBezTo>
                      <a:pt x="5026" y="190"/>
                      <a:pt x="0" y="3452"/>
                      <a:pt x="0" y="3452"/>
                    </a:cubicBezTo>
                    <a:lnTo>
                      <a:pt x="4728" y="4879"/>
                    </a:lnTo>
                    <a:lnTo>
                      <a:pt x="9455" y="1164"/>
                    </a:lnTo>
                    <a:lnTo>
                      <a:pt x="532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33"/>
              <p:cNvSpPr/>
              <p:nvPr/>
            </p:nvSpPr>
            <p:spPr>
              <a:xfrm>
                <a:off x="5883606" y="3380480"/>
                <a:ext cx="94646" cy="35685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1136" extrusionOk="0">
                    <a:moveTo>
                      <a:pt x="196" y="0"/>
                    </a:moveTo>
                    <a:cubicBezTo>
                      <a:pt x="161" y="0"/>
                      <a:pt x="128" y="22"/>
                      <a:pt x="134" y="66"/>
                    </a:cubicBezTo>
                    <a:cubicBezTo>
                      <a:pt x="158" y="266"/>
                      <a:pt x="0" y="618"/>
                      <a:pt x="292" y="702"/>
                    </a:cubicBezTo>
                    <a:cubicBezTo>
                      <a:pt x="317" y="710"/>
                      <a:pt x="342" y="713"/>
                      <a:pt x="367" y="713"/>
                    </a:cubicBezTo>
                    <a:cubicBezTo>
                      <a:pt x="458" y="713"/>
                      <a:pt x="548" y="668"/>
                      <a:pt x="626" y="621"/>
                    </a:cubicBezTo>
                    <a:cubicBezTo>
                      <a:pt x="693" y="583"/>
                      <a:pt x="759" y="537"/>
                      <a:pt x="823" y="498"/>
                    </a:cubicBezTo>
                    <a:lnTo>
                      <a:pt x="910" y="442"/>
                    </a:lnTo>
                    <a:cubicBezTo>
                      <a:pt x="918" y="439"/>
                      <a:pt x="956" y="404"/>
                      <a:pt x="970" y="404"/>
                    </a:cubicBezTo>
                    <a:cubicBezTo>
                      <a:pt x="975" y="404"/>
                      <a:pt x="974" y="399"/>
                      <a:pt x="973" y="396"/>
                    </a:cubicBezTo>
                    <a:lnTo>
                      <a:pt x="973" y="396"/>
                    </a:lnTo>
                    <a:cubicBezTo>
                      <a:pt x="974" y="398"/>
                      <a:pt x="975" y="400"/>
                      <a:pt x="977" y="404"/>
                    </a:cubicBezTo>
                    <a:cubicBezTo>
                      <a:pt x="998" y="439"/>
                      <a:pt x="988" y="509"/>
                      <a:pt x="995" y="548"/>
                    </a:cubicBezTo>
                    <a:cubicBezTo>
                      <a:pt x="1009" y="600"/>
                      <a:pt x="1030" y="646"/>
                      <a:pt x="1062" y="688"/>
                    </a:cubicBezTo>
                    <a:cubicBezTo>
                      <a:pt x="1125" y="773"/>
                      <a:pt x="1223" y="829"/>
                      <a:pt x="1332" y="836"/>
                    </a:cubicBezTo>
                    <a:cubicBezTo>
                      <a:pt x="1339" y="836"/>
                      <a:pt x="1345" y="836"/>
                      <a:pt x="1352" y="836"/>
                    </a:cubicBezTo>
                    <a:cubicBezTo>
                      <a:pt x="1477" y="836"/>
                      <a:pt x="1591" y="773"/>
                      <a:pt x="1698" y="716"/>
                    </a:cubicBezTo>
                    <a:cubicBezTo>
                      <a:pt x="1765" y="685"/>
                      <a:pt x="1838" y="646"/>
                      <a:pt x="1916" y="643"/>
                    </a:cubicBezTo>
                    <a:cubicBezTo>
                      <a:pt x="1921" y="642"/>
                      <a:pt x="1927" y="642"/>
                      <a:pt x="1933" y="642"/>
                    </a:cubicBezTo>
                    <a:cubicBezTo>
                      <a:pt x="2008" y="642"/>
                      <a:pt x="2060" y="685"/>
                      <a:pt x="2112" y="737"/>
                    </a:cubicBezTo>
                    <a:cubicBezTo>
                      <a:pt x="2323" y="952"/>
                      <a:pt x="2587" y="1096"/>
                      <a:pt x="2889" y="1135"/>
                    </a:cubicBezTo>
                    <a:cubicBezTo>
                      <a:pt x="2893" y="1135"/>
                      <a:pt x="2896" y="1135"/>
                      <a:pt x="2899" y="1135"/>
                    </a:cubicBezTo>
                    <a:cubicBezTo>
                      <a:pt x="2980" y="1135"/>
                      <a:pt x="3012" y="1011"/>
                      <a:pt x="2924" y="1001"/>
                    </a:cubicBezTo>
                    <a:cubicBezTo>
                      <a:pt x="2671" y="966"/>
                      <a:pt x="2436" y="857"/>
                      <a:pt x="2253" y="681"/>
                    </a:cubicBezTo>
                    <a:cubicBezTo>
                      <a:pt x="2169" y="597"/>
                      <a:pt x="2095" y="513"/>
                      <a:pt x="1972" y="502"/>
                    </a:cubicBezTo>
                    <a:cubicBezTo>
                      <a:pt x="1958" y="500"/>
                      <a:pt x="1945" y="500"/>
                      <a:pt x="1931" y="500"/>
                    </a:cubicBezTo>
                    <a:cubicBezTo>
                      <a:pt x="1823" y="500"/>
                      <a:pt x="1721" y="547"/>
                      <a:pt x="1627" y="597"/>
                    </a:cubicBezTo>
                    <a:cubicBezTo>
                      <a:pt x="1545" y="640"/>
                      <a:pt x="1449" y="697"/>
                      <a:pt x="1354" y="697"/>
                    </a:cubicBezTo>
                    <a:cubicBezTo>
                      <a:pt x="1325" y="697"/>
                      <a:pt x="1295" y="691"/>
                      <a:pt x="1265" y="678"/>
                    </a:cubicBezTo>
                    <a:cubicBezTo>
                      <a:pt x="1149" y="625"/>
                      <a:pt x="1135" y="527"/>
                      <a:pt x="1121" y="414"/>
                    </a:cubicBezTo>
                    <a:cubicBezTo>
                      <a:pt x="1111" y="340"/>
                      <a:pt x="1079" y="256"/>
                      <a:pt x="991" y="252"/>
                    </a:cubicBezTo>
                    <a:cubicBezTo>
                      <a:pt x="935" y="252"/>
                      <a:pt x="886" y="291"/>
                      <a:pt x="840" y="319"/>
                    </a:cubicBezTo>
                    <a:cubicBezTo>
                      <a:pt x="777" y="358"/>
                      <a:pt x="714" y="400"/>
                      <a:pt x="654" y="439"/>
                    </a:cubicBezTo>
                    <a:cubicBezTo>
                      <a:pt x="589" y="480"/>
                      <a:pt x="463" y="571"/>
                      <a:pt x="368" y="571"/>
                    </a:cubicBezTo>
                    <a:cubicBezTo>
                      <a:pt x="324" y="571"/>
                      <a:pt x="286" y="552"/>
                      <a:pt x="264" y="498"/>
                    </a:cubicBezTo>
                    <a:cubicBezTo>
                      <a:pt x="204" y="368"/>
                      <a:pt x="292" y="203"/>
                      <a:pt x="274" y="66"/>
                    </a:cubicBezTo>
                    <a:cubicBezTo>
                      <a:pt x="269" y="22"/>
                      <a:pt x="231" y="0"/>
                      <a:pt x="1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33"/>
              <p:cNvSpPr/>
              <p:nvPr/>
            </p:nvSpPr>
            <p:spPr>
              <a:xfrm>
                <a:off x="5918473" y="3361413"/>
                <a:ext cx="65684" cy="38041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1211" extrusionOk="0">
                    <a:moveTo>
                      <a:pt x="96" y="0"/>
                    </a:moveTo>
                    <a:cubicBezTo>
                      <a:pt x="49" y="0"/>
                      <a:pt x="1" y="51"/>
                      <a:pt x="32" y="107"/>
                    </a:cubicBezTo>
                    <a:cubicBezTo>
                      <a:pt x="117" y="262"/>
                      <a:pt x="282" y="332"/>
                      <a:pt x="444" y="378"/>
                    </a:cubicBezTo>
                    <a:cubicBezTo>
                      <a:pt x="616" y="427"/>
                      <a:pt x="841" y="466"/>
                      <a:pt x="911" y="656"/>
                    </a:cubicBezTo>
                    <a:cubicBezTo>
                      <a:pt x="936" y="729"/>
                      <a:pt x="950" y="807"/>
                      <a:pt x="1013" y="859"/>
                    </a:cubicBezTo>
                    <a:cubicBezTo>
                      <a:pt x="1087" y="923"/>
                      <a:pt x="1199" y="923"/>
                      <a:pt x="1287" y="940"/>
                    </a:cubicBezTo>
                    <a:cubicBezTo>
                      <a:pt x="1523" y="993"/>
                      <a:pt x="1744" y="1081"/>
                      <a:pt x="1951" y="1200"/>
                    </a:cubicBezTo>
                    <a:cubicBezTo>
                      <a:pt x="1964" y="1207"/>
                      <a:pt x="1976" y="1210"/>
                      <a:pt x="1987" y="1210"/>
                    </a:cubicBezTo>
                    <a:cubicBezTo>
                      <a:pt x="2050" y="1210"/>
                      <a:pt x="2091" y="1116"/>
                      <a:pt x="2025" y="1077"/>
                    </a:cubicBezTo>
                    <a:cubicBezTo>
                      <a:pt x="1835" y="972"/>
                      <a:pt x="1639" y="888"/>
                      <a:pt x="1431" y="835"/>
                    </a:cubicBezTo>
                    <a:cubicBezTo>
                      <a:pt x="1375" y="817"/>
                      <a:pt x="1319" y="807"/>
                      <a:pt x="1263" y="793"/>
                    </a:cubicBezTo>
                    <a:cubicBezTo>
                      <a:pt x="1220" y="786"/>
                      <a:pt x="1147" y="786"/>
                      <a:pt x="1108" y="758"/>
                    </a:cubicBezTo>
                    <a:cubicBezTo>
                      <a:pt x="1048" y="715"/>
                      <a:pt x="1045" y="599"/>
                      <a:pt x="1010" y="536"/>
                    </a:cubicBezTo>
                    <a:cubicBezTo>
                      <a:pt x="929" y="392"/>
                      <a:pt x="763" y="325"/>
                      <a:pt x="612" y="280"/>
                    </a:cubicBezTo>
                    <a:cubicBezTo>
                      <a:pt x="447" y="230"/>
                      <a:pt x="243" y="199"/>
                      <a:pt x="152" y="33"/>
                    </a:cubicBezTo>
                    <a:cubicBezTo>
                      <a:pt x="138" y="10"/>
                      <a:pt x="117" y="0"/>
                      <a:pt x="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33"/>
              <p:cNvSpPr/>
              <p:nvPr/>
            </p:nvSpPr>
            <p:spPr>
              <a:xfrm>
                <a:off x="6015318" y="3446415"/>
                <a:ext cx="48815" cy="23277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741" extrusionOk="0">
                    <a:moveTo>
                      <a:pt x="69" y="0"/>
                    </a:moveTo>
                    <a:cubicBezTo>
                      <a:pt x="34" y="0"/>
                      <a:pt x="0" y="23"/>
                      <a:pt x="4" y="69"/>
                    </a:cubicBezTo>
                    <a:cubicBezTo>
                      <a:pt x="14" y="199"/>
                      <a:pt x="123" y="262"/>
                      <a:pt x="243" y="287"/>
                    </a:cubicBezTo>
                    <a:cubicBezTo>
                      <a:pt x="390" y="322"/>
                      <a:pt x="541" y="322"/>
                      <a:pt x="675" y="403"/>
                    </a:cubicBezTo>
                    <a:cubicBezTo>
                      <a:pt x="742" y="445"/>
                      <a:pt x="784" y="505"/>
                      <a:pt x="837" y="561"/>
                    </a:cubicBezTo>
                    <a:cubicBezTo>
                      <a:pt x="886" y="617"/>
                      <a:pt x="946" y="663"/>
                      <a:pt x="1012" y="691"/>
                    </a:cubicBezTo>
                    <a:cubicBezTo>
                      <a:pt x="1105" y="730"/>
                      <a:pt x="1204" y="740"/>
                      <a:pt x="1302" y="740"/>
                    </a:cubicBezTo>
                    <a:cubicBezTo>
                      <a:pt x="1357" y="740"/>
                      <a:pt x="1412" y="737"/>
                      <a:pt x="1466" y="733"/>
                    </a:cubicBezTo>
                    <a:cubicBezTo>
                      <a:pt x="1552" y="730"/>
                      <a:pt x="1554" y="596"/>
                      <a:pt x="1472" y="596"/>
                    </a:cubicBezTo>
                    <a:cubicBezTo>
                      <a:pt x="1470" y="596"/>
                      <a:pt x="1468" y="596"/>
                      <a:pt x="1466" y="596"/>
                    </a:cubicBezTo>
                    <a:cubicBezTo>
                      <a:pt x="1414" y="599"/>
                      <a:pt x="1361" y="602"/>
                      <a:pt x="1307" y="602"/>
                    </a:cubicBezTo>
                    <a:cubicBezTo>
                      <a:pt x="1228" y="602"/>
                      <a:pt x="1150" y="595"/>
                      <a:pt x="1079" y="568"/>
                    </a:cubicBezTo>
                    <a:cubicBezTo>
                      <a:pt x="949" y="515"/>
                      <a:pt x="889" y="385"/>
                      <a:pt x="780" y="308"/>
                    </a:cubicBezTo>
                    <a:cubicBezTo>
                      <a:pt x="679" y="231"/>
                      <a:pt x="548" y="195"/>
                      <a:pt x="425" y="174"/>
                    </a:cubicBezTo>
                    <a:cubicBezTo>
                      <a:pt x="359" y="164"/>
                      <a:pt x="151" y="164"/>
                      <a:pt x="144" y="69"/>
                    </a:cubicBezTo>
                    <a:cubicBezTo>
                      <a:pt x="141" y="23"/>
                      <a:pt x="104" y="0"/>
                      <a:pt x="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33"/>
              <p:cNvSpPr/>
              <p:nvPr/>
            </p:nvSpPr>
            <p:spPr>
              <a:xfrm>
                <a:off x="6032155" y="3434070"/>
                <a:ext cx="34585" cy="22052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702" extrusionOk="0">
                    <a:moveTo>
                      <a:pt x="99" y="1"/>
                    </a:moveTo>
                    <a:cubicBezTo>
                      <a:pt x="39" y="1"/>
                      <a:pt x="0" y="93"/>
                      <a:pt x="65" y="132"/>
                    </a:cubicBezTo>
                    <a:cubicBezTo>
                      <a:pt x="364" y="318"/>
                      <a:pt x="666" y="504"/>
                      <a:pt x="968" y="690"/>
                    </a:cubicBezTo>
                    <a:cubicBezTo>
                      <a:pt x="980" y="698"/>
                      <a:pt x="992" y="702"/>
                      <a:pt x="1003" y="702"/>
                    </a:cubicBezTo>
                    <a:cubicBezTo>
                      <a:pt x="1061" y="702"/>
                      <a:pt x="1101" y="609"/>
                      <a:pt x="1039" y="571"/>
                    </a:cubicBezTo>
                    <a:cubicBezTo>
                      <a:pt x="737" y="385"/>
                      <a:pt x="438" y="198"/>
                      <a:pt x="135" y="12"/>
                    </a:cubicBezTo>
                    <a:cubicBezTo>
                      <a:pt x="123" y="4"/>
                      <a:pt x="111" y="1"/>
                      <a:pt x="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33"/>
              <p:cNvSpPr/>
              <p:nvPr/>
            </p:nvSpPr>
            <p:spPr>
              <a:xfrm>
                <a:off x="6049872" y="3421159"/>
                <a:ext cx="26292" cy="17245"/>
              </a:xfrm>
              <a:custGeom>
                <a:avLst/>
                <a:gdLst/>
                <a:ahLst/>
                <a:cxnLst/>
                <a:rect l="l" t="t" r="r" b="b"/>
                <a:pathLst>
                  <a:path w="837" h="549" extrusionOk="0">
                    <a:moveTo>
                      <a:pt x="77" y="0"/>
                    </a:moveTo>
                    <a:cubicBezTo>
                      <a:pt x="61" y="0"/>
                      <a:pt x="45" y="6"/>
                      <a:pt x="32" y="19"/>
                    </a:cubicBezTo>
                    <a:cubicBezTo>
                      <a:pt x="7" y="43"/>
                      <a:pt x="0" y="96"/>
                      <a:pt x="32" y="121"/>
                    </a:cubicBezTo>
                    <a:cubicBezTo>
                      <a:pt x="246" y="286"/>
                      <a:pt x="478" y="427"/>
                      <a:pt x="724" y="539"/>
                    </a:cubicBezTo>
                    <a:cubicBezTo>
                      <a:pt x="737" y="545"/>
                      <a:pt x="749" y="548"/>
                      <a:pt x="761" y="548"/>
                    </a:cubicBezTo>
                    <a:cubicBezTo>
                      <a:pt x="784" y="548"/>
                      <a:pt x="805" y="537"/>
                      <a:pt x="819" y="514"/>
                    </a:cubicBezTo>
                    <a:cubicBezTo>
                      <a:pt x="837" y="486"/>
                      <a:pt x="830" y="434"/>
                      <a:pt x="795" y="420"/>
                    </a:cubicBezTo>
                    <a:cubicBezTo>
                      <a:pt x="559" y="311"/>
                      <a:pt x="334" y="177"/>
                      <a:pt x="130" y="19"/>
                    </a:cubicBezTo>
                    <a:cubicBezTo>
                      <a:pt x="115" y="8"/>
                      <a:pt x="96" y="0"/>
                      <a:pt x="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33"/>
              <p:cNvSpPr/>
              <p:nvPr/>
            </p:nvSpPr>
            <p:spPr>
              <a:xfrm>
                <a:off x="6082667" y="3448206"/>
                <a:ext cx="57014" cy="45077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1435" extrusionOk="0">
                    <a:moveTo>
                      <a:pt x="989" y="166"/>
                    </a:moveTo>
                    <a:cubicBezTo>
                      <a:pt x="1194" y="222"/>
                      <a:pt x="1389" y="330"/>
                      <a:pt x="1494" y="522"/>
                    </a:cubicBezTo>
                    <a:cubicBezTo>
                      <a:pt x="1620" y="750"/>
                      <a:pt x="1564" y="1024"/>
                      <a:pt x="1339" y="1165"/>
                    </a:cubicBezTo>
                    <a:cubicBezTo>
                      <a:pt x="1204" y="1252"/>
                      <a:pt x="1036" y="1296"/>
                      <a:pt x="869" y="1296"/>
                    </a:cubicBezTo>
                    <a:cubicBezTo>
                      <a:pt x="767" y="1296"/>
                      <a:pt x="665" y="1279"/>
                      <a:pt x="573" y="1246"/>
                    </a:cubicBezTo>
                    <a:cubicBezTo>
                      <a:pt x="320" y="1151"/>
                      <a:pt x="148" y="887"/>
                      <a:pt x="250" y="620"/>
                    </a:cubicBezTo>
                    <a:cubicBezTo>
                      <a:pt x="348" y="358"/>
                      <a:pt x="619" y="167"/>
                      <a:pt x="897" y="167"/>
                    </a:cubicBezTo>
                    <a:cubicBezTo>
                      <a:pt x="918" y="167"/>
                      <a:pt x="939" y="168"/>
                      <a:pt x="960" y="170"/>
                    </a:cubicBezTo>
                    <a:cubicBezTo>
                      <a:pt x="962" y="170"/>
                      <a:pt x="964" y="170"/>
                      <a:pt x="966" y="170"/>
                    </a:cubicBezTo>
                    <a:cubicBezTo>
                      <a:pt x="975" y="170"/>
                      <a:pt x="982" y="169"/>
                      <a:pt x="989" y="166"/>
                    </a:cubicBezTo>
                    <a:close/>
                    <a:moveTo>
                      <a:pt x="859" y="0"/>
                    </a:moveTo>
                    <a:cubicBezTo>
                      <a:pt x="833" y="0"/>
                      <a:pt x="813" y="14"/>
                      <a:pt x="800" y="32"/>
                    </a:cubicBezTo>
                    <a:lnTo>
                      <a:pt x="800" y="32"/>
                    </a:lnTo>
                    <a:cubicBezTo>
                      <a:pt x="532" y="66"/>
                      <a:pt x="288" y="244"/>
                      <a:pt x="158" y="479"/>
                    </a:cubicBezTo>
                    <a:cubicBezTo>
                      <a:pt x="0" y="771"/>
                      <a:pt x="95" y="1105"/>
                      <a:pt x="366" y="1295"/>
                    </a:cubicBezTo>
                    <a:cubicBezTo>
                      <a:pt x="502" y="1390"/>
                      <a:pt x="679" y="1435"/>
                      <a:pt x="859" y="1435"/>
                    </a:cubicBezTo>
                    <a:cubicBezTo>
                      <a:pt x="1326" y="1435"/>
                      <a:pt x="1815" y="1134"/>
                      <a:pt x="1680" y="616"/>
                    </a:cubicBezTo>
                    <a:cubicBezTo>
                      <a:pt x="1585" y="247"/>
                      <a:pt x="1227" y="51"/>
                      <a:pt x="872" y="1"/>
                    </a:cubicBezTo>
                    <a:cubicBezTo>
                      <a:pt x="867" y="1"/>
                      <a:pt x="863" y="0"/>
                      <a:pt x="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33"/>
              <p:cNvSpPr/>
              <p:nvPr/>
            </p:nvSpPr>
            <p:spPr>
              <a:xfrm>
                <a:off x="6100572" y="3449745"/>
                <a:ext cx="31538" cy="2591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825" extrusionOk="0">
                    <a:moveTo>
                      <a:pt x="227" y="1"/>
                    </a:moveTo>
                    <a:cubicBezTo>
                      <a:pt x="199" y="1"/>
                      <a:pt x="171" y="16"/>
                      <a:pt x="161" y="51"/>
                    </a:cubicBezTo>
                    <a:cubicBezTo>
                      <a:pt x="101" y="276"/>
                      <a:pt x="49" y="504"/>
                      <a:pt x="7" y="736"/>
                    </a:cubicBezTo>
                    <a:cubicBezTo>
                      <a:pt x="1" y="775"/>
                      <a:pt x="28" y="825"/>
                      <a:pt x="72" y="825"/>
                    </a:cubicBezTo>
                    <a:cubicBezTo>
                      <a:pt x="79" y="825"/>
                      <a:pt x="86" y="824"/>
                      <a:pt x="94" y="821"/>
                    </a:cubicBezTo>
                    <a:cubicBezTo>
                      <a:pt x="372" y="722"/>
                      <a:pt x="650" y="627"/>
                      <a:pt x="927" y="529"/>
                    </a:cubicBezTo>
                    <a:cubicBezTo>
                      <a:pt x="1003" y="504"/>
                      <a:pt x="983" y="391"/>
                      <a:pt x="917" y="391"/>
                    </a:cubicBezTo>
                    <a:cubicBezTo>
                      <a:pt x="909" y="391"/>
                      <a:pt x="901" y="392"/>
                      <a:pt x="892" y="395"/>
                    </a:cubicBezTo>
                    <a:cubicBezTo>
                      <a:pt x="648" y="478"/>
                      <a:pt x="407" y="563"/>
                      <a:pt x="166" y="648"/>
                    </a:cubicBezTo>
                    <a:lnTo>
                      <a:pt x="166" y="648"/>
                    </a:lnTo>
                    <a:cubicBezTo>
                      <a:pt x="202" y="461"/>
                      <a:pt x="246" y="273"/>
                      <a:pt x="298" y="86"/>
                    </a:cubicBezTo>
                    <a:cubicBezTo>
                      <a:pt x="313" y="35"/>
                      <a:pt x="269" y="1"/>
                      <a:pt x="2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33"/>
              <p:cNvSpPr/>
              <p:nvPr/>
            </p:nvSpPr>
            <p:spPr>
              <a:xfrm>
                <a:off x="6088478" y="3412867"/>
                <a:ext cx="82835" cy="37538"/>
              </a:xfrm>
              <a:custGeom>
                <a:avLst/>
                <a:gdLst/>
                <a:ahLst/>
                <a:cxnLst/>
                <a:rect l="l" t="t" r="r" b="b"/>
                <a:pathLst>
                  <a:path w="2637" h="1195" extrusionOk="0">
                    <a:moveTo>
                      <a:pt x="98" y="1"/>
                    </a:moveTo>
                    <a:cubicBezTo>
                      <a:pt x="38" y="1"/>
                      <a:pt x="0" y="91"/>
                      <a:pt x="65" y="132"/>
                    </a:cubicBezTo>
                    <a:cubicBezTo>
                      <a:pt x="237" y="237"/>
                      <a:pt x="430" y="307"/>
                      <a:pt x="624" y="367"/>
                    </a:cubicBezTo>
                    <a:cubicBezTo>
                      <a:pt x="838" y="438"/>
                      <a:pt x="1052" y="508"/>
                      <a:pt x="1260" y="592"/>
                    </a:cubicBezTo>
                    <a:cubicBezTo>
                      <a:pt x="1688" y="761"/>
                      <a:pt x="2093" y="975"/>
                      <a:pt x="2500" y="1186"/>
                    </a:cubicBezTo>
                    <a:cubicBezTo>
                      <a:pt x="2511" y="1192"/>
                      <a:pt x="2522" y="1195"/>
                      <a:pt x="2533" y="1195"/>
                    </a:cubicBezTo>
                    <a:cubicBezTo>
                      <a:pt x="2595" y="1195"/>
                      <a:pt x="2637" y="1100"/>
                      <a:pt x="2571" y="1067"/>
                    </a:cubicBezTo>
                    <a:cubicBezTo>
                      <a:pt x="2174" y="859"/>
                      <a:pt x="1776" y="652"/>
                      <a:pt x="1362" y="483"/>
                    </a:cubicBezTo>
                    <a:cubicBezTo>
                      <a:pt x="1154" y="399"/>
                      <a:pt x="947" y="325"/>
                      <a:pt x="732" y="258"/>
                    </a:cubicBezTo>
                    <a:cubicBezTo>
                      <a:pt x="529" y="191"/>
                      <a:pt x="321" y="125"/>
                      <a:pt x="135" y="12"/>
                    </a:cubicBezTo>
                    <a:cubicBezTo>
                      <a:pt x="122" y="4"/>
                      <a:pt x="110" y="1"/>
                      <a:pt x="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33"/>
              <p:cNvSpPr/>
              <p:nvPr/>
            </p:nvSpPr>
            <p:spPr>
              <a:xfrm>
                <a:off x="6131042" y="3406207"/>
                <a:ext cx="45391" cy="21203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675" extrusionOk="0">
                    <a:moveTo>
                      <a:pt x="108" y="0"/>
                    </a:moveTo>
                    <a:cubicBezTo>
                      <a:pt x="50" y="0"/>
                      <a:pt x="0" y="71"/>
                      <a:pt x="56" y="115"/>
                    </a:cubicBezTo>
                    <a:cubicBezTo>
                      <a:pt x="418" y="414"/>
                      <a:pt x="857" y="611"/>
                      <a:pt x="1321" y="674"/>
                    </a:cubicBezTo>
                    <a:cubicBezTo>
                      <a:pt x="1324" y="675"/>
                      <a:pt x="1328" y="675"/>
                      <a:pt x="1331" y="675"/>
                    </a:cubicBezTo>
                    <a:cubicBezTo>
                      <a:pt x="1412" y="675"/>
                      <a:pt x="1444" y="551"/>
                      <a:pt x="1360" y="537"/>
                    </a:cubicBezTo>
                    <a:cubicBezTo>
                      <a:pt x="917" y="477"/>
                      <a:pt x="499" y="302"/>
                      <a:pt x="154" y="17"/>
                    </a:cubicBezTo>
                    <a:cubicBezTo>
                      <a:pt x="139" y="5"/>
                      <a:pt x="123" y="0"/>
                      <a:pt x="1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33"/>
              <p:cNvSpPr/>
              <p:nvPr/>
            </p:nvSpPr>
            <p:spPr>
              <a:xfrm>
                <a:off x="5993675" y="3404008"/>
                <a:ext cx="37444" cy="32323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1029" extrusionOk="0">
                    <a:moveTo>
                      <a:pt x="1086" y="0"/>
                    </a:moveTo>
                    <a:cubicBezTo>
                      <a:pt x="1071" y="0"/>
                      <a:pt x="1055" y="6"/>
                      <a:pt x="1041" y="20"/>
                    </a:cubicBezTo>
                    <a:cubicBezTo>
                      <a:pt x="721" y="336"/>
                      <a:pt x="383" y="632"/>
                      <a:pt x="32" y="909"/>
                    </a:cubicBezTo>
                    <a:cubicBezTo>
                      <a:pt x="0" y="934"/>
                      <a:pt x="7" y="983"/>
                      <a:pt x="32" y="1008"/>
                    </a:cubicBezTo>
                    <a:cubicBezTo>
                      <a:pt x="45" y="1023"/>
                      <a:pt x="61" y="1029"/>
                      <a:pt x="78" y="1029"/>
                    </a:cubicBezTo>
                    <a:cubicBezTo>
                      <a:pt x="97" y="1029"/>
                      <a:pt x="115" y="1021"/>
                      <a:pt x="130" y="1008"/>
                    </a:cubicBezTo>
                    <a:cubicBezTo>
                      <a:pt x="485" y="734"/>
                      <a:pt x="819" y="435"/>
                      <a:pt x="1139" y="122"/>
                    </a:cubicBezTo>
                    <a:cubicBezTo>
                      <a:pt x="1191" y="73"/>
                      <a:pt x="1141" y="0"/>
                      <a:pt x="10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33"/>
              <p:cNvSpPr/>
              <p:nvPr/>
            </p:nvSpPr>
            <p:spPr>
              <a:xfrm>
                <a:off x="5996753" y="3393485"/>
                <a:ext cx="28742" cy="14638"/>
              </a:xfrm>
              <a:custGeom>
                <a:avLst/>
                <a:gdLst/>
                <a:ahLst/>
                <a:cxnLst/>
                <a:rect l="l" t="t" r="r" b="b"/>
                <a:pathLst>
                  <a:path w="915" h="466" extrusionOk="0">
                    <a:moveTo>
                      <a:pt x="82" y="1"/>
                    </a:moveTo>
                    <a:cubicBezTo>
                      <a:pt x="57" y="1"/>
                      <a:pt x="31" y="14"/>
                      <a:pt x="22" y="35"/>
                    </a:cubicBezTo>
                    <a:cubicBezTo>
                      <a:pt x="1" y="70"/>
                      <a:pt x="15" y="109"/>
                      <a:pt x="46" y="130"/>
                    </a:cubicBezTo>
                    <a:cubicBezTo>
                      <a:pt x="275" y="295"/>
                      <a:pt x="542" y="411"/>
                      <a:pt x="820" y="464"/>
                    </a:cubicBezTo>
                    <a:cubicBezTo>
                      <a:pt x="825" y="465"/>
                      <a:pt x="830" y="466"/>
                      <a:pt x="835" y="466"/>
                    </a:cubicBezTo>
                    <a:cubicBezTo>
                      <a:pt x="865" y="466"/>
                      <a:pt x="895" y="448"/>
                      <a:pt x="904" y="415"/>
                    </a:cubicBezTo>
                    <a:cubicBezTo>
                      <a:pt x="915" y="380"/>
                      <a:pt x="893" y="338"/>
                      <a:pt x="858" y="330"/>
                    </a:cubicBezTo>
                    <a:cubicBezTo>
                      <a:pt x="588" y="278"/>
                      <a:pt x="338" y="169"/>
                      <a:pt x="117" y="11"/>
                    </a:cubicBezTo>
                    <a:cubicBezTo>
                      <a:pt x="106" y="4"/>
                      <a:pt x="94" y="1"/>
                      <a:pt x="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33"/>
              <p:cNvSpPr/>
              <p:nvPr/>
            </p:nvSpPr>
            <p:spPr>
              <a:xfrm>
                <a:off x="5986481" y="3405610"/>
                <a:ext cx="10963" cy="11811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76" extrusionOk="0">
                    <a:moveTo>
                      <a:pt x="275" y="1"/>
                    </a:moveTo>
                    <a:cubicBezTo>
                      <a:pt x="258" y="1"/>
                      <a:pt x="241" y="7"/>
                      <a:pt x="229" y="22"/>
                    </a:cubicBezTo>
                    <a:lnTo>
                      <a:pt x="22" y="257"/>
                    </a:lnTo>
                    <a:cubicBezTo>
                      <a:pt x="11" y="271"/>
                      <a:pt x="1" y="285"/>
                      <a:pt x="1" y="307"/>
                    </a:cubicBezTo>
                    <a:cubicBezTo>
                      <a:pt x="1" y="324"/>
                      <a:pt x="11" y="345"/>
                      <a:pt x="22" y="356"/>
                    </a:cubicBezTo>
                    <a:cubicBezTo>
                      <a:pt x="36" y="368"/>
                      <a:pt x="56" y="376"/>
                      <a:pt x="75" y="376"/>
                    </a:cubicBezTo>
                    <a:cubicBezTo>
                      <a:pt x="93" y="376"/>
                      <a:pt x="110" y="369"/>
                      <a:pt x="124" y="356"/>
                    </a:cubicBezTo>
                    <a:lnTo>
                      <a:pt x="328" y="120"/>
                    </a:lnTo>
                    <a:cubicBezTo>
                      <a:pt x="342" y="106"/>
                      <a:pt x="349" y="89"/>
                      <a:pt x="349" y="71"/>
                    </a:cubicBezTo>
                    <a:cubicBezTo>
                      <a:pt x="349" y="53"/>
                      <a:pt x="342" y="32"/>
                      <a:pt x="328" y="22"/>
                    </a:cubicBezTo>
                    <a:cubicBezTo>
                      <a:pt x="315" y="9"/>
                      <a:pt x="295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33"/>
              <p:cNvSpPr/>
              <p:nvPr/>
            </p:nvSpPr>
            <p:spPr>
              <a:xfrm>
                <a:off x="5994429" y="3406427"/>
                <a:ext cx="13068" cy="13413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27" extrusionOk="0">
                    <a:moveTo>
                      <a:pt x="335" y="1"/>
                    </a:moveTo>
                    <a:cubicBezTo>
                      <a:pt x="318" y="1"/>
                      <a:pt x="301" y="7"/>
                      <a:pt x="289" y="20"/>
                    </a:cubicBezTo>
                    <a:lnTo>
                      <a:pt x="29" y="309"/>
                    </a:lnTo>
                    <a:cubicBezTo>
                      <a:pt x="4" y="333"/>
                      <a:pt x="1" y="379"/>
                      <a:pt x="29" y="407"/>
                    </a:cubicBezTo>
                    <a:cubicBezTo>
                      <a:pt x="42" y="420"/>
                      <a:pt x="61" y="427"/>
                      <a:pt x="80" y="427"/>
                    </a:cubicBezTo>
                    <a:cubicBezTo>
                      <a:pt x="98" y="427"/>
                      <a:pt x="116" y="421"/>
                      <a:pt x="127" y="407"/>
                    </a:cubicBezTo>
                    <a:lnTo>
                      <a:pt x="388" y="119"/>
                    </a:lnTo>
                    <a:cubicBezTo>
                      <a:pt x="412" y="94"/>
                      <a:pt x="416" y="49"/>
                      <a:pt x="388" y="20"/>
                    </a:cubicBezTo>
                    <a:cubicBezTo>
                      <a:pt x="373" y="8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33"/>
              <p:cNvSpPr/>
              <p:nvPr/>
            </p:nvSpPr>
            <p:spPr>
              <a:xfrm>
                <a:off x="6006146" y="3408060"/>
                <a:ext cx="8544" cy="8544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72" extrusionOk="0">
                    <a:moveTo>
                      <a:pt x="201" y="0"/>
                    </a:moveTo>
                    <a:cubicBezTo>
                      <a:pt x="180" y="4"/>
                      <a:pt x="162" y="7"/>
                      <a:pt x="148" y="21"/>
                    </a:cubicBezTo>
                    <a:lnTo>
                      <a:pt x="18" y="151"/>
                    </a:lnTo>
                    <a:cubicBezTo>
                      <a:pt x="7" y="165"/>
                      <a:pt x="0" y="183"/>
                      <a:pt x="0" y="200"/>
                    </a:cubicBezTo>
                    <a:cubicBezTo>
                      <a:pt x="0" y="218"/>
                      <a:pt x="7" y="239"/>
                      <a:pt x="18" y="250"/>
                    </a:cubicBezTo>
                    <a:cubicBezTo>
                      <a:pt x="30" y="262"/>
                      <a:pt x="45" y="271"/>
                      <a:pt x="63" y="271"/>
                    </a:cubicBezTo>
                    <a:cubicBezTo>
                      <a:pt x="65" y="271"/>
                      <a:pt x="68" y="271"/>
                      <a:pt x="71" y="271"/>
                    </a:cubicBezTo>
                    <a:cubicBezTo>
                      <a:pt x="88" y="271"/>
                      <a:pt x="106" y="264"/>
                      <a:pt x="120" y="250"/>
                    </a:cubicBezTo>
                    <a:lnTo>
                      <a:pt x="250" y="120"/>
                    </a:lnTo>
                    <a:cubicBezTo>
                      <a:pt x="261" y="109"/>
                      <a:pt x="271" y="88"/>
                      <a:pt x="271" y="70"/>
                    </a:cubicBezTo>
                    <a:cubicBezTo>
                      <a:pt x="271" y="53"/>
                      <a:pt x="261" y="35"/>
                      <a:pt x="250" y="21"/>
                    </a:cubicBezTo>
                    <a:cubicBezTo>
                      <a:pt x="236" y="11"/>
                      <a:pt x="218" y="0"/>
                      <a:pt x="2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33"/>
              <p:cNvSpPr/>
              <p:nvPr/>
            </p:nvSpPr>
            <p:spPr>
              <a:xfrm>
                <a:off x="5977278" y="3366031"/>
                <a:ext cx="129859" cy="88395"/>
              </a:xfrm>
              <a:custGeom>
                <a:avLst/>
                <a:gdLst/>
                <a:ahLst/>
                <a:cxnLst/>
                <a:rect l="l" t="t" r="r" b="b"/>
                <a:pathLst>
                  <a:path w="4134" h="2814" extrusionOk="0">
                    <a:moveTo>
                      <a:pt x="4040" y="0"/>
                    </a:moveTo>
                    <a:cubicBezTo>
                      <a:pt x="4028" y="0"/>
                      <a:pt x="4015" y="4"/>
                      <a:pt x="4002" y="13"/>
                    </a:cubicBezTo>
                    <a:cubicBezTo>
                      <a:pt x="2979" y="705"/>
                      <a:pt x="1956" y="1398"/>
                      <a:pt x="930" y="2090"/>
                    </a:cubicBezTo>
                    <a:cubicBezTo>
                      <a:pt x="642" y="2287"/>
                      <a:pt x="350" y="2484"/>
                      <a:pt x="62" y="2681"/>
                    </a:cubicBezTo>
                    <a:cubicBezTo>
                      <a:pt x="1" y="2721"/>
                      <a:pt x="39" y="2813"/>
                      <a:pt x="95" y="2813"/>
                    </a:cubicBezTo>
                    <a:cubicBezTo>
                      <a:pt x="107" y="2813"/>
                      <a:pt x="120" y="2809"/>
                      <a:pt x="132" y="2800"/>
                    </a:cubicBezTo>
                    <a:cubicBezTo>
                      <a:pt x="1155" y="2108"/>
                      <a:pt x="2181" y="1415"/>
                      <a:pt x="3204" y="723"/>
                    </a:cubicBezTo>
                    <a:cubicBezTo>
                      <a:pt x="3492" y="526"/>
                      <a:pt x="3784" y="329"/>
                      <a:pt x="4072" y="133"/>
                    </a:cubicBezTo>
                    <a:cubicBezTo>
                      <a:pt x="4133" y="92"/>
                      <a:pt x="4098" y="0"/>
                      <a:pt x="40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33"/>
              <p:cNvSpPr/>
              <p:nvPr/>
            </p:nvSpPr>
            <p:spPr>
              <a:xfrm>
                <a:off x="6092593" y="3490958"/>
                <a:ext cx="106457" cy="62197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1980" extrusionOk="0">
                    <a:moveTo>
                      <a:pt x="2661" y="1"/>
                    </a:moveTo>
                    <a:lnTo>
                      <a:pt x="0" y="1561"/>
                    </a:lnTo>
                    <a:lnTo>
                      <a:pt x="482" y="1979"/>
                    </a:lnTo>
                    <a:lnTo>
                      <a:pt x="3389" y="419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33"/>
              <p:cNvSpPr/>
              <p:nvPr/>
            </p:nvSpPr>
            <p:spPr>
              <a:xfrm>
                <a:off x="6106540" y="3512004"/>
                <a:ext cx="59150" cy="30313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965" extrusionOk="0">
                    <a:moveTo>
                      <a:pt x="1773" y="1"/>
                    </a:moveTo>
                    <a:cubicBezTo>
                      <a:pt x="1769" y="1"/>
                      <a:pt x="1765" y="1"/>
                      <a:pt x="1760" y="2"/>
                    </a:cubicBezTo>
                    <a:cubicBezTo>
                      <a:pt x="1602" y="34"/>
                      <a:pt x="1490" y="146"/>
                      <a:pt x="1370" y="248"/>
                    </a:cubicBezTo>
                    <a:cubicBezTo>
                      <a:pt x="1300" y="311"/>
                      <a:pt x="1222" y="364"/>
                      <a:pt x="1135" y="396"/>
                    </a:cubicBezTo>
                    <a:cubicBezTo>
                      <a:pt x="1057" y="424"/>
                      <a:pt x="969" y="431"/>
                      <a:pt x="896" y="473"/>
                    </a:cubicBezTo>
                    <a:cubicBezTo>
                      <a:pt x="818" y="522"/>
                      <a:pt x="755" y="596"/>
                      <a:pt x="692" y="659"/>
                    </a:cubicBezTo>
                    <a:cubicBezTo>
                      <a:pt x="674" y="677"/>
                      <a:pt x="653" y="701"/>
                      <a:pt x="632" y="715"/>
                    </a:cubicBezTo>
                    <a:cubicBezTo>
                      <a:pt x="617" y="726"/>
                      <a:pt x="613" y="733"/>
                      <a:pt x="607" y="733"/>
                    </a:cubicBezTo>
                    <a:cubicBezTo>
                      <a:pt x="603" y="733"/>
                      <a:pt x="598" y="730"/>
                      <a:pt x="590" y="722"/>
                    </a:cubicBezTo>
                    <a:cubicBezTo>
                      <a:pt x="569" y="708"/>
                      <a:pt x="558" y="673"/>
                      <a:pt x="530" y="656"/>
                    </a:cubicBezTo>
                    <a:cubicBezTo>
                      <a:pt x="508" y="641"/>
                      <a:pt x="483" y="636"/>
                      <a:pt x="458" y="636"/>
                    </a:cubicBezTo>
                    <a:cubicBezTo>
                      <a:pt x="415" y="636"/>
                      <a:pt x="371" y="652"/>
                      <a:pt x="333" y="670"/>
                    </a:cubicBezTo>
                    <a:cubicBezTo>
                      <a:pt x="242" y="719"/>
                      <a:pt x="154" y="779"/>
                      <a:pt x="66" y="831"/>
                    </a:cubicBezTo>
                    <a:cubicBezTo>
                      <a:pt x="1" y="873"/>
                      <a:pt x="41" y="965"/>
                      <a:pt x="101" y="965"/>
                    </a:cubicBezTo>
                    <a:cubicBezTo>
                      <a:pt x="113" y="965"/>
                      <a:pt x="124" y="961"/>
                      <a:pt x="136" y="954"/>
                    </a:cubicBezTo>
                    <a:cubicBezTo>
                      <a:pt x="224" y="902"/>
                      <a:pt x="305" y="845"/>
                      <a:pt x="393" y="800"/>
                    </a:cubicBezTo>
                    <a:cubicBezTo>
                      <a:pt x="406" y="790"/>
                      <a:pt x="436" y="775"/>
                      <a:pt x="452" y="775"/>
                    </a:cubicBezTo>
                    <a:cubicBezTo>
                      <a:pt x="454" y="775"/>
                      <a:pt x="455" y="775"/>
                      <a:pt x="456" y="775"/>
                    </a:cubicBezTo>
                    <a:cubicBezTo>
                      <a:pt x="467" y="779"/>
                      <a:pt x="467" y="796"/>
                      <a:pt x="474" y="803"/>
                    </a:cubicBezTo>
                    <a:cubicBezTo>
                      <a:pt x="495" y="831"/>
                      <a:pt x="502" y="859"/>
                      <a:pt x="541" y="874"/>
                    </a:cubicBezTo>
                    <a:cubicBezTo>
                      <a:pt x="557" y="881"/>
                      <a:pt x="574" y="884"/>
                      <a:pt x="590" y="884"/>
                    </a:cubicBezTo>
                    <a:cubicBezTo>
                      <a:pt x="638" y="884"/>
                      <a:pt x="684" y="856"/>
                      <a:pt x="723" y="824"/>
                    </a:cubicBezTo>
                    <a:cubicBezTo>
                      <a:pt x="797" y="758"/>
                      <a:pt x="860" y="680"/>
                      <a:pt x="938" y="617"/>
                    </a:cubicBezTo>
                    <a:cubicBezTo>
                      <a:pt x="1005" y="561"/>
                      <a:pt x="1096" y="561"/>
                      <a:pt x="1173" y="529"/>
                    </a:cubicBezTo>
                    <a:cubicBezTo>
                      <a:pt x="1254" y="501"/>
                      <a:pt x="1328" y="462"/>
                      <a:pt x="1395" y="410"/>
                    </a:cubicBezTo>
                    <a:cubicBezTo>
                      <a:pt x="1521" y="311"/>
                      <a:pt x="1630" y="171"/>
                      <a:pt x="1799" y="139"/>
                    </a:cubicBezTo>
                    <a:cubicBezTo>
                      <a:pt x="1882" y="122"/>
                      <a:pt x="1852" y="1"/>
                      <a:pt x="17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3"/>
              <p:cNvSpPr/>
              <p:nvPr/>
            </p:nvSpPr>
            <p:spPr>
              <a:xfrm>
                <a:off x="6166883" y="3506790"/>
                <a:ext cx="6000" cy="7822"/>
              </a:xfrm>
              <a:custGeom>
                <a:avLst/>
                <a:gdLst/>
                <a:ahLst/>
                <a:cxnLst/>
                <a:rect l="l" t="t" r="r" b="b"/>
                <a:pathLst>
                  <a:path w="191" h="249" extrusionOk="0">
                    <a:moveTo>
                      <a:pt x="72" y="1"/>
                    </a:moveTo>
                    <a:cubicBezTo>
                      <a:pt x="60" y="1"/>
                      <a:pt x="47" y="3"/>
                      <a:pt x="36" y="10"/>
                    </a:cubicBezTo>
                    <a:cubicBezTo>
                      <a:pt x="22" y="20"/>
                      <a:pt x="8" y="34"/>
                      <a:pt x="4" y="52"/>
                    </a:cubicBezTo>
                    <a:lnTo>
                      <a:pt x="1" y="69"/>
                    </a:lnTo>
                    <a:cubicBezTo>
                      <a:pt x="4" y="84"/>
                      <a:pt x="4" y="94"/>
                      <a:pt x="11" y="105"/>
                    </a:cubicBezTo>
                    <a:cubicBezTo>
                      <a:pt x="29" y="140"/>
                      <a:pt x="43" y="178"/>
                      <a:pt x="61" y="214"/>
                    </a:cubicBezTo>
                    <a:cubicBezTo>
                      <a:pt x="64" y="221"/>
                      <a:pt x="71" y="228"/>
                      <a:pt x="78" y="235"/>
                    </a:cubicBezTo>
                    <a:cubicBezTo>
                      <a:pt x="85" y="238"/>
                      <a:pt x="92" y="245"/>
                      <a:pt x="99" y="245"/>
                    </a:cubicBezTo>
                    <a:cubicBezTo>
                      <a:pt x="105" y="248"/>
                      <a:pt x="113" y="249"/>
                      <a:pt x="120" y="249"/>
                    </a:cubicBezTo>
                    <a:cubicBezTo>
                      <a:pt x="133" y="249"/>
                      <a:pt x="146" y="245"/>
                      <a:pt x="155" y="238"/>
                    </a:cubicBezTo>
                    <a:cubicBezTo>
                      <a:pt x="170" y="231"/>
                      <a:pt x="184" y="214"/>
                      <a:pt x="187" y="196"/>
                    </a:cubicBezTo>
                    <a:lnTo>
                      <a:pt x="191" y="178"/>
                    </a:lnTo>
                    <a:cubicBezTo>
                      <a:pt x="191" y="168"/>
                      <a:pt x="187" y="154"/>
                      <a:pt x="180" y="143"/>
                    </a:cubicBezTo>
                    <a:cubicBezTo>
                      <a:pt x="163" y="108"/>
                      <a:pt x="148" y="73"/>
                      <a:pt x="134" y="34"/>
                    </a:cubicBezTo>
                    <a:cubicBezTo>
                      <a:pt x="127" y="27"/>
                      <a:pt x="124" y="20"/>
                      <a:pt x="113" y="17"/>
                    </a:cubicBezTo>
                    <a:cubicBezTo>
                      <a:pt x="110" y="10"/>
                      <a:pt x="99" y="6"/>
                      <a:pt x="92" y="3"/>
                    </a:cubicBezTo>
                    <a:cubicBezTo>
                      <a:pt x="86" y="1"/>
                      <a:pt x="79" y="1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33"/>
              <p:cNvSpPr/>
              <p:nvPr/>
            </p:nvSpPr>
            <p:spPr>
              <a:xfrm>
                <a:off x="6173951" y="3501104"/>
                <a:ext cx="5906" cy="7979"/>
              </a:xfrm>
              <a:custGeom>
                <a:avLst/>
                <a:gdLst/>
                <a:ahLst/>
                <a:cxnLst/>
                <a:rect l="l" t="t" r="r" b="b"/>
                <a:pathLst>
                  <a:path w="188" h="254" extrusionOk="0">
                    <a:moveTo>
                      <a:pt x="36" y="138"/>
                    </a:moveTo>
                    <a:lnTo>
                      <a:pt x="36" y="138"/>
                    </a:lnTo>
                    <a:cubicBezTo>
                      <a:pt x="36" y="140"/>
                      <a:pt x="37" y="142"/>
                      <a:pt x="37" y="143"/>
                    </a:cubicBezTo>
                    <a:lnTo>
                      <a:pt x="37" y="143"/>
                    </a:lnTo>
                    <a:cubicBezTo>
                      <a:pt x="36" y="141"/>
                      <a:pt x="36" y="139"/>
                      <a:pt x="36" y="138"/>
                    </a:cubicBezTo>
                    <a:close/>
                    <a:moveTo>
                      <a:pt x="75" y="1"/>
                    </a:moveTo>
                    <a:cubicBezTo>
                      <a:pt x="57" y="1"/>
                      <a:pt x="36" y="8"/>
                      <a:pt x="22" y="22"/>
                    </a:cubicBezTo>
                    <a:cubicBezTo>
                      <a:pt x="11" y="36"/>
                      <a:pt x="1" y="54"/>
                      <a:pt x="4" y="71"/>
                    </a:cubicBezTo>
                    <a:cubicBezTo>
                      <a:pt x="4" y="92"/>
                      <a:pt x="11" y="106"/>
                      <a:pt x="22" y="120"/>
                    </a:cubicBezTo>
                    <a:cubicBezTo>
                      <a:pt x="24" y="122"/>
                      <a:pt x="26" y="124"/>
                      <a:pt x="28" y="126"/>
                    </a:cubicBezTo>
                    <a:lnTo>
                      <a:pt x="28" y="126"/>
                    </a:lnTo>
                    <a:cubicBezTo>
                      <a:pt x="31" y="132"/>
                      <a:pt x="34" y="138"/>
                      <a:pt x="38" y="145"/>
                    </a:cubicBezTo>
                    <a:lnTo>
                      <a:pt x="38" y="145"/>
                    </a:lnTo>
                    <a:cubicBezTo>
                      <a:pt x="40" y="155"/>
                      <a:pt x="42" y="164"/>
                      <a:pt x="45" y="173"/>
                    </a:cubicBezTo>
                    <a:lnTo>
                      <a:pt x="45" y="173"/>
                    </a:lnTo>
                    <a:cubicBezTo>
                      <a:pt x="46" y="177"/>
                      <a:pt x="46" y="180"/>
                      <a:pt x="46" y="184"/>
                    </a:cubicBezTo>
                    <a:cubicBezTo>
                      <a:pt x="46" y="201"/>
                      <a:pt x="54" y="219"/>
                      <a:pt x="64" y="233"/>
                    </a:cubicBezTo>
                    <a:cubicBezTo>
                      <a:pt x="78" y="247"/>
                      <a:pt x="99" y="254"/>
                      <a:pt x="117" y="254"/>
                    </a:cubicBezTo>
                    <a:cubicBezTo>
                      <a:pt x="134" y="254"/>
                      <a:pt x="152" y="247"/>
                      <a:pt x="166" y="233"/>
                    </a:cubicBezTo>
                    <a:cubicBezTo>
                      <a:pt x="177" y="219"/>
                      <a:pt x="187" y="201"/>
                      <a:pt x="187" y="184"/>
                    </a:cubicBezTo>
                    <a:cubicBezTo>
                      <a:pt x="187" y="166"/>
                      <a:pt x="184" y="152"/>
                      <a:pt x="180" y="135"/>
                    </a:cubicBezTo>
                    <a:cubicBezTo>
                      <a:pt x="180" y="124"/>
                      <a:pt x="177" y="113"/>
                      <a:pt x="173" y="103"/>
                    </a:cubicBezTo>
                    <a:cubicBezTo>
                      <a:pt x="166" y="89"/>
                      <a:pt x="159" y="75"/>
                      <a:pt x="152" y="61"/>
                    </a:cubicBezTo>
                    <a:cubicBezTo>
                      <a:pt x="145" y="47"/>
                      <a:pt x="134" y="33"/>
                      <a:pt x="124" y="22"/>
                    </a:cubicBezTo>
                    <a:cubicBezTo>
                      <a:pt x="110" y="8"/>
                      <a:pt x="89" y="1"/>
                      <a:pt x="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33"/>
              <p:cNvSpPr/>
              <p:nvPr/>
            </p:nvSpPr>
            <p:spPr>
              <a:xfrm>
                <a:off x="5913730" y="2942056"/>
                <a:ext cx="615873" cy="495469"/>
              </a:xfrm>
              <a:custGeom>
                <a:avLst/>
                <a:gdLst/>
                <a:ahLst/>
                <a:cxnLst/>
                <a:rect l="l" t="t" r="r" b="b"/>
                <a:pathLst>
                  <a:path w="19606" h="15773" extrusionOk="0">
                    <a:moveTo>
                      <a:pt x="10925" y="0"/>
                    </a:moveTo>
                    <a:cubicBezTo>
                      <a:pt x="9387" y="0"/>
                      <a:pt x="8288" y="56"/>
                      <a:pt x="8288" y="56"/>
                    </a:cubicBezTo>
                    <a:cubicBezTo>
                      <a:pt x="6471" y="165"/>
                      <a:pt x="3846" y="544"/>
                      <a:pt x="2925" y="1602"/>
                    </a:cubicBezTo>
                    <a:cubicBezTo>
                      <a:pt x="2004" y="2657"/>
                      <a:pt x="1" y="8129"/>
                      <a:pt x="162" y="11109"/>
                    </a:cubicBezTo>
                    <a:cubicBezTo>
                      <a:pt x="324" y="14086"/>
                      <a:pt x="12650" y="15714"/>
                      <a:pt x="12784" y="15766"/>
                    </a:cubicBezTo>
                    <a:cubicBezTo>
                      <a:pt x="12792" y="15770"/>
                      <a:pt x="12811" y="15772"/>
                      <a:pt x="12837" y="15772"/>
                    </a:cubicBezTo>
                    <a:cubicBezTo>
                      <a:pt x="13228" y="15772"/>
                      <a:pt x="15436" y="15335"/>
                      <a:pt x="16196" y="12976"/>
                    </a:cubicBezTo>
                    <a:cubicBezTo>
                      <a:pt x="17008" y="10459"/>
                      <a:pt x="19486" y="5978"/>
                      <a:pt x="19553" y="4649"/>
                    </a:cubicBezTo>
                    <a:cubicBezTo>
                      <a:pt x="19606" y="3592"/>
                      <a:pt x="19384" y="650"/>
                      <a:pt x="15926" y="246"/>
                    </a:cubicBezTo>
                    <a:cubicBezTo>
                      <a:pt x="14241" y="50"/>
                      <a:pt x="12385" y="0"/>
                      <a:pt x="109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33"/>
              <p:cNvSpPr/>
              <p:nvPr/>
            </p:nvSpPr>
            <p:spPr>
              <a:xfrm>
                <a:off x="6128246" y="2948087"/>
                <a:ext cx="173491" cy="341203"/>
              </a:xfrm>
              <a:custGeom>
                <a:avLst/>
                <a:gdLst/>
                <a:ahLst/>
                <a:cxnLst/>
                <a:rect l="l" t="t" r="r" b="b"/>
                <a:pathLst>
                  <a:path w="5523" h="10862" extrusionOk="0">
                    <a:moveTo>
                      <a:pt x="5522" y="1"/>
                    </a:moveTo>
                    <a:lnTo>
                      <a:pt x="5522" y="1"/>
                    </a:lnTo>
                    <a:cubicBezTo>
                      <a:pt x="5522" y="1"/>
                      <a:pt x="3273" y="4387"/>
                      <a:pt x="3301" y="4472"/>
                    </a:cubicBezTo>
                    <a:cubicBezTo>
                      <a:pt x="3301" y="4473"/>
                      <a:pt x="3301" y="4473"/>
                      <a:pt x="3301" y="4473"/>
                    </a:cubicBezTo>
                    <a:cubicBezTo>
                      <a:pt x="3272" y="4473"/>
                      <a:pt x="1139" y="1516"/>
                      <a:pt x="1139" y="1516"/>
                    </a:cubicBezTo>
                    <a:cubicBezTo>
                      <a:pt x="1" y="4602"/>
                      <a:pt x="78" y="9807"/>
                      <a:pt x="78" y="9807"/>
                    </a:cubicBezTo>
                    <a:lnTo>
                      <a:pt x="3979" y="10861"/>
                    </a:lnTo>
                    <a:lnTo>
                      <a:pt x="5385" y="9157"/>
                    </a:lnTo>
                    <a:cubicBezTo>
                      <a:pt x="5276" y="7884"/>
                      <a:pt x="5522" y="1"/>
                      <a:pt x="55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33"/>
              <p:cNvSpPr/>
              <p:nvPr/>
            </p:nvSpPr>
            <p:spPr>
              <a:xfrm>
                <a:off x="6162140" y="2917177"/>
                <a:ext cx="141576" cy="211123"/>
              </a:xfrm>
              <a:custGeom>
                <a:avLst/>
                <a:gdLst/>
                <a:ahLst/>
                <a:cxnLst/>
                <a:rect l="l" t="t" r="r" b="b"/>
                <a:pathLst>
                  <a:path w="4507" h="6721" extrusionOk="0">
                    <a:moveTo>
                      <a:pt x="4507" y="1"/>
                    </a:moveTo>
                    <a:lnTo>
                      <a:pt x="257" y="1547"/>
                    </a:lnTo>
                    <a:lnTo>
                      <a:pt x="1" y="2886"/>
                    </a:lnTo>
                    <a:lnTo>
                      <a:pt x="2542" y="6721"/>
                    </a:lnTo>
                    <a:lnTo>
                      <a:pt x="4320" y="1941"/>
                    </a:lnTo>
                    <a:lnTo>
                      <a:pt x="4507" y="1"/>
                    </a:lnTo>
                    <a:close/>
                  </a:path>
                </a:pathLst>
              </a:custGeom>
              <a:solidFill>
                <a:srgbClr val="C765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33"/>
              <p:cNvSpPr/>
              <p:nvPr/>
            </p:nvSpPr>
            <p:spPr>
              <a:xfrm>
                <a:off x="6066426" y="2719781"/>
                <a:ext cx="267886" cy="221270"/>
              </a:xfrm>
              <a:custGeom>
                <a:avLst/>
                <a:gdLst/>
                <a:ahLst/>
                <a:cxnLst/>
                <a:rect l="l" t="t" r="r" b="b"/>
                <a:pathLst>
                  <a:path w="8528" h="7044" extrusionOk="0">
                    <a:moveTo>
                      <a:pt x="5703" y="0"/>
                    </a:moveTo>
                    <a:cubicBezTo>
                      <a:pt x="4650" y="0"/>
                      <a:pt x="4527" y="348"/>
                      <a:pt x="4527" y="348"/>
                    </a:cubicBezTo>
                    <a:cubicBezTo>
                      <a:pt x="4429" y="133"/>
                      <a:pt x="4174" y="24"/>
                      <a:pt x="3834" y="24"/>
                    </a:cubicBezTo>
                    <a:cubicBezTo>
                      <a:pt x="3433" y="24"/>
                      <a:pt x="2914" y="177"/>
                      <a:pt x="2401" y="485"/>
                    </a:cubicBezTo>
                    <a:cubicBezTo>
                      <a:pt x="1456" y="1058"/>
                      <a:pt x="0" y="3244"/>
                      <a:pt x="848" y="4447"/>
                    </a:cubicBezTo>
                    <a:lnTo>
                      <a:pt x="2521" y="7044"/>
                    </a:lnTo>
                    <a:lnTo>
                      <a:pt x="7877" y="5866"/>
                    </a:lnTo>
                    <a:cubicBezTo>
                      <a:pt x="7877" y="5866"/>
                      <a:pt x="8527" y="4190"/>
                      <a:pt x="8429" y="3146"/>
                    </a:cubicBezTo>
                    <a:cubicBezTo>
                      <a:pt x="8327" y="2102"/>
                      <a:pt x="7866" y="218"/>
                      <a:pt x="6499" y="53"/>
                    </a:cubicBezTo>
                    <a:cubicBezTo>
                      <a:pt x="6188" y="16"/>
                      <a:pt x="5925" y="0"/>
                      <a:pt x="57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33"/>
              <p:cNvSpPr/>
              <p:nvPr/>
            </p:nvSpPr>
            <p:spPr>
              <a:xfrm>
                <a:off x="6091054" y="2740419"/>
                <a:ext cx="223374" cy="268577"/>
              </a:xfrm>
              <a:custGeom>
                <a:avLst/>
                <a:gdLst/>
                <a:ahLst/>
                <a:cxnLst/>
                <a:rect l="l" t="t" r="r" b="b"/>
                <a:pathLst>
                  <a:path w="7111" h="8550" extrusionOk="0">
                    <a:moveTo>
                      <a:pt x="3435" y="1"/>
                    </a:moveTo>
                    <a:cubicBezTo>
                      <a:pt x="3045" y="1"/>
                      <a:pt x="2656" y="67"/>
                      <a:pt x="2292" y="205"/>
                    </a:cubicBezTo>
                    <a:cubicBezTo>
                      <a:pt x="1055" y="675"/>
                      <a:pt x="158" y="1906"/>
                      <a:pt x="21" y="3224"/>
                    </a:cubicBezTo>
                    <a:lnTo>
                      <a:pt x="113" y="2809"/>
                    </a:lnTo>
                    <a:lnTo>
                      <a:pt x="113" y="2809"/>
                    </a:lnTo>
                    <a:cubicBezTo>
                      <a:pt x="0" y="3399"/>
                      <a:pt x="187" y="4007"/>
                      <a:pt x="471" y="4535"/>
                    </a:cubicBezTo>
                    <a:cubicBezTo>
                      <a:pt x="756" y="5062"/>
                      <a:pt x="1136" y="5533"/>
                      <a:pt x="1445" y="6046"/>
                    </a:cubicBezTo>
                    <a:cubicBezTo>
                      <a:pt x="1765" y="6570"/>
                      <a:pt x="2014" y="7139"/>
                      <a:pt x="2387" y="7628"/>
                    </a:cubicBezTo>
                    <a:cubicBezTo>
                      <a:pt x="2763" y="8116"/>
                      <a:pt x="3301" y="8524"/>
                      <a:pt x="3916" y="8548"/>
                    </a:cubicBezTo>
                    <a:cubicBezTo>
                      <a:pt x="3938" y="8549"/>
                      <a:pt x="3959" y="8550"/>
                      <a:pt x="3981" y="8550"/>
                    </a:cubicBezTo>
                    <a:cubicBezTo>
                      <a:pt x="4198" y="8550"/>
                      <a:pt x="4415" y="8504"/>
                      <a:pt x="4626" y="8450"/>
                    </a:cubicBezTo>
                    <a:cubicBezTo>
                      <a:pt x="5026" y="8341"/>
                      <a:pt x="5427" y="8186"/>
                      <a:pt x="5743" y="7919"/>
                    </a:cubicBezTo>
                    <a:cubicBezTo>
                      <a:pt x="6003" y="7698"/>
                      <a:pt x="6197" y="7410"/>
                      <a:pt x="6379" y="7121"/>
                    </a:cubicBezTo>
                    <a:cubicBezTo>
                      <a:pt x="6562" y="6840"/>
                      <a:pt x="6741" y="6549"/>
                      <a:pt x="6868" y="6236"/>
                    </a:cubicBezTo>
                    <a:cubicBezTo>
                      <a:pt x="6998" y="5909"/>
                      <a:pt x="7075" y="5561"/>
                      <a:pt x="7093" y="5209"/>
                    </a:cubicBezTo>
                    <a:cubicBezTo>
                      <a:pt x="7110" y="4798"/>
                      <a:pt x="7047" y="4391"/>
                      <a:pt x="6980" y="3983"/>
                    </a:cubicBezTo>
                    <a:cubicBezTo>
                      <a:pt x="6808" y="2960"/>
                      <a:pt x="6583" y="1895"/>
                      <a:pt x="5912" y="1101"/>
                    </a:cubicBezTo>
                    <a:cubicBezTo>
                      <a:pt x="5309" y="386"/>
                      <a:pt x="4371" y="1"/>
                      <a:pt x="3435" y="1"/>
                    </a:cubicBezTo>
                    <a:close/>
                  </a:path>
                </a:pathLst>
              </a:custGeom>
              <a:solidFill>
                <a:srgbClr val="C765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33"/>
              <p:cNvSpPr/>
              <p:nvPr/>
            </p:nvSpPr>
            <p:spPr>
              <a:xfrm>
                <a:off x="6087190" y="2734702"/>
                <a:ext cx="222589" cy="151314"/>
              </a:xfrm>
              <a:custGeom>
                <a:avLst/>
                <a:gdLst/>
                <a:ahLst/>
                <a:cxnLst/>
                <a:rect l="l" t="t" r="r" b="b"/>
                <a:pathLst>
                  <a:path w="7086" h="4817" extrusionOk="0">
                    <a:moveTo>
                      <a:pt x="4235" y="0"/>
                    </a:moveTo>
                    <a:cubicBezTo>
                      <a:pt x="3571" y="0"/>
                      <a:pt x="2882" y="115"/>
                      <a:pt x="2330" y="348"/>
                    </a:cubicBezTo>
                    <a:cubicBezTo>
                      <a:pt x="1459" y="713"/>
                      <a:pt x="939" y="1371"/>
                      <a:pt x="447" y="2183"/>
                    </a:cubicBezTo>
                    <a:cubicBezTo>
                      <a:pt x="190" y="2608"/>
                      <a:pt x="0" y="3089"/>
                      <a:pt x="11" y="3588"/>
                    </a:cubicBezTo>
                    <a:cubicBezTo>
                      <a:pt x="21" y="3977"/>
                      <a:pt x="290" y="4816"/>
                      <a:pt x="781" y="4816"/>
                    </a:cubicBezTo>
                    <a:cubicBezTo>
                      <a:pt x="822" y="4816"/>
                      <a:pt x="866" y="4810"/>
                      <a:pt x="911" y="4797"/>
                    </a:cubicBezTo>
                    <a:cubicBezTo>
                      <a:pt x="1469" y="4639"/>
                      <a:pt x="2025" y="3887"/>
                      <a:pt x="2348" y="3444"/>
                    </a:cubicBezTo>
                    <a:cubicBezTo>
                      <a:pt x="2819" y="2801"/>
                      <a:pt x="3170" y="2077"/>
                      <a:pt x="3494" y="1350"/>
                    </a:cubicBezTo>
                    <a:lnTo>
                      <a:pt x="3494" y="1350"/>
                    </a:lnTo>
                    <a:cubicBezTo>
                      <a:pt x="3455" y="1813"/>
                      <a:pt x="3691" y="2253"/>
                      <a:pt x="3916" y="2661"/>
                    </a:cubicBezTo>
                    <a:cubicBezTo>
                      <a:pt x="4011" y="2836"/>
                      <a:pt x="4112" y="3016"/>
                      <a:pt x="4274" y="3131"/>
                    </a:cubicBezTo>
                    <a:cubicBezTo>
                      <a:pt x="4474" y="3276"/>
                      <a:pt x="4735" y="3304"/>
                      <a:pt x="4977" y="3360"/>
                    </a:cubicBezTo>
                    <a:cubicBezTo>
                      <a:pt x="5452" y="3476"/>
                      <a:pt x="5887" y="3740"/>
                      <a:pt x="6207" y="4105"/>
                    </a:cubicBezTo>
                    <a:cubicBezTo>
                      <a:pt x="6242" y="4144"/>
                      <a:pt x="6277" y="4182"/>
                      <a:pt x="6327" y="4186"/>
                    </a:cubicBezTo>
                    <a:cubicBezTo>
                      <a:pt x="6330" y="4186"/>
                      <a:pt x="6334" y="4186"/>
                      <a:pt x="6337" y="4186"/>
                    </a:cubicBezTo>
                    <a:cubicBezTo>
                      <a:pt x="6437" y="4186"/>
                      <a:pt x="6460" y="4035"/>
                      <a:pt x="6460" y="3926"/>
                    </a:cubicBezTo>
                    <a:cubicBezTo>
                      <a:pt x="6453" y="3483"/>
                      <a:pt x="6713" y="3086"/>
                      <a:pt x="6861" y="2668"/>
                    </a:cubicBezTo>
                    <a:cubicBezTo>
                      <a:pt x="7086" y="2010"/>
                      <a:pt x="6998" y="1216"/>
                      <a:pt x="6516" y="717"/>
                    </a:cubicBezTo>
                    <a:cubicBezTo>
                      <a:pt x="6211" y="397"/>
                      <a:pt x="5782" y="221"/>
                      <a:pt x="5350" y="119"/>
                    </a:cubicBezTo>
                    <a:cubicBezTo>
                      <a:pt x="5009" y="40"/>
                      <a:pt x="4626" y="0"/>
                      <a:pt x="42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3"/>
              <p:cNvSpPr/>
              <p:nvPr/>
            </p:nvSpPr>
            <p:spPr>
              <a:xfrm>
                <a:off x="6268911" y="2805192"/>
                <a:ext cx="77526" cy="101682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3237" extrusionOk="0">
                    <a:moveTo>
                      <a:pt x="1332" y="0"/>
                    </a:moveTo>
                    <a:cubicBezTo>
                      <a:pt x="742" y="0"/>
                      <a:pt x="203" y="639"/>
                      <a:pt x="102" y="1485"/>
                    </a:cubicBezTo>
                    <a:cubicBezTo>
                      <a:pt x="0" y="2378"/>
                      <a:pt x="422" y="3158"/>
                      <a:pt x="1044" y="3232"/>
                    </a:cubicBezTo>
                    <a:cubicBezTo>
                      <a:pt x="1075" y="3235"/>
                      <a:pt x="1105" y="3237"/>
                      <a:pt x="1136" y="3237"/>
                    </a:cubicBezTo>
                    <a:cubicBezTo>
                      <a:pt x="1726" y="3237"/>
                      <a:pt x="2266" y="2598"/>
                      <a:pt x="2366" y="1752"/>
                    </a:cubicBezTo>
                    <a:cubicBezTo>
                      <a:pt x="2468" y="859"/>
                      <a:pt x="2046" y="79"/>
                      <a:pt x="1424" y="5"/>
                    </a:cubicBezTo>
                    <a:cubicBezTo>
                      <a:pt x="1393" y="2"/>
                      <a:pt x="1363" y="0"/>
                      <a:pt x="1332" y="0"/>
                    </a:cubicBezTo>
                    <a:close/>
                  </a:path>
                </a:pathLst>
              </a:custGeom>
              <a:solidFill>
                <a:srgbClr val="C765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33"/>
              <p:cNvSpPr/>
              <p:nvPr/>
            </p:nvSpPr>
            <p:spPr>
              <a:xfrm>
                <a:off x="6192076" y="2874739"/>
                <a:ext cx="20764" cy="24408"/>
              </a:xfrm>
              <a:custGeom>
                <a:avLst/>
                <a:gdLst/>
                <a:ahLst/>
                <a:cxnLst/>
                <a:rect l="l" t="t" r="r" b="b"/>
                <a:pathLst>
                  <a:path w="661" h="777" extrusionOk="0">
                    <a:moveTo>
                      <a:pt x="232" y="0"/>
                    </a:moveTo>
                    <a:cubicBezTo>
                      <a:pt x="206" y="0"/>
                      <a:pt x="181" y="5"/>
                      <a:pt x="158" y="16"/>
                    </a:cubicBezTo>
                    <a:cubicBezTo>
                      <a:pt x="28" y="76"/>
                      <a:pt x="0" y="290"/>
                      <a:pt x="95" y="498"/>
                    </a:cubicBezTo>
                    <a:cubicBezTo>
                      <a:pt x="173" y="666"/>
                      <a:pt x="312" y="777"/>
                      <a:pt x="431" y="777"/>
                    </a:cubicBezTo>
                    <a:cubicBezTo>
                      <a:pt x="456" y="777"/>
                      <a:pt x="480" y="772"/>
                      <a:pt x="503" y="761"/>
                    </a:cubicBezTo>
                    <a:cubicBezTo>
                      <a:pt x="633" y="701"/>
                      <a:pt x="661" y="484"/>
                      <a:pt x="566" y="280"/>
                    </a:cubicBezTo>
                    <a:cubicBezTo>
                      <a:pt x="488" y="109"/>
                      <a:pt x="351" y="0"/>
                      <a:pt x="2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33"/>
              <p:cNvSpPr/>
              <p:nvPr/>
            </p:nvSpPr>
            <p:spPr>
              <a:xfrm>
                <a:off x="6137293" y="2895723"/>
                <a:ext cx="20795" cy="24502"/>
              </a:xfrm>
              <a:custGeom>
                <a:avLst/>
                <a:gdLst/>
                <a:ahLst/>
                <a:cxnLst/>
                <a:rect l="l" t="t" r="r" b="b"/>
                <a:pathLst>
                  <a:path w="662" h="780" extrusionOk="0">
                    <a:moveTo>
                      <a:pt x="231" y="1"/>
                    </a:moveTo>
                    <a:cubicBezTo>
                      <a:pt x="206" y="1"/>
                      <a:pt x="182" y="5"/>
                      <a:pt x="159" y="16"/>
                    </a:cubicBezTo>
                    <a:cubicBezTo>
                      <a:pt x="29" y="76"/>
                      <a:pt x="1" y="294"/>
                      <a:pt x="96" y="497"/>
                    </a:cubicBezTo>
                    <a:cubicBezTo>
                      <a:pt x="174" y="669"/>
                      <a:pt x="312" y="780"/>
                      <a:pt x="431" y="780"/>
                    </a:cubicBezTo>
                    <a:cubicBezTo>
                      <a:pt x="457" y="780"/>
                      <a:pt x="481" y="775"/>
                      <a:pt x="504" y="765"/>
                    </a:cubicBezTo>
                    <a:cubicBezTo>
                      <a:pt x="634" y="705"/>
                      <a:pt x="662" y="487"/>
                      <a:pt x="567" y="283"/>
                    </a:cubicBezTo>
                    <a:cubicBezTo>
                      <a:pt x="488" y="112"/>
                      <a:pt x="350" y="1"/>
                      <a:pt x="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33"/>
              <p:cNvSpPr/>
              <p:nvPr/>
            </p:nvSpPr>
            <p:spPr>
              <a:xfrm>
                <a:off x="6160507" y="2872509"/>
                <a:ext cx="31821" cy="70490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2244" extrusionOk="0">
                    <a:moveTo>
                      <a:pt x="110" y="0"/>
                    </a:moveTo>
                    <a:cubicBezTo>
                      <a:pt x="53" y="0"/>
                      <a:pt x="1" y="71"/>
                      <a:pt x="56" y="115"/>
                    </a:cubicBezTo>
                    <a:cubicBezTo>
                      <a:pt x="429" y="417"/>
                      <a:pt x="520" y="945"/>
                      <a:pt x="316" y="1370"/>
                    </a:cubicBezTo>
                    <a:cubicBezTo>
                      <a:pt x="218" y="1577"/>
                      <a:pt x="88" y="1823"/>
                      <a:pt x="243" y="2041"/>
                    </a:cubicBezTo>
                    <a:cubicBezTo>
                      <a:pt x="363" y="2204"/>
                      <a:pt x="557" y="2243"/>
                      <a:pt x="748" y="2243"/>
                    </a:cubicBezTo>
                    <a:cubicBezTo>
                      <a:pt x="808" y="2243"/>
                      <a:pt x="867" y="2240"/>
                      <a:pt x="924" y="2235"/>
                    </a:cubicBezTo>
                    <a:cubicBezTo>
                      <a:pt x="1010" y="2228"/>
                      <a:pt x="1012" y="2094"/>
                      <a:pt x="931" y="2094"/>
                    </a:cubicBezTo>
                    <a:cubicBezTo>
                      <a:pt x="929" y="2094"/>
                      <a:pt x="927" y="2094"/>
                      <a:pt x="924" y="2094"/>
                    </a:cubicBezTo>
                    <a:cubicBezTo>
                      <a:pt x="879" y="2098"/>
                      <a:pt x="826" y="2101"/>
                      <a:pt x="771" y="2101"/>
                    </a:cubicBezTo>
                    <a:cubicBezTo>
                      <a:pt x="555" y="2101"/>
                      <a:pt x="301" y="2053"/>
                      <a:pt x="309" y="1799"/>
                    </a:cubicBezTo>
                    <a:cubicBezTo>
                      <a:pt x="313" y="1665"/>
                      <a:pt x="390" y="1542"/>
                      <a:pt x="446" y="1426"/>
                    </a:cubicBezTo>
                    <a:cubicBezTo>
                      <a:pt x="489" y="1331"/>
                      <a:pt x="524" y="1236"/>
                      <a:pt x="545" y="1134"/>
                    </a:cubicBezTo>
                    <a:cubicBezTo>
                      <a:pt x="622" y="727"/>
                      <a:pt x="482" y="280"/>
                      <a:pt x="155" y="17"/>
                    </a:cubicBezTo>
                    <a:cubicBezTo>
                      <a:pt x="141" y="5"/>
                      <a:pt x="125" y="0"/>
                      <a:pt x="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33"/>
              <p:cNvSpPr/>
              <p:nvPr/>
            </p:nvSpPr>
            <p:spPr>
              <a:xfrm>
                <a:off x="6182244" y="2931910"/>
                <a:ext cx="60563" cy="29339"/>
              </a:xfrm>
              <a:custGeom>
                <a:avLst/>
                <a:gdLst/>
                <a:ahLst/>
                <a:cxnLst/>
                <a:rect l="l" t="t" r="r" b="b"/>
                <a:pathLst>
                  <a:path w="1928" h="934" extrusionOk="0">
                    <a:moveTo>
                      <a:pt x="1832" y="1"/>
                    </a:moveTo>
                    <a:cubicBezTo>
                      <a:pt x="1812" y="1"/>
                      <a:pt x="1792" y="11"/>
                      <a:pt x="1779" y="34"/>
                    </a:cubicBezTo>
                    <a:cubicBezTo>
                      <a:pt x="1523" y="512"/>
                      <a:pt x="1031" y="795"/>
                      <a:pt x="511" y="795"/>
                    </a:cubicBezTo>
                    <a:cubicBezTo>
                      <a:pt x="381" y="795"/>
                      <a:pt x="250" y="777"/>
                      <a:pt x="120" y="741"/>
                    </a:cubicBezTo>
                    <a:cubicBezTo>
                      <a:pt x="113" y="739"/>
                      <a:pt x="106" y="738"/>
                      <a:pt x="99" y="738"/>
                    </a:cubicBezTo>
                    <a:cubicBezTo>
                      <a:pt x="26" y="738"/>
                      <a:pt x="1" y="852"/>
                      <a:pt x="81" y="874"/>
                    </a:cubicBezTo>
                    <a:cubicBezTo>
                      <a:pt x="223" y="914"/>
                      <a:pt x="367" y="934"/>
                      <a:pt x="509" y="934"/>
                    </a:cubicBezTo>
                    <a:cubicBezTo>
                      <a:pt x="1078" y="934"/>
                      <a:pt x="1620" y="625"/>
                      <a:pt x="1898" y="108"/>
                    </a:cubicBezTo>
                    <a:cubicBezTo>
                      <a:pt x="1928" y="52"/>
                      <a:pt x="1879" y="1"/>
                      <a:pt x="18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33"/>
              <p:cNvSpPr/>
              <p:nvPr/>
            </p:nvSpPr>
            <p:spPr>
              <a:xfrm>
                <a:off x="6199678" y="2991970"/>
                <a:ext cx="20701" cy="22586"/>
              </a:xfrm>
              <a:custGeom>
                <a:avLst/>
                <a:gdLst/>
                <a:ahLst/>
                <a:cxnLst/>
                <a:rect l="l" t="t" r="r" b="b"/>
                <a:pathLst>
                  <a:path w="659" h="719" extrusionOk="0">
                    <a:moveTo>
                      <a:pt x="82" y="0"/>
                    </a:moveTo>
                    <a:cubicBezTo>
                      <a:pt x="76" y="0"/>
                      <a:pt x="70" y="1"/>
                      <a:pt x="64" y="3"/>
                    </a:cubicBezTo>
                    <a:cubicBezTo>
                      <a:pt x="29" y="10"/>
                      <a:pt x="1" y="52"/>
                      <a:pt x="15" y="87"/>
                    </a:cubicBezTo>
                    <a:cubicBezTo>
                      <a:pt x="113" y="344"/>
                      <a:pt x="243" y="639"/>
                      <a:pt x="538" y="716"/>
                    </a:cubicBezTo>
                    <a:cubicBezTo>
                      <a:pt x="545" y="718"/>
                      <a:pt x="551" y="718"/>
                      <a:pt x="557" y="718"/>
                    </a:cubicBezTo>
                    <a:cubicBezTo>
                      <a:pt x="631" y="718"/>
                      <a:pt x="659" y="602"/>
                      <a:pt x="577" y="579"/>
                    </a:cubicBezTo>
                    <a:cubicBezTo>
                      <a:pt x="335" y="516"/>
                      <a:pt x="233" y="259"/>
                      <a:pt x="148" y="52"/>
                    </a:cubicBezTo>
                    <a:cubicBezTo>
                      <a:pt x="137" y="22"/>
                      <a:pt x="112" y="0"/>
                      <a:pt x="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33"/>
              <p:cNvSpPr/>
              <p:nvPr/>
            </p:nvSpPr>
            <p:spPr>
              <a:xfrm>
                <a:off x="6211709" y="2989112"/>
                <a:ext cx="27266" cy="27517"/>
              </a:xfrm>
              <a:custGeom>
                <a:avLst/>
                <a:gdLst/>
                <a:ahLst/>
                <a:cxnLst/>
                <a:rect l="l" t="t" r="r" b="b"/>
                <a:pathLst>
                  <a:path w="868" h="876" extrusionOk="0">
                    <a:moveTo>
                      <a:pt x="72" y="1"/>
                    </a:moveTo>
                    <a:cubicBezTo>
                      <a:pt x="60" y="1"/>
                      <a:pt x="48" y="4"/>
                      <a:pt x="39" y="9"/>
                    </a:cubicBezTo>
                    <a:cubicBezTo>
                      <a:pt x="4" y="30"/>
                      <a:pt x="1" y="73"/>
                      <a:pt x="15" y="108"/>
                    </a:cubicBezTo>
                    <a:cubicBezTo>
                      <a:pt x="152" y="435"/>
                      <a:pt x="412" y="709"/>
                      <a:pt x="728" y="867"/>
                    </a:cubicBezTo>
                    <a:cubicBezTo>
                      <a:pt x="740" y="873"/>
                      <a:pt x="752" y="876"/>
                      <a:pt x="763" y="876"/>
                    </a:cubicBezTo>
                    <a:cubicBezTo>
                      <a:pt x="827" y="876"/>
                      <a:pt x="868" y="783"/>
                      <a:pt x="799" y="747"/>
                    </a:cubicBezTo>
                    <a:cubicBezTo>
                      <a:pt x="500" y="596"/>
                      <a:pt x="264" y="343"/>
                      <a:pt x="134" y="37"/>
                    </a:cubicBezTo>
                    <a:cubicBezTo>
                      <a:pt x="125" y="13"/>
                      <a:pt x="97" y="1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33"/>
              <p:cNvSpPr/>
              <p:nvPr/>
            </p:nvSpPr>
            <p:spPr>
              <a:xfrm>
                <a:off x="6224305" y="2985342"/>
                <a:ext cx="24973" cy="2729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869" extrusionOk="0">
                    <a:moveTo>
                      <a:pt x="82" y="0"/>
                    </a:moveTo>
                    <a:cubicBezTo>
                      <a:pt x="76" y="0"/>
                      <a:pt x="70" y="1"/>
                      <a:pt x="64" y="3"/>
                    </a:cubicBezTo>
                    <a:cubicBezTo>
                      <a:pt x="29" y="13"/>
                      <a:pt x="0" y="52"/>
                      <a:pt x="15" y="87"/>
                    </a:cubicBezTo>
                    <a:cubicBezTo>
                      <a:pt x="145" y="410"/>
                      <a:pt x="317" y="790"/>
                      <a:pt x="696" y="867"/>
                    </a:cubicBezTo>
                    <a:cubicBezTo>
                      <a:pt x="702" y="868"/>
                      <a:pt x="708" y="869"/>
                      <a:pt x="713" y="869"/>
                    </a:cubicBezTo>
                    <a:cubicBezTo>
                      <a:pt x="746" y="869"/>
                      <a:pt x="775" y="851"/>
                      <a:pt x="784" y="818"/>
                    </a:cubicBezTo>
                    <a:cubicBezTo>
                      <a:pt x="795" y="783"/>
                      <a:pt x="774" y="741"/>
                      <a:pt x="735" y="730"/>
                    </a:cubicBezTo>
                    <a:cubicBezTo>
                      <a:pt x="408" y="667"/>
                      <a:pt x="261" y="330"/>
                      <a:pt x="148" y="52"/>
                    </a:cubicBezTo>
                    <a:cubicBezTo>
                      <a:pt x="136" y="22"/>
                      <a:pt x="112" y="0"/>
                      <a:pt x="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3"/>
              <p:cNvSpPr/>
              <p:nvPr/>
            </p:nvSpPr>
            <p:spPr>
              <a:xfrm>
                <a:off x="6240200" y="2989018"/>
                <a:ext cx="24093" cy="19727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28" extrusionOk="0">
                    <a:moveTo>
                      <a:pt x="81" y="0"/>
                    </a:moveTo>
                    <a:cubicBezTo>
                      <a:pt x="70" y="0"/>
                      <a:pt x="58" y="3"/>
                      <a:pt x="46" y="9"/>
                    </a:cubicBezTo>
                    <a:cubicBezTo>
                      <a:pt x="15" y="26"/>
                      <a:pt x="1" y="72"/>
                      <a:pt x="22" y="104"/>
                    </a:cubicBezTo>
                    <a:cubicBezTo>
                      <a:pt x="180" y="346"/>
                      <a:pt x="377" y="613"/>
                      <a:pt x="697" y="627"/>
                    </a:cubicBezTo>
                    <a:cubicBezTo>
                      <a:pt x="735" y="627"/>
                      <a:pt x="767" y="592"/>
                      <a:pt x="767" y="557"/>
                    </a:cubicBezTo>
                    <a:cubicBezTo>
                      <a:pt x="767" y="518"/>
                      <a:pt x="735" y="487"/>
                      <a:pt x="697" y="487"/>
                    </a:cubicBezTo>
                    <a:cubicBezTo>
                      <a:pt x="436" y="476"/>
                      <a:pt x="271" y="230"/>
                      <a:pt x="141" y="33"/>
                    </a:cubicBezTo>
                    <a:cubicBezTo>
                      <a:pt x="127" y="12"/>
                      <a:pt x="105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33"/>
              <p:cNvSpPr/>
              <p:nvPr/>
            </p:nvSpPr>
            <p:spPr>
              <a:xfrm>
                <a:off x="6165564" y="2982452"/>
                <a:ext cx="47213" cy="27015"/>
              </a:xfrm>
              <a:custGeom>
                <a:avLst/>
                <a:gdLst/>
                <a:ahLst/>
                <a:cxnLst/>
                <a:rect l="l" t="t" r="r" b="b"/>
                <a:pathLst>
                  <a:path w="1503" h="860" extrusionOk="0">
                    <a:moveTo>
                      <a:pt x="104" y="1"/>
                    </a:moveTo>
                    <a:cubicBezTo>
                      <a:pt x="49" y="1"/>
                      <a:pt x="1" y="70"/>
                      <a:pt x="50" y="119"/>
                    </a:cubicBezTo>
                    <a:cubicBezTo>
                      <a:pt x="419" y="481"/>
                      <a:pt x="879" y="738"/>
                      <a:pt x="1382" y="857"/>
                    </a:cubicBezTo>
                    <a:cubicBezTo>
                      <a:pt x="1388" y="859"/>
                      <a:pt x="1394" y="860"/>
                      <a:pt x="1400" y="860"/>
                    </a:cubicBezTo>
                    <a:cubicBezTo>
                      <a:pt x="1475" y="860"/>
                      <a:pt x="1502" y="740"/>
                      <a:pt x="1421" y="720"/>
                    </a:cubicBezTo>
                    <a:cubicBezTo>
                      <a:pt x="939" y="608"/>
                      <a:pt x="500" y="365"/>
                      <a:pt x="152" y="21"/>
                    </a:cubicBezTo>
                    <a:cubicBezTo>
                      <a:pt x="137" y="7"/>
                      <a:pt x="120" y="1"/>
                      <a:pt x="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33"/>
              <p:cNvSpPr/>
              <p:nvPr/>
            </p:nvSpPr>
            <p:spPr>
              <a:xfrm>
                <a:off x="6263257" y="2943752"/>
                <a:ext cx="41370" cy="51988"/>
              </a:xfrm>
              <a:custGeom>
                <a:avLst/>
                <a:gdLst/>
                <a:ahLst/>
                <a:cxnLst/>
                <a:rect l="l" t="t" r="r" b="b"/>
                <a:pathLst>
                  <a:path w="1317" h="1655" extrusionOk="0">
                    <a:moveTo>
                      <a:pt x="1232" y="0"/>
                    </a:moveTo>
                    <a:cubicBezTo>
                      <a:pt x="1204" y="0"/>
                      <a:pt x="1177" y="15"/>
                      <a:pt x="1168" y="51"/>
                    </a:cubicBezTo>
                    <a:cubicBezTo>
                      <a:pt x="1094" y="343"/>
                      <a:pt x="915" y="589"/>
                      <a:pt x="725" y="814"/>
                    </a:cubicBezTo>
                    <a:cubicBezTo>
                      <a:pt x="514" y="1067"/>
                      <a:pt x="286" y="1306"/>
                      <a:pt x="50" y="1534"/>
                    </a:cubicBezTo>
                    <a:cubicBezTo>
                      <a:pt x="1" y="1584"/>
                      <a:pt x="50" y="1655"/>
                      <a:pt x="106" y="1655"/>
                    </a:cubicBezTo>
                    <a:cubicBezTo>
                      <a:pt x="122" y="1655"/>
                      <a:pt x="138" y="1649"/>
                      <a:pt x="152" y="1636"/>
                    </a:cubicBezTo>
                    <a:cubicBezTo>
                      <a:pt x="398" y="1394"/>
                      <a:pt x="637" y="1140"/>
                      <a:pt x="855" y="873"/>
                    </a:cubicBezTo>
                    <a:cubicBezTo>
                      <a:pt x="1052" y="641"/>
                      <a:pt x="1228" y="385"/>
                      <a:pt x="1302" y="86"/>
                    </a:cubicBezTo>
                    <a:cubicBezTo>
                      <a:pt x="1316" y="34"/>
                      <a:pt x="1273" y="0"/>
                      <a:pt x="12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33"/>
              <p:cNvSpPr/>
              <p:nvPr/>
            </p:nvSpPr>
            <p:spPr>
              <a:xfrm>
                <a:off x="6305947" y="2821149"/>
                <a:ext cx="23057" cy="62103"/>
              </a:xfrm>
              <a:custGeom>
                <a:avLst/>
                <a:gdLst/>
                <a:ahLst/>
                <a:cxnLst/>
                <a:rect l="l" t="t" r="r" b="b"/>
                <a:pathLst>
                  <a:path w="734" h="1977" extrusionOk="0">
                    <a:moveTo>
                      <a:pt x="101" y="0"/>
                    </a:moveTo>
                    <a:cubicBezTo>
                      <a:pt x="40" y="0"/>
                      <a:pt x="0" y="92"/>
                      <a:pt x="66" y="133"/>
                    </a:cubicBezTo>
                    <a:cubicBezTo>
                      <a:pt x="336" y="299"/>
                      <a:pt x="512" y="597"/>
                      <a:pt x="547" y="910"/>
                    </a:cubicBezTo>
                    <a:cubicBezTo>
                      <a:pt x="586" y="1258"/>
                      <a:pt x="459" y="1603"/>
                      <a:pt x="252" y="1877"/>
                    </a:cubicBezTo>
                    <a:cubicBezTo>
                      <a:pt x="212" y="1926"/>
                      <a:pt x="262" y="1976"/>
                      <a:pt x="313" y="1976"/>
                    </a:cubicBezTo>
                    <a:cubicBezTo>
                      <a:pt x="334" y="1976"/>
                      <a:pt x="356" y="1968"/>
                      <a:pt x="371" y="1947"/>
                    </a:cubicBezTo>
                    <a:cubicBezTo>
                      <a:pt x="603" y="1641"/>
                      <a:pt x="733" y="1251"/>
                      <a:pt x="681" y="868"/>
                    </a:cubicBezTo>
                    <a:cubicBezTo>
                      <a:pt x="635" y="517"/>
                      <a:pt x="438" y="197"/>
                      <a:pt x="136" y="10"/>
                    </a:cubicBezTo>
                    <a:cubicBezTo>
                      <a:pt x="124" y="3"/>
                      <a:pt x="112" y="0"/>
                      <a:pt x="1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33"/>
              <p:cNvSpPr/>
              <p:nvPr/>
            </p:nvSpPr>
            <p:spPr>
              <a:xfrm>
                <a:off x="6300481" y="2845368"/>
                <a:ext cx="22240" cy="28177"/>
              </a:xfrm>
              <a:custGeom>
                <a:avLst/>
                <a:gdLst/>
                <a:ahLst/>
                <a:cxnLst/>
                <a:rect l="l" t="t" r="r" b="b"/>
                <a:pathLst>
                  <a:path w="708" h="897" extrusionOk="0">
                    <a:moveTo>
                      <a:pt x="596" y="0"/>
                    </a:moveTo>
                    <a:cubicBezTo>
                      <a:pt x="418" y="0"/>
                      <a:pt x="256" y="104"/>
                      <a:pt x="152" y="245"/>
                    </a:cubicBezTo>
                    <a:cubicBezTo>
                      <a:pt x="32" y="410"/>
                      <a:pt x="1" y="628"/>
                      <a:pt x="4" y="828"/>
                    </a:cubicBezTo>
                    <a:cubicBezTo>
                      <a:pt x="4" y="874"/>
                      <a:pt x="39" y="897"/>
                      <a:pt x="74" y="897"/>
                    </a:cubicBezTo>
                    <a:cubicBezTo>
                      <a:pt x="110" y="897"/>
                      <a:pt x="145" y="874"/>
                      <a:pt x="145" y="828"/>
                    </a:cubicBezTo>
                    <a:cubicBezTo>
                      <a:pt x="141" y="656"/>
                      <a:pt x="162" y="480"/>
                      <a:pt x="261" y="333"/>
                    </a:cubicBezTo>
                    <a:cubicBezTo>
                      <a:pt x="339" y="219"/>
                      <a:pt x="465" y="141"/>
                      <a:pt x="603" y="141"/>
                    </a:cubicBezTo>
                    <a:cubicBezTo>
                      <a:pt x="614" y="141"/>
                      <a:pt x="625" y="142"/>
                      <a:pt x="637" y="143"/>
                    </a:cubicBezTo>
                    <a:cubicBezTo>
                      <a:pt x="638" y="143"/>
                      <a:pt x="640" y="143"/>
                      <a:pt x="642" y="143"/>
                    </a:cubicBezTo>
                    <a:cubicBezTo>
                      <a:pt x="678" y="143"/>
                      <a:pt x="707" y="106"/>
                      <a:pt x="707" y="72"/>
                    </a:cubicBezTo>
                    <a:cubicBezTo>
                      <a:pt x="707" y="34"/>
                      <a:pt x="675" y="9"/>
                      <a:pt x="637" y="2"/>
                    </a:cubicBezTo>
                    <a:cubicBezTo>
                      <a:pt x="623" y="1"/>
                      <a:pt x="609" y="0"/>
                      <a:pt x="5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33"/>
              <p:cNvSpPr/>
              <p:nvPr/>
            </p:nvSpPr>
            <p:spPr>
              <a:xfrm>
                <a:off x="6260021" y="2837547"/>
                <a:ext cx="15895" cy="44009"/>
              </a:xfrm>
              <a:custGeom>
                <a:avLst/>
                <a:gdLst/>
                <a:ahLst/>
                <a:cxnLst/>
                <a:rect l="l" t="t" r="r" b="b"/>
                <a:pathLst>
                  <a:path w="506" h="1401" extrusionOk="0">
                    <a:moveTo>
                      <a:pt x="251" y="611"/>
                    </a:moveTo>
                    <a:lnTo>
                      <a:pt x="251" y="611"/>
                    </a:lnTo>
                    <a:cubicBezTo>
                      <a:pt x="251" y="612"/>
                      <a:pt x="252" y="612"/>
                      <a:pt x="252" y="613"/>
                    </a:cubicBezTo>
                    <a:cubicBezTo>
                      <a:pt x="253" y="620"/>
                      <a:pt x="254" y="626"/>
                      <a:pt x="256" y="632"/>
                    </a:cubicBezTo>
                    <a:lnTo>
                      <a:pt x="256" y="632"/>
                    </a:lnTo>
                    <a:cubicBezTo>
                      <a:pt x="258" y="670"/>
                      <a:pt x="262" y="707"/>
                      <a:pt x="266" y="744"/>
                    </a:cubicBezTo>
                    <a:lnTo>
                      <a:pt x="266" y="744"/>
                    </a:lnTo>
                    <a:cubicBezTo>
                      <a:pt x="253" y="701"/>
                      <a:pt x="241" y="657"/>
                      <a:pt x="229" y="613"/>
                    </a:cubicBezTo>
                    <a:lnTo>
                      <a:pt x="229" y="613"/>
                    </a:lnTo>
                    <a:cubicBezTo>
                      <a:pt x="230" y="613"/>
                      <a:pt x="231" y="613"/>
                      <a:pt x="233" y="613"/>
                    </a:cubicBezTo>
                    <a:cubicBezTo>
                      <a:pt x="239" y="613"/>
                      <a:pt x="245" y="612"/>
                      <a:pt x="251" y="611"/>
                    </a:cubicBezTo>
                    <a:close/>
                    <a:moveTo>
                      <a:pt x="352" y="0"/>
                    </a:moveTo>
                    <a:cubicBezTo>
                      <a:pt x="315" y="0"/>
                      <a:pt x="275" y="28"/>
                      <a:pt x="269" y="68"/>
                    </a:cubicBezTo>
                    <a:cubicBezTo>
                      <a:pt x="267" y="84"/>
                      <a:pt x="266" y="100"/>
                      <a:pt x="264" y="116"/>
                    </a:cubicBezTo>
                    <a:lnTo>
                      <a:pt x="264" y="116"/>
                    </a:lnTo>
                    <a:cubicBezTo>
                      <a:pt x="257" y="119"/>
                      <a:pt x="250" y="124"/>
                      <a:pt x="244" y="130"/>
                    </a:cubicBezTo>
                    <a:lnTo>
                      <a:pt x="244" y="130"/>
                    </a:lnTo>
                    <a:cubicBezTo>
                      <a:pt x="230" y="117"/>
                      <a:pt x="212" y="107"/>
                      <a:pt x="189" y="104"/>
                    </a:cubicBezTo>
                    <a:cubicBezTo>
                      <a:pt x="184" y="103"/>
                      <a:pt x="179" y="102"/>
                      <a:pt x="174" y="102"/>
                    </a:cubicBezTo>
                    <a:lnTo>
                      <a:pt x="174" y="102"/>
                    </a:lnTo>
                    <a:cubicBezTo>
                      <a:pt x="165" y="68"/>
                      <a:pt x="138" y="53"/>
                      <a:pt x="110" y="53"/>
                    </a:cubicBezTo>
                    <a:cubicBezTo>
                      <a:pt x="68" y="53"/>
                      <a:pt x="25" y="86"/>
                      <a:pt x="37" y="139"/>
                    </a:cubicBezTo>
                    <a:cubicBezTo>
                      <a:pt x="42" y="158"/>
                      <a:pt x="47" y="176"/>
                      <a:pt x="52" y="195"/>
                    </a:cubicBezTo>
                    <a:lnTo>
                      <a:pt x="52" y="195"/>
                    </a:lnTo>
                    <a:cubicBezTo>
                      <a:pt x="48" y="204"/>
                      <a:pt x="45" y="214"/>
                      <a:pt x="44" y="226"/>
                    </a:cubicBezTo>
                    <a:lnTo>
                      <a:pt x="44" y="226"/>
                    </a:lnTo>
                    <a:cubicBezTo>
                      <a:pt x="19" y="240"/>
                      <a:pt x="1" y="268"/>
                      <a:pt x="9" y="304"/>
                    </a:cubicBezTo>
                    <a:cubicBezTo>
                      <a:pt x="94" y="669"/>
                      <a:pt x="185" y="1038"/>
                      <a:pt x="371" y="1369"/>
                    </a:cubicBezTo>
                    <a:cubicBezTo>
                      <a:pt x="384" y="1391"/>
                      <a:pt x="407" y="1401"/>
                      <a:pt x="431" y="1401"/>
                    </a:cubicBezTo>
                    <a:cubicBezTo>
                      <a:pt x="468" y="1401"/>
                      <a:pt x="506" y="1376"/>
                      <a:pt x="501" y="1334"/>
                    </a:cubicBezTo>
                    <a:cubicBezTo>
                      <a:pt x="491" y="1249"/>
                      <a:pt x="481" y="1164"/>
                      <a:pt x="472" y="1080"/>
                    </a:cubicBezTo>
                    <a:lnTo>
                      <a:pt x="472" y="1080"/>
                    </a:lnTo>
                    <a:cubicBezTo>
                      <a:pt x="481" y="1069"/>
                      <a:pt x="487" y="1055"/>
                      <a:pt x="487" y="1038"/>
                    </a:cubicBezTo>
                    <a:cubicBezTo>
                      <a:pt x="505" y="708"/>
                      <a:pt x="477" y="374"/>
                      <a:pt x="410" y="51"/>
                    </a:cubicBezTo>
                    <a:cubicBezTo>
                      <a:pt x="403" y="15"/>
                      <a:pt x="378" y="0"/>
                      <a:pt x="3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33"/>
              <p:cNvSpPr/>
              <p:nvPr/>
            </p:nvSpPr>
            <p:spPr>
              <a:xfrm>
                <a:off x="6126581" y="2780659"/>
                <a:ext cx="68605" cy="80102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2550" extrusionOk="0">
                    <a:moveTo>
                      <a:pt x="2041" y="0"/>
                    </a:moveTo>
                    <a:cubicBezTo>
                      <a:pt x="2006" y="0"/>
                      <a:pt x="1975" y="22"/>
                      <a:pt x="1980" y="66"/>
                    </a:cubicBezTo>
                    <a:cubicBezTo>
                      <a:pt x="2040" y="628"/>
                      <a:pt x="1790" y="1152"/>
                      <a:pt x="1446" y="1577"/>
                    </a:cubicBezTo>
                    <a:cubicBezTo>
                      <a:pt x="1280" y="1781"/>
                      <a:pt x="1098" y="1978"/>
                      <a:pt x="894" y="2146"/>
                    </a:cubicBezTo>
                    <a:cubicBezTo>
                      <a:pt x="715" y="2293"/>
                      <a:pt x="494" y="2410"/>
                      <a:pt x="261" y="2410"/>
                    </a:cubicBezTo>
                    <a:cubicBezTo>
                      <a:pt x="214" y="2410"/>
                      <a:pt x="168" y="2406"/>
                      <a:pt x="120" y="2396"/>
                    </a:cubicBezTo>
                    <a:cubicBezTo>
                      <a:pt x="114" y="2395"/>
                      <a:pt x="108" y="2394"/>
                      <a:pt x="103" y="2394"/>
                    </a:cubicBezTo>
                    <a:cubicBezTo>
                      <a:pt x="28" y="2394"/>
                      <a:pt x="0" y="2513"/>
                      <a:pt x="85" y="2530"/>
                    </a:cubicBezTo>
                    <a:cubicBezTo>
                      <a:pt x="147" y="2543"/>
                      <a:pt x="208" y="2549"/>
                      <a:pt x="268" y="2549"/>
                    </a:cubicBezTo>
                    <a:cubicBezTo>
                      <a:pt x="787" y="2549"/>
                      <a:pt x="1217" y="2075"/>
                      <a:pt x="1526" y="1700"/>
                    </a:cubicBezTo>
                    <a:cubicBezTo>
                      <a:pt x="1902" y="1243"/>
                      <a:pt x="2184" y="674"/>
                      <a:pt x="2120" y="69"/>
                    </a:cubicBezTo>
                    <a:cubicBezTo>
                      <a:pt x="2115" y="23"/>
                      <a:pt x="2077" y="0"/>
                      <a:pt x="20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33"/>
              <p:cNvSpPr/>
              <p:nvPr/>
            </p:nvSpPr>
            <p:spPr>
              <a:xfrm>
                <a:off x="6067212" y="2757727"/>
                <a:ext cx="65212" cy="120655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3841" extrusionOk="0">
                    <a:moveTo>
                      <a:pt x="1977" y="1"/>
                    </a:moveTo>
                    <a:cubicBezTo>
                      <a:pt x="1965" y="1"/>
                      <a:pt x="1953" y="4"/>
                      <a:pt x="1940" y="12"/>
                    </a:cubicBezTo>
                    <a:cubicBezTo>
                      <a:pt x="1402" y="360"/>
                      <a:pt x="896" y="782"/>
                      <a:pt x="548" y="1327"/>
                    </a:cubicBezTo>
                    <a:cubicBezTo>
                      <a:pt x="211" y="1861"/>
                      <a:pt x="0" y="2560"/>
                      <a:pt x="176" y="3186"/>
                    </a:cubicBezTo>
                    <a:cubicBezTo>
                      <a:pt x="260" y="3499"/>
                      <a:pt x="485" y="3787"/>
                      <a:pt x="819" y="3840"/>
                    </a:cubicBezTo>
                    <a:cubicBezTo>
                      <a:pt x="823" y="3840"/>
                      <a:pt x="827" y="3841"/>
                      <a:pt x="831" y="3841"/>
                    </a:cubicBezTo>
                    <a:cubicBezTo>
                      <a:pt x="910" y="3841"/>
                      <a:pt x="941" y="3716"/>
                      <a:pt x="858" y="3702"/>
                    </a:cubicBezTo>
                    <a:cubicBezTo>
                      <a:pt x="207" y="3601"/>
                      <a:pt x="200" y="2725"/>
                      <a:pt x="313" y="2237"/>
                    </a:cubicBezTo>
                    <a:cubicBezTo>
                      <a:pt x="446" y="1653"/>
                      <a:pt x="791" y="1151"/>
                      <a:pt x="1220" y="747"/>
                    </a:cubicBezTo>
                    <a:cubicBezTo>
                      <a:pt x="1462" y="515"/>
                      <a:pt x="1733" y="314"/>
                      <a:pt x="2014" y="135"/>
                    </a:cubicBezTo>
                    <a:cubicBezTo>
                      <a:pt x="2076" y="94"/>
                      <a:pt x="2036" y="1"/>
                      <a:pt x="1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3"/>
              <p:cNvSpPr/>
              <p:nvPr/>
            </p:nvSpPr>
            <p:spPr>
              <a:xfrm>
                <a:off x="6078897" y="2790616"/>
                <a:ext cx="28523" cy="86196"/>
              </a:xfrm>
              <a:custGeom>
                <a:avLst/>
                <a:gdLst/>
                <a:ahLst/>
                <a:cxnLst/>
                <a:rect l="l" t="t" r="r" b="b"/>
                <a:pathLst>
                  <a:path w="908" h="2744" extrusionOk="0">
                    <a:moveTo>
                      <a:pt x="606" y="1"/>
                    </a:moveTo>
                    <a:cubicBezTo>
                      <a:pt x="590" y="1"/>
                      <a:pt x="573" y="8"/>
                      <a:pt x="559" y="26"/>
                    </a:cubicBezTo>
                    <a:cubicBezTo>
                      <a:pt x="201" y="480"/>
                      <a:pt x="1" y="1042"/>
                      <a:pt x="1" y="1622"/>
                    </a:cubicBezTo>
                    <a:cubicBezTo>
                      <a:pt x="1" y="1896"/>
                      <a:pt x="29" y="2202"/>
                      <a:pt x="180" y="2438"/>
                    </a:cubicBezTo>
                    <a:cubicBezTo>
                      <a:pt x="290" y="2615"/>
                      <a:pt x="484" y="2744"/>
                      <a:pt x="695" y="2744"/>
                    </a:cubicBezTo>
                    <a:cubicBezTo>
                      <a:pt x="740" y="2744"/>
                      <a:pt x="785" y="2738"/>
                      <a:pt x="830" y="2726"/>
                    </a:cubicBezTo>
                    <a:cubicBezTo>
                      <a:pt x="907" y="2703"/>
                      <a:pt x="884" y="2589"/>
                      <a:pt x="812" y="2589"/>
                    </a:cubicBezTo>
                    <a:cubicBezTo>
                      <a:pt x="806" y="2589"/>
                      <a:pt x="799" y="2590"/>
                      <a:pt x="791" y="2592"/>
                    </a:cubicBezTo>
                    <a:cubicBezTo>
                      <a:pt x="757" y="2602"/>
                      <a:pt x="723" y="2606"/>
                      <a:pt x="690" y="2606"/>
                    </a:cubicBezTo>
                    <a:cubicBezTo>
                      <a:pt x="478" y="2606"/>
                      <a:pt x="306" y="2425"/>
                      <a:pt x="233" y="2234"/>
                    </a:cubicBezTo>
                    <a:cubicBezTo>
                      <a:pt x="145" y="2005"/>
                      <a:pt x="131" y="1749"/>
                      <a:pt x="141" y="1510"/>
                    </a:cubicBezTo>
                    <a:cubicBezTo>
                      <a:pt x="166" y="1007"/>
                      <a:pt x="349" y="519"/>
                      <a:pt x="658" y="125"/>
                    </a:cubicBezTo>
                    <a:cubicBezTo>
                      <a:pt x="700" y="72"/>
                      <a:pt x="655" y="1"/>
                      <a:pt x="6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33"/>
              <p:cNvSpPr/>
              <p:nvPr/>
            </p:nvSpPr>
            <p:spPr>
              <a:xfrm>
                <a:off x="6204453" y="2710923"/>
                <a:ext cx="119462" cy="71526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2277" extrusionOk="0">
                    <a:moveTo>
                      <a:pt x="1405" y="1"/>
                    </a:moveTo>
                    <a:cubicBezTo>
                      <a:pt x="1270" y="1"/>
                      <a:pt x="1136" y="11"/>
                      <a:pt x="1005" y="33"/>
                    </a:cubicBezTo>
                    <a:cubicBezTo>
                      <a:pt x="647" y="93"/>
                      <a:pt x="306" y="247"/>
                      <a:pt x="49" y="507"/>
                    </a:cubicBezTo>
                    <a:cubicBezTo>
                      <a:pt x="0" y="556"/>
                      <a:pt x="47" y="628"/>
                      <a:pt x="101" y="628"/>
                    </a:cubicBezTo>
                    <a:cubicBezTo>
                      <a:pt x="116" y="628"/>
                      <a:pt x="133" y="621"/>
                      <a:pt x="147" y="606"/>
                    </a:cubicBezTo>
                    <a:cubicBezTo>
                      <a:pt x="476" y="275"/>
                      <a:pt x="938" y="141"/>
                      <a:pt x="1397" y="141"/>
                    </a:cubicBezTo>
                    <a:cubicBezTo>
                      <a:pt x="1538" y="141"/>
                      <a:pt x="1678" y="154"/>
                      <a:pt x="1813" y="177"/>
                    </a:cubicBezTo>
                    <a:cubicBezTo>
                      <a:pt x="2418" y="282"/>
                      <a:pt x="3051" y="592"/>
                      <a:pt x="3339" y="1161"/>
                    </a:cubicBezTo>
                    <a:cubicBezTo>
                      <a:pt x="3500" y="1481"/>
                      <a:pt x="3539" y="1857"/>
                      <a:pt x="3406" y="2191"/>
                    </a:cubicBezTo>
                    <a:cubicBezTo>
                      <a:pt x="3384" y="2242"/>
                      <a:pt x="3427" y="2277"/>
                      <a:pt x="3470" y="2277"/>
                    </a:cubicBezTo>
                    <a:cubicBezTo>
                      <a:pt x="3498" y="2277"/>
                      <a:pt x="3527" y="2263"/>
                      <a:pt x="3539" y="2230"/>
                    </a:cubicBezTo>
                    <a:cubicBezTo>
                      <a:pt x="3803" y="1569"/>
                      <a:pt x="3448" y="855"/>
                      <a:pt x="2903" y="465"/>
                    </a:cubicBezTo>
                    <a:cubicBezTo>
                      <a:pt x="2477" y="163"/>
                      <a:pt x="1934" y="1"/>
                      <a:pt x="14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33"/>
              <p:cNvSpPr/>
              <p:nvPr/>
            </p:nvSpPr>
            <p:spPr>
              <a:xfrm>
                <a:off x="6203605" y="2688337"/>
                <a:ext cx="27203" cy="43192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75" extrusionOk="0">
                    <a:moveTo>
                      <a:pt x="771" y="1"/>
                    </a:moveTo>
                    <a:cubicBezTo>
                      <a:pt x="759" y="1"/>
                      <a:pt x="746" y="5"/>
                      <a:pt x="733" y="14"/>
                    </a:cubicBezTo>
                    <a:cubicBezTo>
                      <a:pt x="326" y="327"/>
                      <a:pt x="58" y="794"/>
                      <a:pt x="6" y="1307"/>
                    </a:cubicBezTo>
                    <a:cubicBezTo>
                      <a:pt x="1" y="1352"/>
                      <a:pt x="32" y="1374"/>
                      <a:pt x="67" y="1374"/>
                    </a:cubicBezTo>
                    <a:cubicBezTo>
                      <a:pt x="102" y="1374"/>
                      <a:pt x="139" y="1352"/>
                      <a:pt x="143" y="1307"/>
                    </a:cubicBezTo>
                    <a:cubicBezTo>
                      <a:pt x="196" y="850"/>
                      <a:pt x="438" y="414"/>
                      <a:pt x="807" y="137"/>
                    </a:cubicBezTo>
                    <a:cubicBezTo>
                      <a:pt x="865" y="90"/>
                      <a:pt x="827" y="1"/>
                      <a:pt x="7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33"/>
              <p:cNvSpPr/>
              <p:nvPr/>
            </p:nvSpPr>
            <p:spPr>
              <a:xfrm>
                <a:off x="6197699" y="2692578"/>
                <a:ext cx="7193" cy="4002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1274" extrusionOk="0">
                    <a:moveTo>
                      <a:pt x="69" y="0"/>
                    </a:moveTo>
                    <a:cubicBezTo>
                      <a:pt x="34" y="0"/>
                      <a:pt x="0" y="23"/>
                      <a:pt x="4" y="69"/>
                    </a:cubicBezTo>
                    <a:cubicBezTo>
                      <a:pt x="32" y="448"/>
                      <a:pt x="60" y="828"/>
                      <a:pt x="88" y="1207"/>
                    </a:cubicBezTo>
                    <a:cubicBezTo>
                      <a:pt x="90" y="1251"/>
                      <a:pt x="126" y="1273"/>
                      <a:pt x="161" y="1273"/>
                    </a:cubicBezTo>
                    <a:cubicBezTo>
                      <a:pt x="196" y="1273"/>
                      <a:pt x="229" y="1251"/>
                      <a:pt x="225" y="1207"/>
                    </a:cubicBezTo>
                    <a:cubicBezTo>
                      <a:pt x="201" y="828"/>
                      <a:pt x="173" y="448"/>
                      <a:pt x="145" y="69"/>
                    </a:cubicBezTo>
                    <a:cubicBezTo>
                      <a:pt x="141" y="23"/>
                      <a:pt x="104" y="0"/>
                      <a:pt x="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33"/>
              <p:cNvSpPr/>
              <p:nvPr/>
            </p:nvSpPr>
            <p:spPr>
              <a:xfrm>
                <a:off x="6260084" y="2843232"/>
                <a:ext cx="25036" cy="41622"/>
              </a:xfrm>
              <a:custGeom>
                <a:avLst/>
                <a:gdLst/>
                <a:ahLst/>
                <a:cxnLst/>
                <a:rect l="l" t="t" r="r" b="b"/>
                <a:pathLst>
                  <a:path w="797" h="1325" extrusionOk="0">
                    <a:moveTo>
                      <a:pt x="670" y="1"/>
                    </a:moveTo>
                    <a:cubicBezTo>
                      <a:pt x="652" y="1"/>
                      <a:pt x="635" y="7"/>
                      <a:pt x="622" y="21"/>
                    </a:cubicBezTo>
                    <a:cubicBezTo>
                      <a:pt x="473" y="177"/>
                      <a:pt x="324" y="333"/>
                      <a:pt x="172" y="486"/>
                    </a:cubicBezTo>
                    <a:lnTo>
                      <a:pt x="172" y="486"/>
                    </a:lnTo>
                    <a:cubicBezTo>
                      <a:pt x="182" y="454"/>
                      <a:pt x="192" y="424"/>
                      <a:pt x="204" y="393"/>
                    </a:cubicBezTo>
                    <a:cubicBezTo>
                      <a:pt x="243" y="295"/>
                      <a:pt x="285" y="200"/>
                      <a:pt x="334" y="105"/>
                    </a:cubicBezTo>
                    <a:cubicBezTo>
                      <a:pt x="363" y="52"/>
                      <a:pt x="315" y="1"/>
                      <a:pt x="268" y="1"/>
                    </a:cubicBezTo>
                    <a:cubicBezTo>
                      <a:pt x="248" y="1"/>
                      <a:pt x="228" y="11"/>
                      <a:pt x="215" y="35"/>
                    </a:cubicBezTo>
                    <a:cubicBezTo>
                      <a:pt x="151" y="154"/>
                      <a:pt x="95" y="278"/>
                      <a:pt x="53" y="404"/>
                    </a:cubicBezTo>
                    <a:cubicBezTo>
                      <a:pt x="32" y="460"/>
                      <a:pt x="0" y="527"/>
                      <a:pt x="4" y="590"/>
                    </a:cubicBezTo>
                    <a:cubicBezTo>
                      <a:pt x="11" y="643"/>
                      <a:pt x="56" y="685"/>
                      <a:pt x="113" y="685"/>
                    </a:cubicBezTo>
                    <a:cubicBezTo>
                      <a:pt x="172" y="682"/>
                      <a:pt x="215" y="636"/>
                      <a:pt x="257" y="597"/>
                    </a:cubicBezTo>
                    <a:cubicBezTo>
                      <a:pt x="273" y="582"/>
                      <a:pt x="289" y="566"/>
                      <a:pt x="305" y="551"/>
                    </a:cubicBezTo>
                    <a:lnTo>
                      <a:pt x="305" y="551"/>
                    </a:lnTo>
                    <a:cubicBezTo>
                      <a:pt x="245" y="652"/>
                      <a:pt x="197" y="760"/>
                      <a:pt x="179" y="882"/>
                    </a:cubicBezTo>
                    <a:cubicBezTo>
                      <a:pt x="172" y="928"/>
                      <a:pt x="208" y="971"/>
                      <a:pt x="248" y="971"/>
                    </a:cubicBezTo>
                    <a:cubicBezTo>
                      <a:pt x="264" y="971"/>
                      <a:pt x="281" y="965"/>
                      <a:pt x="295" y="949"/>
                    </a:cubicBezTo>
                    <a:cubicBezTo>
                      <a:pt x="339" y="905"/>
                      <a:pt x="382" y="862"/>
                      <a:pt x="425" y="818"/>
                    </a:cubicBezTo>
                    <a:lnTo>
                      <a:pt x="425" y="818"/>
                    </a:lnTo>
                    <a:cubicBezTo>
                      <a:pt x="382" y="915"/>
                      <a:pt x="338" y="1015"/>
                      <a:pt x="348" y="1121"/>
                    </a:cubicBezTo>
                    <a:cubicBezTo>
                      <a:pt x="351" y="1162"/>
                      <a:pt x="383" y="1194"/>
                      <a:pt x="420" y="1194"/>
                    </a:cubicBezTo>
                    <a:cubicBezTo>
                      <a:pt x="431" y="1194"/>
                      <a:pt x="442" y="1191"/>
                      <a:pt x="454" y="1184"/>
                    </a:cubicBezTo>
                    <a:cubicBezTo>
                      <a:pt x="499" y="1156"/>
                      <a:pt x="543" y="1126"/>
                      <a:pt x="585" y="1093"/>
                    </a:cubicBezTo>
                    <a:lnTo>
                      <a:pt x="585" y="1093"/>
                    </a:lnTo>
                    <a:cubicBezTo>
                      <a:pt x="570" y="1142"/>
                      <a:pt x="553" y="1192"/>
                      <a:pt x="534" y="1241"/>
                    </a:cubicBezTo>
                    <a:cubicBezTo>
                      <a:pt x="516" y="1291"/>
                      <a:pt x="557" y="1324"/>
                      <a:pt x="601" y="1324"/>
                    </a:cubicBezTo>
                    <a:cubicBezTo>
                      <a:pt x="629" y="1324"/>
                      <a:pt x="659" y="1309"/>
                      <a:pt x="672" y="1276"/>
                    </a:cubicBezTo>
                    <a:cubicBezTo>
                      <a:pt x="717" y="1153"/>
                      <a:pt x="756" y="1030"/>
                      <a:pt x="784" y="903"/>
                    </a:cubicBezTo>
                    <a:cubicBezTo>
                      <a:pt x="797" y="855"/>
                      <a:pt x="756" y="812"/>
                      <a:pt x="714" y="812"/>
                    </a:cubicBezTo>
                    <a:cubicBezTo>
                      <a:pt x="698" y="812"/>
                      <a:pt x="682" y="818"/>
                      <a:pt x="668" y="833"/>
                    </a:cubicBezTo>
                    <a:cubicBezTo>
                      <a:pt x="618" y="883"/>
                      <a:pt x="566" y="929"/>
                      <a:pt x="511" y="972"/>
                    </a:cubicBezTo>
                    <a:lnTo>
                      <a:pt x="511" y="972"/>
                    </a:lnTo>
                    <a:cubicBezTo>
                      <a:pt x="528" y="924"/>
                      <a:pt x="550" y="878"/>
                      <a:pt x="570" y="833"/>
                    </a:cubicBezTo>
                    <a:cubicBezTo>
                      <a:pt x="612" y="734"/>
                      <a:pt x="650" y="640"/>
                      <a:pt x="693" y="541"/>
                    </a:cubicBezTo>
                    <a:cubicBezTo>
                      <a:pt x="714" y="491"/>
                      <a:pt x="676" y="435"/>
                      <a:pt x="630" y="435"/>
                    </a:cubicBezTo>
                    <a:cubicBezTo>
                      <a:pt x="615" y="435"/>
                      <a:pt x="599" y="442"/>
                      <a:pt x="584" y="457"/>
                    </a:cubicBezTo>
                    <a:cubicBezTo>
                      <a:pt x="530" y="512"/>
                      <a:pt x="476" y="566"/>
                      <a:pt x="423" y="621"/>
                    </a:cubicBezTo>
                    <a:lnTo>
                      <a:pt x="423" y="621"/>
                    </a:lnTo>
                    <a:cubicBezTo>
                      <a:pt x="524" y="441"/>
                      <a:pt x="664" y="277"/>
                      <a:pt x="738" y="88"/>
                    </a:cubicBezTo>
                    <a:cubicBezTo>
                      <a:pt x="758" y="40"/>
                      <a:pt x="714" y="1"/>
                      <a:pt x="6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33"/>
              <p:cNvSpPr/>
              <p:nvPr/>
            </p:nvSpPr>
            <p:spPr>
              <a:xfrm>
                <a:off x="6132550" y="2988201"/>
                <a:ext cx="35622" cy="19403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6177" extrusionOk="0">
                    <a:moveTo>
                      <a:pt x="1048" y="1"/>
                    </a:moveTo>
                    <a:cubicBezTo>
                      <a:pt x="1020" y="1"/>
                      <a:pt x="993" y="15"/>
                      <a:pt x="981" y="49"/>
                    </a:cubicBezTo>
                    <a:cubicBezTo>
                      <a:pt x="507" y="1578"/>
                      <a:pt x="201" y="3156"/>
                      <a:pt x="68" y="4752"/>
                    </a:cubicBezTo>
                    <a:cubicBezTo>
                      <a:pt x="32" y="5205"/>
                      <a:pt x="11" y="5655"/>
                      <a:pt x="1" y="6108"/>
                    </a:cubicBezTo>
                    <a:cubicBezTo>
                      <a:pt x="1" y="6154"/>
                      <a:pt x="35" y="6177"/>
                      <a:pt x="70" y="6177"/>
                    </a:cubicBezTo>
                    <a:cubicBezTo>
                      <a:pt x="104" y="6177"/>
                      <a:pt x="140" y="6154"/>
                      <a:pt x="141" y="6108"/>
                    </a:cubicBezTo>
                    <a:cubicBezTo>
                      <a:pt x="173" y="4516"/>
                      <a:pt x="377" y="2927"/>
                      <a:pt x="756" y="1377"/>
                    </a:cubicBezTo>
                    <a:cubicBezTo>
                      <a:pt x="865" y="945"/>
                      <a:pt x="985" y="513"/>
                      <a:pt x="1118" y="88"/>
                    </a:cubicBezTo>
                    <a:cubicBezTo>
                      <a:pt x="1133" y="35"/>
                      <a:pt x="1091" y="1"/>
                      <a:pt x="10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33"/>
              <p:cNvSpPr/>
              <p:nvPr/>
            </p:nvSpPr>
            <p:spPr>
              <a:xfrm>
                <a:off x="6293476" y="3013268"/>
                <a:ext cx="9801" cy="154424"/>
              </a:xfrm>
              <a:custGeom>
                <a:avLst/>
                <a:gdLst/>
                <a:ahLst/>
                <a:cxnLst/>
                <a:rect l="l" t="t" r="r" b="b"/>
                <a:pathLst>
                  <a:path w="312" h="4916" extrusionOk="0">
                    <a:moveTo>
                      <a:pt x="173" y="0"/>
                    </a:moveTo>
                    <a:cubicBezTo>
                      <a:pt x="138" y="0"/>
                      <a:pt x="104" y="22"/>
                      <a:pt x="108" y="66"/>
                    </a:cubicBezTo>
                    <a:cubicBezTo>
                      <a:pt x="174" y="1307"/>
                      <a:pt x="167" y="2555"/>
                      <a:pt x="90" y="3795"/>
                    </a:cubicBezTo>
                    <a:cubicBezTo>
                      <a:pt x="65" y="4147"/>
                      <a:pt x="37" y="4498"/>
                      <a:pt x="6" y="4850"/>
                    </a:cubicBezTo>
                    <a:cubicBezTo>
                      <a:pt x="0" y="4894"/>
                      <a:pt x="33" y="4916"/>
                      <a:pt x="68" y="4916"/>
                    </a:cubicBezTo>
                    <a:cubicBezTo>
                      <a:pt x="103" y="4916"/>
                      <a:pt x="141" y="4894"/>
                      <a:pt x="146" y="4850"/>
                    </a:cubicBezTo>
                    <a:cubicBezTo>
                      <a:pt x="262" y="3613"/>
                      <a:pt x="311" y="2368"/>
                      <a:pt x="287" y="1124"/>
                    </a:cubicBezTo>
                    <a:cubicBezTo>
                      <a:pt x="280" y="773"/>
                      <a:pt x="266" y="418"/>
                      <a:pt x="248" y="66"/>
                    </a:cubicBezTo>
                    <a:cubicBezTo>
                      <a:pt x="245" y="22"/>
                      <a:pt x="208" y="0"/>
                      <a:pt x="1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33"/>
              <p:cNvSpPr/>
              <p:nvPr/>
            </p:nvSpPr>
            <p:spPr>
              <a:xfrm>
                <a:off x="6304690" y="2941302"/>
                <a:ext cx="63076" cy="276461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8801" extrusionOk="0">
                    <a:moveTo>
                      <a:pt x="426" y="1"/>
                    </a:moveTo>
                    <a:cubicBezTo>
                      <a:pt x="384" y="1"/>
                      <a:pt x="342" y="34"/>
                      <a:pt x="359" y="87"/>
                    </a:cubicBezTo>
                    <a:cubicBezTo>
                      <a:pt x="661" y="1152"/>
                      <a:pt x="1158" y="2160"/>
                      <a:pt x="1817" y="3052"/>
                    </a:cubicBezTo>
                    <a:lnTo>
                      <a:pt x="1817" y="3052"/>
                    </a:lnTo>
                    <a:cubicBezTo>
                      <a:pt x="1612" y="3165"/>
                      <a:pt x="1419" y="3300"/>
                      <a:pt x="1223" y="3429"/>
                    </a:cubicBezTo>
                    <a:cubicBezTo>
                      <a:pt x="995" y="3580"/>
                      <a:pt x="766" y="3732"/>
                      <a:pt x="538" y="3883"/>
                    </a:cubicBezTo>
                    <a:cubicBezTo>
                      <a:pt x="422" y="3956"/>
                      <a:pt x="309" y="4034"/>
                      <a:pt x="193" y="4108"/>
                    </a:cubicBezTo>
                    <a:cubicBezTo>
                      <a:pt x="123" y="4157"/>
                      <a:pt x="0" y="4213"/>
                      <a:pt x="28" y="4318"/>
                    </a:cubicBezTo>
                    <a:cubicBezTo>
                      <a:pt x="49" y="4403"/>
                      <a:pt x="169" y="4449"/>
                      <a:pt x="236" y="4491"/>
                    </a:cubicBezTo>
                    <a:cubicBezTo>
                      <a:pt x="355" y="4564"/>
                      <a:pt x="475" y="4635"/>
                      <a:pt x="601" y="4705"/>
                    </a:cubicBezTo>
                    <a:cubicBezTo>
                      <a:pt x="703" y="4761"/>
                      <a:pt x="809" y="4818"/>
                      <a:pt x="918" y="4870"/>
                    </a:cubicBezTo>
                    <a:cubicBezTo>
                      <a:pt x="974" y="4902"/>
                      <a:pt x="1034" y="4930"/>
                      <a:pt x="1090" y="4958"/>
                    </a:cubicBezTo>
                    <a:cubicBezTo>
                      <a:pt x="1146" y="4983"/>
                      <a:pt x="1227" y="5004"/>
                      <a:pt x="1269" y="5050"/>
                    </a:cubicBezTo>
                    <a:cubicBezTo>
                      <a:pt x="1318" y="5102"/>
                      <a:pt x="1276" y="5151"/>
                      <a:pt x="1248" y="5204"/>
                    </a:cubicBezTo>
                    <a:cubicBezTo>
                      <a:pt x="1220" y="5260"/>
                      <a:pt x="1195" y="5317"/>
                      <a:pt x="1167" y="5369"/>
                    </a:cubicBezTo>
                    <a:cubicBezTo>
                      <a:pt x="1118" y="5478"/>
                      <a:pt x="1072" y="5587"/>
                      <a:pt x="1030" y="5696"/>
                    </a:cubicBezTo>
                    <a:cubicBezTo>
                      <a:pt x="851" y="6153"/>
                      <a:pt x="728" y="6631"/>
                      <a:pt x="601" y="7106"/>
                    </a:cubicBezTo>
                    <a:cubicBezTo>
                      <a:pt x="457" y="7643"/>
                      <a:pt x="317" y="8185"/>
                      <a:pt x="92" y="8694"/>
                    </a:cubicBezTo>
                    <a:cubicBezTo>
                      <a:pt x="67" y="8750"/>
                      <a:pt x="116" y="8800"/>
                      <a:pt x="161" y="8800"/>
                    </a:cubicBezTo>
                    <a:cubicBezTo>
                      <a:pt x="181" y="8800"/>
                      <a:pt x="200" y="8790"/>
                      <a:pt x="211" y="8765"/>
                    </a:cubicBezTo>
                    <a:cubicBezTo>
                      <a:pt x="605" y="7875"/>
                      <a:pt x="752" y="6905"/>
                      <a:pt x="1069" y="5991"/>
                    </a:cubicBezTo>
                    <a:cubicBezTo>
                      <a:pt x="1149" y="5756"/>
                      <a:pt x="1244" y="5528"/>
                      <a:pt x="1357" y="5303"/>
                    </a:cubicBezTo>
                    <a:cubicBezTo>
                      <a:pt x="1399" y="5222"/>
                      <a:pt x="1462" y="5134"/>
                      <a:pt x="1427" y="5035"/>
                    </a:cubicBezTo>
                    <a:cubicBezTo>
                      <a:pt x="1396" y="4944"/>
                      <a:pt x="1301" y="4902"/>
                      <a:pt x="1220" y="4863"/>
                    </a:cubicBezTo>
                    <a:cubicBezTo>
                      <a:pt x="984" y="4754"/>
                      <a:pt x="752" y="4635"/>
                      <a:pt x="527" y="4501"/>
                    </a:cubicBezTo>
                    <a:cubicBezTo>
                      <a:pt x="425" y="4441"/>
                      <a:pt x="324" y="4382"/>
                      <a:pt x="222" y="4315"/>
                    </a:cubicBezTo>
                    <a:cubicBezTo>
                      <a:pt x="215" y="4311"/>
                      <a:pt x="204" y="4304"/>
                      <a:pt x="193" y="4297"/>
                    </a:cubicBezTo>
                    <a:cubicBezTo>
                      <a:pt x="174" y="4286"/>
                      <a:pt x="165" y="4281"/>
                      <a:pt x="166" y="4281"/>
                    </a:cubicBezTo>
                    <a:lnTo>
                      <a:pt x="166" y="4281"/>
                    </a:lnTo>
                    <a:cubicBezTo>
                      <a:pt x="167" y="4281"/>
                      <a:pt x="172" y="4283"/>
                      <a:pt x="179" y="4287"/>
                    </a:cubicBezTo>
                    <a:cubicBezTo>
                      <a:pt x="183" y="4273"/>
                      <a:pt x="253" y="4238"/>
                      <a:pt x="264" y="4231"/>
                    </a:cubicBezTo>
                    <a:cubicBezTo>
                      <a:pt x="331" y="4185"/>
                      <a:pt x="397" y="4143"/>
                      <a:pt x="464" y="4097"/>
                    </a:cubicBezTo>
                    <a:cubicBezTo>
                      <a:pt x="714" y="3932"/>
                      <a:pt x="960" y="3770"/>
                      <a:pt x="1209" y="3605"/>
                    </a:cubicBezTo>
                    <a:cubicBezTo>
                      <a:pt x="1452" y="3443"/>
                      <a:pt x="1694" y="3268"/>
                      <a:pt x="1958" y="3138"/>
                    </a:cubicBezTo>
                    <a:cubicBezTo>
                      <a:pt x="1989" y="3120"/>
                      <a:pt x="2007" y="3071"/>
                      <a:pt x="1982" y="3039"/>
                    </a:cubicBezTo>
                    <a:cubicBezTo>
                      <a:pt x="1308" y="2143"/>
                      <a:pt x="802" y="1131"/>
                      <a:pt x="492" y="52"/>
                    </a:cubicBezTo>
                    <a:cubicBezTo>
                      <a:pt x="482" y="16"/>
                      <a:pt x="454" y="1"/>
                      <a:pt x="4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33"/>
              <p:cNvSpPr/>
              <p:nvPr/>
            </p:nvSpPr>
            <p:spPr>
              <a:xfrm>
                <a:off x="6101200" y="2949407"/>
                <a:ext cx="47370" cy="13438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4278" extrusionOk="0">
                    <a:moveTo>
                      <a:pt x="1423" y="0"/>
                    </a:moveTo>
                    <a:cubicBezTo>
                      <a:pt x="1395" y="0"/>
                      <a:pt x="1369" y="15"/>
                      <a:pt x="1361" y="50"/>
                    </a:cubicBezTo>
                    <a:cubicBezTo>
                      <a:pt x="1206" y="669"/>
                      <a:pt x="974" y="1259"/>
                      <a:pt x="718" y="1843"/>
                    </a:cubicBezTo>
                    <a:cubicBezTo>
                      <a:pt x="588" y="2138"/>
                      <a:pt x="454" y="2430"/>
                      <a:pt x="320" y="2721"/>
                    </a:cubicBezTo>
                    <a:cubicBezTo>
                      <a:pt x="257" y="2865"/>
                      <a:pt x="194" y="3006"/>
                      <a:pt x="131" y="3150"/>
                    </a:cubicBezTo>
                    <a:cubicBezTo>
                      <a:pt x="81" y="3266"/>
                      <a:pt x="1" y="3393"/>
                      <a:pt x="81" y="3512"/>
                    </a:cubicBezTo>
                    <a:cubicBezTo>
                      <a:pt x="173" y="3649"/>
                      <a:pt x="303" y="3772"/>
                      <a:pt x="419" y="3888"/>
                    </a:cubicBezTo>
                    <a:cubicBezTo>
                      <a:pt x="545" y="4018"/>
                      <a:pt x="675" y="4141"/>
                      <a:pt x="813" y="4261"/>
                    </a:cubicBezTo>
                    <a:cubicBezTo>
                      <a:pt x="826" y="4273"/>
                      <a:pt x="842" y="4278"/>
                      <a:pt x="857" y="4278"/>
                    </a:cubicBezTo>
                    <a:cubicBezTo>
                      <a:pt x="913" y="4278"/>
                      <a:pt x="964" y="4206"/>
                      <a:pt x="911" y="4159"/>
                    </a:cubicBezTo>
                    <a:cubicBezTo>
                      <a:pt x="686" y="3966"/>
                      <a:pt x="475" y="3755"/>
                      <a:pt x="278" y="3533"/>
                    </a:cubicBezTo>
                    <a:cubicBezTo>
                      <a:pt x="215" y="3459"/>
                      <a:pt x="169" y="3421"/>
                      <a:pt x="208" y="3322"/>
                    </a:cubicBezTo>
                    <a:cubicBezTo>
                      <a:pt x="236" y="3252"/>
                      <a:pt x="268" y="3185"/>
                      <a:pt x="299" y="3115"/>
                    </a:cubicBezTo>
                    <a:cubicBezTo>
                      <a:pt x="359" y="2978"/>
                      <a:pt x="419" y="2841"/>
                      <a:pt x="482" y="2704"/>
                    </a:cubicBezTo>
                    <a:cubicBezTo>
                      <a:pt x="725" y="2163"/>
                      <a:pt x="978" y="1621"/>
                      <a:pt x="1189" y="1062"/>
                    </a:cubicBezTo>
                    <a:cubicBezTo>
                      <a:pt x="1308" y="743"/>
                      <a:pt x="1414" y="419"/>
                      <a:pt x="1494" y="85"/>
                    </a:cubicBezTo>
                    <a:cubicBezTo>
                      <a:pt x="1507" y="35"/>
                      <a:pt x="1464" y="0"/>
                      <a:pt x="14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33"/>
              <p:cNvSpPr/>
              <p:nvPr/>
            </p:nvSpPr>
            <p:spPr>
              <a:xfrm>
                <a:off x="6091713" y="3079360"/>
                <a:ext cx="42250" cy="162999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5189" extrusionOk="0">
                    <a:moveTo>
                      <a:pt x="1250" y="0"/>
                    </a:moveTo>
                    <a:cubicBezTo>
                      <a:pt x="1229" y="0"/>
                      <a:pt x="1209" y="11"/>
                      <a:pt x="1195" y="36"/>
                    </a:cubicBezTo>
                    <a:cubicBezTo>
                      <a:pt x="1044" y="342"/>
                      <a:pt x="851" y="626"/>
                      <a:pt x="619" y="876"/>
                    </a:cubicBezTo>
                    <a:cubicBezTo>
                      <a:pt x="506" y="999"/>
                      <a:pt x="383" y="1115"/>
                      <a:pt x="250" y="1220"/>
                    </a:cubicBezTo>
                    <a:cubicBezTo>
                      <a:pt x="130" y="1315"/>
                      <a:pt x="0" y="1389"/>
                      <a:pt x="0" y="1565"/>
                    </a:cubicBezTo>
                    <a:cubicBezTo>
                      <a:pt x="4" y="1734"/>
                      <a:pt x="81" y="1909"/>
                      <a:pt x="123" y="2071"/>
                    </a:cubicBezTo>
                    <a:cubicBezTo>
                      <a:pt x="176" y="2271"/>
                      <a:pt x="229" y="2468"/>
                      <a:pt x="278" y="2668"/>
                    </a:cubicBezTo>
                    <a:cubicBezTo>
                      <a:pt x="373" y="3048"/>
                      <a:pt x="464" y="3431"/>
                      <a:pt x="549" y="3814"/>
                    </a:cubicBezTo>
                    <a:cubicBezTo>
                      <a:pt x="647" y="4257"/>
                      <a:pt x="738" y="4696"/>
                      <a:pt x="823" y="5139"/>
                    </a:cubicBezTo>
                    <a:cubicBezTo>
                      <a:pt x="830" y="5174"/>
                      <a:pt x="855" y="5189"/>
                      <a:pt x="883" y="5189"/>
                    </a:cubicBezTo>
                    <a:cubicBezTo>
                      <a:pt x="925" y="5189"/>
                      <a:pt x="970" y="5154"/>
                      <a:pt x="960" y="5101"/>
                    </a:cubicBezTo>
                    <a:cubicBezTo>
                      <a:pt x="816" y="4345"/>
                      <a:pt x="651" y="3593"/>
                      <a:pt x="468" y="2844"/>
                    </a:cubicBezTo>
                    <a:cubicBezTo>
                      <a:pt x="376" y="2475"/>
                      <a:pt x="278" y="2106"/>
                      <a:pt x="176" y="1737"/>
                    </a:cubicBezTo>
                    <a:cubicBezTo>
                      <a:pt x="159" y="1667"/>
                      <a:pt x="123" y="1579"/>
                      <a:pt x="148" y="1505"/>
                    </a:cubicBezTo>
                    <a:cubicBezTo>
                      <a:pt x="176" y="1428"/>
                      <a:pt x="278" y="1379"/>
                      <a:pt x="338" y="1326"/>
                    </a:cubicBezTo>
                    <a:cubicBezTo>
                      <a:pt x="468" y="1224"/>
                      <a:pt x="587" y="1115"/>
                      <a:pt x="700" y="995"/>
                    </a:cubicBezTo>
                    <a:cubicBezTo>
                      <a:pt x="949" y="732"/>
                      <a:pt x="1157" y="430"/>
                      <a:pt x="1318" y="106"/>
                    </a:cubicBezTo>
                    <a:cubicBezTo>
                      <a:pt x="1345" y="51"/>
                      <a:pt x="1297" y="0"/>
                      <a:pt x="12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33"/>
              <p:cNvSpPr/>
              <p:nvPr/>
            </p:nvSpPr>
            <p:spPr>
              <a:xfrm>
                <a:off x="5912191" y="3226213"/>
                <a:ext cx="148738" cy="146100"/>
              </a:xfrm>
              <a:custGeom>
                <a:avLst/>
                <a:gdLst/>
                <a:ahLst/>
                <a:cxnLst/>
                <a:rect l="l" t="t" r="r" b="b"/>
                <a:pathLst>
                  <a:path w="4735" h="4651" extrusionOk="0">
                    <a:moveTo>
                      <a:pt x="2622" y="0"/>
                    </a:moveTo>
                    <a:lnTo>
                      <a:pt x="1188" y="412"/>
                    </a:lnTo>
                    <a:cubicBezTo>
                      <a:pt x="1188" y="412"/>
                      <a:pt x="665" y="230"/>
                      <a:pt x="477" y="230"/>
                    </a:cubicBezTo>
                    <a:cubicBezTo>
                      <a:pt x="446" y="230"/>
                      <a:pt x="424" y="235"/>
                      <a:pt x="415" y="246"/>
                    </a:cubicBezTo>
                    <a:cubicBezTo>
                      <a:pt x="348" y="331"/>
                      <a:pt x="0" y="1188"/>
                      <a:pt x="0" y="1188"/>
                    </a:cubicBezTo>
                    <a:lnTo>
                      <a:pt x="99" y="3628"/>
                    </a:lnTo>
                    <a:lnTo>
                      <a:pt x="2921" y="4601"/>
                    </a:lnTo>
                    <a:lnTo>
                      <a:pt x="4074" y="4650"/>
                    </a:lnTo>
                    <a:lnTo>
                      <a:pt x="4735" y="2060"/>
                    </a:lnTo>
                    <a:lnTo>
                      <a:pt x="2622" y="0"/>
                    </a:lnTo>
                    <a:close/>
                  </a:path>
                </a:pathLst>
              </a:custGeom>
              <a:solidFill>
                <a:srgbClr val="C765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33"/>
              <p:cNvSpPr/>
              <p:nvPr/>
            </p:nvSpPr>
            <p:spPr>
              <a:xfrm>
                <a:off x="6169396" y="3054167"/>
                <a:ext cx="72280" cy="98792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3145" extrusionOk="0">
                    <a:moveTo>
                      <a:pt x="97" y="1"/>
                    </a:moveTo>
                    <a:cubicBezTo>
                      <a:pt x="50" y="1"/>
                      <a:pt x="1" y="51"/>
                      <a:pt x="30" y="107"/>
                    </a:cubicBezTo>
                    <a:cubicBezTo>
                      <a:pt x="610" y="1196"/>
                      <a:pt x="1323" y="2209"/>
                      <a:pt x="2156" y="3122"/>
                    </a:cubicBezTo>
                    <a:cubicBezTo>
                      <a:pt x="2170" y="3138"/>
                      <a:pt x="2186" y="3144"/>
                      <a:pt x="2201" y="3144"/>
                    </a:cubicBezTo>
                    <a:cubicBezTo>
                      <a:pt x="2253" y="3144"/>
                      <a:pt x="2301" y="3072"/>
                      <a:pt x="2255" y="3021"/>
                    </a:cubicBezTo>
                    <a:cubicBezTo>
                      <a:pt x="1432" y="2117"/>
                      <a:pt x="726" y="1116"/>
                      <a:pt x="153" y="37"/>
                    </a:cubicBezTo>
                    <a:cubicBezTo>
                      <a:pt x="140" y="11"/>
                      <a:pt x="118" y="1"/>
                      <a:pt x="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33"/>
              <p:cNvSpPr/>
              <p:nvPr/>
            </p:nvSpPr>
            <p:spPr>
              <a:xfrm>
                <a:off x="6237342" y="3040471"/>
                <a:ext cx="63673" cy="114184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3635" extrusionOk="0">
                    <a:moveTo>
                      <a:pt x="1933" y="1"/>
                    </a:moveTo>
                    <a:cubicBezTo>
                      <a:pt x="1913" y="1"/>
                      <a:pt x="1893" y="11"/>
                      <a:pt x="1881" y="37"/>
                    </a:cubicBezTo>
                    <a:cubicBezTo>
                      <a:pt x="1315" y="1225"/>
                      <a:pt x="696" y="2392"/>
                      <a:pt x="32" y="3530"/>
                    </a:cubicBezTo>
                    <a:cubicBezTo>
                      <a:pt x="0" y="3584"/>
                      <a:pt x="48" y="3634"/>
                      <a:pt x="95" y="3634"/>
                    </a:cubicBezTo>
                    <a:cubicBezTo>
                      <a:pt x="116" y="3634"/>
                      <a:pt x="137" y="3624"/>
                      <a:pt x="151" y="3601"/>
                    </a:cubicBezTo>
                    <a:cubicBezTo>
                      <a:pt x="819" y="2462"/>
                      <a:pt x="1434" y="1299"/>
                      <a:pt x="2000" y="107"/>
                    </a:cubicBezTo>
                    <a:cubicBezTo>
                      <a:pt x="2027" y="52"/>
                      <a:pt x="1979" y="1"/>
                      <a:pt x="19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33"/>
              <p:cNvSpPr/>
              <p:nvPr/>
            </p:nvSpPr>
            <p:spPr>
              <a:xfrm>
                <a:off x="6037872" y="3255333"/>
                <a:ext cx="33015" cy="133315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4244" extrusionOk="0">
                    <a:moveTo>
                      <a:pt x="964" y="1"/>
                    </a:moveTo>
                    <a:cubicBezTo>
                      <a:pt x="937" y="1"/>
                      <a:pt x="911" y="16"/>
                      <a:pt x="902" y="50"/>
                    </a:cubicBezTo>
                    <a:cubicBezTo>
                      <a:pt x="607" y="1418"/>
                      <a:pt x="308" y="2788"/>
                      <a:pt x="13" y="4156"/>
                    </a:cubicBezTo>
                    <a:cubicBezTo>
                      <a:pt x="0" y="4209"/>
                      <a:pt x="46" y="4244"/>
                      <a:pt x="87" y="4244"/>
                    </a:cubicBezTo>
                    <a:cubicBezTo>
                      <a:pt x="114" y="4244"/>
                      <a:pt x="140" y="4229"/>
                      <a:pt x="147" y="4194"/>
                    </a:cubicBezTo>
                    <a:cubicBezTo>
                      <a:pt x="446" y="2824"/>
                      <a:pt x="741" y="1456"/>
                      <a:pt x="1040" y="89"/>
                    </a:cubicBezTo>
                    <a:cubicBezTo>
                      <a:pt x="1050" y="36"/>
                      <a:pt x="1005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33"/>
              <p:cNvSpPr/>
              <p:nvPr/>
            </p:nvSpPr>
            <p:spPr>
              <a:xfrm>
                <a:off x="6242179" y="3283510"/>
                <a:ext cx="32009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833" extrusionOk="0">
                    <a:moveTo>
                      <a:pt x="66" y="0"/>
                    </a:moveTo>
                    <a:cubicBezTo>
                      <a:pt x="30" y="0"/>
                      <a:pt x="1" y="37"/>
                      <a:pt x="1" y="71"/>
                    </a:cubicBezTo>
                    <a:cubicBezTo>
                      <a:pt x="1" y="113"/>
                      <a:pt x="33" y="138"/>
                      <a:pt x="71" y="141"/>
                    </a:cubicBezTo>
                    <a:cubicBezTo>
                      <a:pt x="430" y="180"/>
                      <a:pt x="749" y="443"/>
                      <a:pt x="865" y="784"/>
                    </a:cubicBezTo>
                    <a:cubicBezTo>
                      <a:pt x="877" y="818"/>
                      <a:pt x="905" y="832"/>
                      <a:pt x="933" y="832"/>
                    </a:cubicBezTo>
                    <a:cubicBezTo>
                      <a:pt x="976" y="832"/>
                      <a:pt x="1018" y="799"/>
                      <a:pt x="999" y="746"/>
                    </a:cubicBezTo>
                    <a:cubicBezTo>
                      <a:pt x="865" y="341"/>
                      <a:pt x="493" y="46"/>
                      <a:pt x="71" y="0"/>
                    </a:cubicBezTo>
                    <a:cubicBezTo>
                      <a:pt x="70" y="0"/>
                      <a:pt x="68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33"/>
              <p:cNvSpPr/>
              <p:nvPr/>
            </p:nvSpPr>
            <p:spPr>
              <a:xfrm>
                <a:off x="6251697" y="3282882"/>
                <a:ext cx="30219" cy="13287"/>
              </a:xfrm>
              <a:custGeom>
                <a:avLst/>
                <a:gdLst/>
                <a:ahLst/>
                <a:cxnLst/>
                <a:rect l="l" t="t" r="r" b="b"/>
                <a:pathLst>
                  <a:path w="962" h="423" extrusionOk="0">
                    <a:moveTo>
                      <a:pt x="310" y="1"/>
                    </a:moveTo>
                    <a:cubicBezTo>
                      <a:pt x="216" y="1"/>
                      <a:pt x="123" y="26"/>
                      <a:pt x="46" y="84"/>
                    </a:cubicBezTo>
                    <a:cubicBezTo>
                      <a:pt x="14" y="105"/>
                      <a:pt x="0" y="143"/>
                      <a:pt x="21" y="179"/>
                    </a:cubicBezTo>
                    <a:cubicBezTo>
                      <a:pt x="33" y="198"/>
                      <a:pt x="59" y="213"/>
                      <a:pt x="84" y="213"/>
                    </a:cubicBezTo>
                    <a:cubicBezTo>
                      <a:pt x="95" y="213"/>
                      <a:pt x="106" y="210"/>
                      <a:pt x="116" y="203"/>
                    </a:cubicBezTo>
                    <a:cubicBezTo>
                      <a:pt x="178" y="157"/>
                      <a:pt x="242" y="139"/>
                      <a:pt x="307" y="139"/>
                    </a:cubicBezTo>
                    <a:cubicBezTo>
                      <a:pt x="490" y="139"/>
                      <a:pt x="676" y="289"/>
                      <a:pt x="809" y="404"/>
                    </a:cubicBezTo>
                    <a:cubicBezTo>
                      <a:pt x="823" y="417"/>
                      <a:pt x="839" y="422"/>
                      <a:pt x="855" y="422"/>
                    </a:cubicBezTo>
                    <a:cubicBezTo>
                      <a:pt x="912" y="422"/>
                      <a:pt x="962" y="352"/>
                      <a:pt x="907" y="305"/>
                    </a:cubicBezTo>
                    <a:cubicBezTo>
                      <a:pt x="780" y="196"/>
                      <a:pt x="650" y="84"/>
                      <a:pt x="489" y="31"/>
                    </a:cubicBezTo>
                    <a:cubicBezTo>
                      <a:pt x="432" y="12"/>
                      <a:pt x="371" y="1"/>
                      <a:pt x="3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33"/>
              <p:cNvSpPr/>
              <p:nvPr/>
            </p:nvSpPr>
            <p:spPr>
              <a:xfrm>
                <a:off x="6253959" y="3137190"/>
                <a:ext cx="127912" cy="152790"/>
              </a:xfrm>
              <a:custGeom>
                <a:avLst/>
                <a:gdLst/>
                <a:ahLst/>
                <a:cxnLst/>
                <a:rect l="l" t="t" r="r" b="b"/>
                <a:pathLst>
                  <a:path w="4072" h="4864" extrusionOk="0">
                    <a:moveTo>
                      <a:pt x="3974" y="0"/>
                    </a:moveTo>
                    <a:cubicBezTo>
                      <a:pt x="3958" y="0"/>
                      <a:pt x="3942" y="7"/>
                      <a:pt x="3928" y="23"/>
                    </a:cubicBezTo>
                    <a:cubicBezTo>
                      <a:pt x="2873" y="1225"/>
                      <a:pt x="1851" y="2455"/>
                      <a:pt x="860" y="3709"/>
                    </a:cubicBezTo>
                    <a:cubicBezTo>
                      <a:pt x="582" y="4057"/>
                      <a:pt x="311" y="4409"/>
                      <a:pt x="41" y="4764"/>
                    </a:cubicBezTo>
                    <a:cubicBezTo>
                      <a:pt x="1" y="4814"/>
                      <a:pt x="51" y="4863"/>
                      <a:pt x="102" y="4863"/>
                    </a:cubicBezTo>
                    <a:cubicBezTo>
                      <a:pt x="123" y="4863"/>
                      <a:pt x="145" y="4855"/>
                      <a:pt x="160" y="4834"/>
                    </a:cubicBezTo>
                    <a:cubicBezTo>
                      <a:pt x="1123" y="3579"/>
                      <a:pt x="2118" y="2349"/>
                      <a:pt x="3144" y="1144"/>
                    </a:cubicBezTo>
                    <a:cubicBezTo>
                      <a:pt x="3436" y="799"/>
                      <a:pt x="3731" y="458"/>
                      <a:pt x="4026" y="121"/>
                    </a:cubicBezTo>
                    <a:cubicBezTo>
                      <a:pt x="4072" y="70"/>
                      <a:pt x="4025" y="0"/>
                      <a:pt x="3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33"/>
              <p:cNvSpPr/>
              <p:nvPr/>
            </p:nvSpPr>
            <p:spPr>
              <a:xfrm>
                <a:off x="6364625" y="3130028"/>
                <a:ext cx="6628" cy="22334"/>
              </a:xfrm>
              <a:custGeom>
                <a:avLst/>
                <a:gdLst/>
                <a:ahLst/>
                <a:cxnLst/>
                <a:rect l="l" t="t" r="r" b="b"/>
                <a:pathLst>
                  <a:path w="211" h="711" extrusionOk="0">
                    <a:moveTo>
                      <a:pt x="125" y="1"/>
                    </a:moveTo>
                    <a:cubicBezTo>
                      <a:pt x="98" y="1"/>
                      <a:pt x="72" y="16"/>
                      <a:pt x="64" y="50"/>
                    </a:cubicBezTo>
                    <a:cubicBezTo>
                      <a:pt x="15" y="244"/>
                      <a:pt x="1" y="444"/>
                      <a:pt x="22" y="641"/>
                    </a:cubicBezTo>
                    <a:cubicBezTo>
                      <a:pt x="25" y="676"/>
                      <a:pt x="50" y="711"/>
                      <a:pt x="92" y="711"/>
                    </a:cubicBezTo>
                    <a:cubicBezTo>
                      <a:pt x="127" y="711"/>
                      <a:pt x="166" y="676"/>
                      <a:pt x="162" y="641"/>
                    </a:cubicBezTo>
                    <a:cubicBezTo>
                      <a:pt x="141" y="454"/>
                      <a:pt x="152" y="268"/>
                      <a:pt x="197" y="89"/>
                    </a:cubicBezTo>
                    <a:cubicBezTo>
                      <a:pt x="210" y="36"/>
                      <a:pt x="166" y="1"/>
                      <a:pt x="1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33"/>
              <p:cNvSpPr/>
              <p:nvPr/>
            </p:nvSpPr>
            <p:spPr>
              <a:xfrm>
                <a:off x="6101671" y="3249804"/>
                <a:ext cx="81390" cy="19444"/>
              </a:xfrm>
              <a:custGeom>
                <a:avLst/>
                <a:gdLst/>
                <a:ahLst/>
                <a:cxnLst/>
                <a:rect l="l" t="t" r="r" b="b"/>
                <a:pathLst>
                  <a:path w="2591" h="619" extrusionOk="0">
                    <a:moveTo>
                      <a:pt x="110" y="0"/>
                    </a:moveTo>
                    <a:cubicBezTo>
                      <a:pt x="31" y="0"/>
                      <a:pt x="0" y="125"/>
                      <a:pt x="84" y="135"/>
                    </a:cubicBezTo>
                    <a:cubicBezTo>
                      <a:pt x="889" y="244"/>
                      <a:pt x="1687" y="406"/>
                      <a:pt x="2470" y="617"/>
                    </a:cubicBezTo>
                    <a:cubicBezTo>
                      <a:pt x="2477" y="618"/>
                      <a:pt x="2483" y="619"/>
                      <a:pt x="2489" y="619"/>
                    </a:cubicBezTo>
                    <a:cubicBezTo>
                      <a:pt x="2563" y="619"/>
                      <a:pt x="2591" y="502"/>
                      <a:pt x="2509" y="479"/>
                    </a:cubicBezTo>
                    <a:cubicBezTo>
                      <a:pt x="1725" y="269"/>
                      <a:pt x="928" y="110"/>
                      <a:pt x="123" y="1"/>
                    </a:cubicBezTo>
                    <a:cubicBezTo>
                      <a:pt x="118" y="1"/>
                      <a:pt x="114" y="0"/>
                      <a:pt x="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33"/>
              <p:cNvSpPr/>
              <p:nvPr/>
            </p:nvSpPr>
            <p:spPr>
              <a:xfrm>
                <a:off x="6050092" y="3117966"/>
                <a:ext cx="5434" cy="2579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821" extrusionOk="0">
                    <a:moveTo>
                      <a:pt x="85" y="0"/>
                    </a:moveTo>
                    <a:cubicBezTo>
                      <a:pt x="50" y="0"/>
                      <a:pt x="14" y="23"/>
                      <a:pt x="11" y="69"/>
                    </a:cubicBezTo>
                    <a:cubicBezTo>
                      <a:pt x="0" y="294"/>
                      <a:pt x="4" y="522"/>
                      <a:pt x="28" y="751"/>
                    </a:cubicBezTo>
                    <a:cubicBezTo>
                      <a:pt x="32" y="789"/>
                      <a:pt x="60" y="821"/>
                      <a:pt x="99" y="821"/>
                    </a:cubicBezTo>
                    <a:cubicBezTo>
                      <a:pt x="134" y="821"/>
                      <a:pt x="173" y="789"/>
                      <a:pt x="169" y="751"/>
                    </a:cubicBezTo>
                    <a:cubicBezTo>
                      <a:pt x="144" y="522"/>
                      <a:pt x="141" y="294"/>
                      <a:pt x="151" y="69"/>
                    </a:cubicBezTo>
                    <a:cubicBezTo>
                      <a:pt x="153" y="23"/>
                      <a:pt x="120" y="0"/>
                      <a:pt x="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33"/>
              <p:cNvSpPr/>
              <p:nvPr/>
            </p:nvSpPr>
            <p:spPr>
              <a:xfrm>
                <a:off x="6051411" y="3135054"/>
                <a:ext cx="8544" cy="1718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547" extrusionOk="0">
                    <a:moveTo>
                      <a:pt x="195" y="0"/>
                    </a:moveTo>
                    <a:cubicBezTo>
                      <a:pt x="164" y="0"/>
                      <a:pt x="136" y="20"/>
                      <a:pt x="127" y="52"/>
                    </a:cubicBezTo>
                    <a:cubicBezTo>
                      <a:pt x="88" y="185"/>
                      <a:pt x="50" y="323"/>
                      <a:pt x="11" y="460"/>
                    </a:cubicBezTo>
                    <a:cubicBezTo>
                      <a:pt x="0" y="495"/>
                      <a:pt x="22" y="537"/>
                      <a:pt x="60" y="544"/>
                    </a:cubicBezTo>
                    <a:cubicBezTo>
                      <a:pt x="66" y="546"/>
                      <a:pt x="73" y="547"/>
                      <a:pt x="79" y="547"/>
                    </a:cubicBezTo>
                    <a:cubicBezTo>
                      <a:pt x="108" y="547"/>
                      <a:pt x="136" y="527"/>
                      <a:pt x="145" y="498"/>
                    </a:cubicBezTo>
                    <a:cubicBezTo>
                      <a:pt x="183" y="361"/>
                      <a:pt x="222" y="224"/>
                      <a:pt x="264" y="87"/>
                    </a:cubicBezTo>
                    <a:cubicBezTo>
                      <a:pt x="271" y="52"/>
                      <a:pt x="250" y="10"/>
                      <a:pt x="215" y="3"/>
                    </a:cubicBezTo>
                    <a:cubicBezTo>
                      <a:pt x="208" y="1"/>
                      <a:pt x="201" y="0"/>
                      <a:pt x="195" y="0"/>
                    </a:cubicBezTo>
                    <a:close/>
                  </a:path>
                </a:pathLst>
              </a:custGeom>
              <a:solidFill>
                <a:srgbClr val="2125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33"/>
              <p:cNvSpPr/>
              <p:nvPr/>
            </p:nvSpPr>
            <p:spPr>
              <a:xfrm>
                <a:off x="6044186" y="3135149"/>
                <a:ext cx="15141" cy="110792"/>
              </a:xfrm>
              <a:custGeom>
                <a:avLst/>
                <a:gdLst/>
                <a:ahLst/>
                <a:cxnLst/>
                <a:rect l="l" t="t" r="r" b="b"/>
                <a:pathLst>
                  <a:path w="482" h="3527" extrusionOk="0">
                    <a:moveTo>
                      <a:pt x="414" y="1"/>
                    </a:moveTo>
                    <a:cubicBezTo>
                      <a:pt x="379" y="1"/>
                      <a:pt x="341" y="23"/>
                      <a:pt x="336" y="66"/>
                    </a:cubicBezTo>
                    <a:cubicBezTo>
                      <a:pt x="227" y="1198"/>
                      <a:pt x="115" y="2326"/>
                      <a:pt x="6" y="3458"/>
                    </a:cubicBezTo>
                    <a:cubicBezTo>
                      <a:pt x="0" y="3504"/>
                      <a:pt x="33" y="3527"/>
                      <a:pt x="67" y="3527"/>
                    </a:cubicBezTo>
                    <a:cubicBezTo>
                      <a:pt x="102" y="3527"/>
                      <a:pt x="139" y="3504"/>
                      <a:pt x="143" y="3458"/>
                    </a:cubicBezTo>
                    <a:cubicBezTo>
                      <a:pt x="255" y="2330"/>
                      <a:pt x="368" y="1198"/>
                      <a:pt x="477" y="66"/>
                    </a:cubicBezTo>
                    <a:cubicBezTo>
                      <a:pt x="482" y="23"/>
                      <a:pt x="449" y="1"/>
                      <a:pt x="4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33"/>
              <p:cNvSpPr/>
              <p:nvPr/>
            </p:nvSpPr>
            <p:spPr>
              <a:xfrm>
                <a:off x="5941530" y="3237082"/>
                <a:ext cx="66940" cy="21172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674" extrusionOk="0">
                    <a:moveTo>
                      <a:pt x="100" y="0"/>
                    </a:moveTo>
                    <a:cubicBezTo>
                      <a:pt x="28" y="0"/>
                      <a:pt x="1" y="117"/>
                      <a:pt x="82" y="139"/>
                    </a:cubicBezTo>
                    <a:cubicBezTo>
                      <a:pt x="732" y="298"/>
                      <a:pt x="1376" y="477"/>
                      <a:pt x="2015" y="670"/>
                    </a:cubicBezTo>
                    <a:cubicBezTo>
                      <a:pt x="2023" y="673"/>
                      <a:pt x="2031" y="674"/>
                      <a:pt x="2038" y="674"/>
                    </a:cubicBezTo>
                    <a:cubicBezTo>
                      <a:pt x="2109" y="674"/>
                      <a:pt x="2131" y="559"/>
                      <a:pt x="2054" y="537"/>
                    </a:cubicBezTo>
                    <a:cubicBezTo>
                      <a:pt x="1414" y="343"/>
                      <a:pt x="768" y="164"/>
                      <a:pt x="117" y="2"/>
                    </a:cubicBezTo>
                    <a:cubicBezTo>
                      <a:pt x="111" y="1"/>
                      <a:pt x="105" y="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33"/>
              <p:cNvSpPr/>
              <p:nvPr/>
            </p:nvSpPr>
            <p:spPr>
              <a:xfrm>
                <a:off x="5911091" y="3260045"/>
                <a:ext cx="29622" cy="24565"/>
              </a:xfrm>
              <a:custGeom>
                <a:avLst/>
                <a:gdLst/>
                <a:ahLst/>
                <a:cxnLst/>
                <a:rect l="l" t="t" r="r" b="b"/>
                <a:pathLst>
                  <a:path w="943" h="782" extrusionOk="0">
                    <a:moveTo>
                      <a:pt x="76" y="0"/>
                    </a:moveTo>
                    <a:cubicBezTo>
                      <a:pt x="59" y="0"/>
                      <a:pt x="42" y="6"/>
                      <a:pt x="28" y="20"/>
                    </a:cubicBezTo>
                    <a:cubicBezTo>
                      <a:pt x="4" y="45"/>
                      <a:pt x="0" y="94"/>
                      <a:pt x="28" y="118"/>
                    </a:cubicBezTo>
                    <a:cubicBezTo>
                      <a:pt x="289" y="333"/>
                      <a:pt x="552" y="547"/>
                      <a:pt x="816" y="762"/>
                    </a:cubicBezTo>
                    <a:cubicBezTo>
                      <a:pt x="830" y="774"/>
                      <a:pt x="849" y="781"/>
                      <a:pt x="867" y="781"/>
                    </a:cubicBezTo>
                    <a:cubicBezTo>
                      <a:pt x="884" y="781"/>
                      <a:pt x="901" y="775"/>
                      <a:pt x="914" y="762"/>
                    </a:cubicBezTo>
                    <a:cubicBezTo>
                      <a:pt x="939" y="737"/>
                      <a:pt x="942" y="688"/>
                      <a:pt x="914" y="663"/>
                    </a:cubicBezTo>
                    <a:cubicBezTo>
                      <a:pt x="651" y="449"/>
                      <a:pt x="387" y="234"/>
                      <a:pt x="127" y="20"/>
                    </a:cubicBezTo>
                    <a:cubicBezTo>
                      <a:pt x="112" y="7"/>
                      <a:pt x="94" y="0"/>
                      <a:pt x="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33"/>
              <p:cNvSpPr/>
              <p:nvPr/>
            </p:nvSpPr>
            <p:spPr>
              <a:xfrm>
                <a:off x="5909332" y="3286274"/>
                <a:ext cx="19224" cy="18942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03" extrusionOk="0">
                    <a:moveTo>
                      <a:pt x="83" y="1"/>
                    </a:moveTo>
                    <a:cubicBezTo>
                      <a:pt x="72" y="1"/>
                      <a:pt x="61" y="4"/>
                      <a:pt x="49" y="11"/>
                    </a:cubicBezTo>
                    <a:cubicBezTo>
                      <a:pt x="18" y="28"/>
                      <a:pt x="0" y="74"/>
                      <a:pt x="21" y="106"/>
                    </a:cubicBezTo>
                    <a:cubicBezTo>
                      <a:pt x="158" y="282"/>
                      <a:pt x="309" y="443"/>
                      <a:pt x="482" y="584"/>
                    </a:cubicBezTo>
                    <a:cubicBezTo>
                      <a:pt x="499" y="595"/>
                      <a:pt x="517" y="602"/>
                      <a:pt x="536" y="602"/>
                    </a:cubicBezTo>
                    <a:cubicBezTo>
                      <a:pt x="552" y="602"/>
                      <a:pt x="567" y="597"/>
                      <a:pt x="580" y="584"/>
                    </a:cubicBezTo>
                    <a:cubicBezTo>
                      <a:pt x="605" y="559"/>
                      <a:pt x="612" y="506"/>
                      <a:pt x="580" y="482"/>
                    </a:cubicBezTo>
                    <a:cubicBezTo>
                      <a:pt x="418" y="352"/>
                      <a:pt x="267" y="197"/>
                      <a:pt x="144" y="35"/>
                    </a:cubicBezTo>
                    <a:cubicBezTo>
                      <a:pt x="128" y="14"/>
                      <a:pt x="106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33"/>
              <p:cNvSpPr/>
              <p:nvPr/>
            </p:nvSpPr>
            <p:spPr>
              <a:xfrm>
                <a:off x="5911531" y="3310399"/>
                <a:ext cx="16711" cy="13319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24" extrusionOk="0">
                    <a:moveTo>
                      <a:pt x="81" y="1"/>
                    </a:moveTo>
                    <a:cubicBezTo>
                      <a:pt x="61" y="1"/>
                      <a:pt x="41" y="9"/>
                      <a:pt x="29" y="23"/>
                    </a:cubicBezTo>
                    <a:cubicBezTo>
                      <a:pt x="0" y="51"/>
                      <a:pt x="4" y="90"/>
                      <a:pt x="29" y="122"/>
                    </a:cubicBezTo>
                    <a:cubicBezTo>
                      <a:pt x="137" y="255"/>
                      <a:pt x="278" y="357"/>
                      <a:pt x="436" y="420"/>
                    </a:cubicBezTo>
                    <a:cubicBezTo>
                      <a:pt x="443" y="423"/>
                      <a:pt x="449" y="424"/>
                      <a:pt x="456" y="424"/>
                    </a:cubicBezTo>
                    <a:cubicBezTo>
                      <a:pt x="487" y="424"/>
                      <a:pt x="518" y="400"/>
                      <a:pt x="524" y="371"/>
                    </a:cubicBezTo>
                    <a:cubicBezTo>
                      <a:pt x="531" y="332"/>
                      <a:pt x="510" y="301"/>
                      <a:pt x="475" y="287"/>
                    </a:cubicBezTo>
                    <a:lnTo>
                      <a:pt x="475" y="287"/>
                    </a:lnTo>
                    <a:cubicBezTo>
                      <a:pt x="477" y="288"/>
                      <a:pt x="478" y="288"/>
                      <a:pt x="478" y="288"/>
                    </a:cubicBezTo>
                    <a:cubicBezTo>
                      <a:pt x="478" y="288"/>
                      <a:pt x="474" y="287"/>
                      <a:pt x="471" y="287"/>
                    </a:cubicBezTo>
                    <a:cubicBezTo>
                      <a:pt x="468" y="283"/>
                      <a:pt x="461" y="280"/>
                      <a:pt x="457" y="280"/>
                    </a:cubicBezTo>
                    <a:lnTo>
                      <a:pt x="433" y="266"/>
                    </a:lnTo>
                    <a:cubicBezTo>
                      <a:pt x="415" y="259"/>
                      <a:pt x="398" y="252"/>
                      <a:pt x="383" y="241"/>
                    </a:cubicBezTo>
                    <a:cubicBezTo>
                      <a:pt x="348" y="220"/>
                      <a:pt x="317" y="199"/>
                      <a:pt x="285" y="178"/>
                    </a:cubicBezTo>
                    <a:cubicBezTo>
                      <a:pt x="282" y="176"/>
                      <a:pt x="281" y="175"/>
                      <a:pt x="282" y="175"/>
                    </a:cubicBezTo>
                    <a:lnTo>
                      <a:pt x="282" y="175"/>
                    </a:lnTo>
                    <a:cubicBezTo>
                      <a:pt x="282" y="175"/>
                      <a:pt x="285" y="177"/>
                      <a:pt x="286" y="177"/>
                    </a:cubicBezTo>
                    <a:cubicBezTo>
                      <a:pt x="287" y="177"/>
                      <a:pt x="287" y="176"/>
                      <a:pt x="285" y="174"/>
                    </a:cubicBezTo>
                    <a:cubicBezTo>
                      <a:pt x="282" y="174"/>
                      <a:pt x="275" y="171"/>
                      <a:pt x="271" y="167"/>
                    </a:cubicBezTo>
                    <a:cubicBezTo>
                      <a:pt x="264" y="160"/>
                      <a:pt x="257" y="153"/>
                      <a:pt x="250" y="150"/>
                    </a:cubicBezTo>
                    <a:cubicBezTo>
                      <a:pt x="236" y="136"/>
                      <a:pt x="222" y="122"/>
                      <a:pt x="208" y="107"/>
                    </a:cubicBezTo>
                    <a:cubicBezTo>
                      <a:pt x="180" y="83"/>
                      <a:pt x="152" y="51"/>
                      <a:pt x="127" y="23"/>
                    </a:cubicBezTo>
                    <a:cubicBezTo>
                      <a:pt x="117" y="8"/>
                      <a:pt x="99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33"/>
              <p:cNvSpPr/>
              <p:nvPr/>
            </p:nvSpPr>
            <p:spPr>
              <a:xfrm>
                <a:off x="6448873" y="3350261"/>
                <a:ext cx="125336" cy="155523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4951" extrusionOk="0">
                    <a:moveTo>
                      <a:pt x="2062" y="1"/>
                    </a:moveTo>
                    <a:cubicBezTo>
                      <a:pt x="1471" y="1"/>
                      <a:pt x="771" y="58"/>
                      <a:pt x="0" y="230"/>
                    </a:cubicBezTo>
                    <a:lnTo>
                      <a:pt x="415" y="4951"/>
                    </a:lnTo>
                    <a:lnTo>
                      <a:pt x="3336" y="4951"/>
                    </a:lnTo>
                    <a:lnTo>
                      <a:pt x="3990" y="230"/>
                    </a:lnTo>
                    <a:cubicBezTo>
                      <a:pt x="3990" y="230"/>
                      <a:pt x="3244" y="1"/>
                      <a:pt x="20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33"/>
              <p:cNvSpPr/>
              <p:nvPr/>
            </p:nvSpPr>
            <p:spPr>
              <a:xfrm>
                <a:off x="6448873" y="3347874"/>
                <a:ext cx="122697" cy="19130"/>
              </a:xfrm>
              <a:custGeom>
                <a:avLst/>
                <a:gdLst/>
                <a:ahLst/>
                <a:cxnLst/>
                <a:rect l="l" t="t" r="r" b="b"/>
                <a:pathLst>
                  <a:path w="3906" h="609" extrusionOk="0">
                    <a:moveTo>
                      <a:pt x="1951" y="1"/>
                    </a:moveTo>
                    <a:cubicBezTo>
                      <a:pt x="872" y="1"/>
                      <a:pt x="0" y="138"/>
                      <a:pt x="0" y="306"/>
                    </a:cubicBezTo>
                    <a:cubicBezTo>
                      <a:pt x="0" y="475"/>
                      <a:pt x="872" y="609"/>
                      <a:pt x="1951" y="609"/>
                    </a:cubicBezTo>
                    <a:cubicBezTo>
                      <a:pt x="3030" y="609"/>
                      <a:pt x="3905" y="475"/>
                      <a:pt x="3905" y="306"/>
                    </a:cubicBezTo>
                    <a:cubicBezTo>
                      <a:pt x="3905" y="138"/>
                      <a:pt x="3030" y="1"/>
                      <a:pt x="19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33"/>
              <p:cNvSpPr/>
              <p:nvPr/>
            </p:nvSpPr>
            <p:spPr>
              <a:xfrm>
                <a:off x="6548891" y="3377339"/>
                <a:ext cx="52993" cy="92353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2940" extrusionOk="0">
                    <a:moveTo>
                      <a:pt x="756" y="0"/>
                    </a:moveTo>
                    <a:cubicBezTo>
                      <a:pt x="749" y="0"/>
                      <a:pt x="742" y="0"/>
                      <a:pt x="735" y="1"/>
                    </a:cubicBezTo>
                    <a:lnTo>
                      <a:pt x="454" y="602"/>
                    </a:lnTo>
                    <a:cubicBezTo>
                      <a:pt x="454" y="602"/>
                      <a:pt x="886" y="690"/>
                      <a:pt x="922" y="1470"/>
                    </a:cubicBezTo>
                    <a:cubicBezTo>
                      <a:pt x="949" y="2081"/>
                      <a:pt x="364" y="2146"/>
                      <a:pt x="112" y="2146"/>
                    </a:cubicBezTo>
                    <a:cubicBezTo>
                      <a:pt x="44" y="2146"/>
                      <a:pt x="1" y="2141"/>
                      <a:pt x="1" y="2141"/>
                    </a:cubicBezTo>
                    <a:lnTo>
                      <a:pt x="1" y="2939"/>
                    </a:lnTo>
                    <a:cubicBezTo>
                      <a:pt x="995" y="2939"/>
                      <a:pt x="1515" y="2423"/>
                      <a:pt x="1603" y="1512"/>
                    </a:cubicBezTo>
                    <a:cubicBezTo>
                      <a:pt x="1686" y="623"/>
                      <a:pt x="1126" y="0"/>
                      <a:pt x="7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33"/>
              <p:cNvSpPr/>
              <p:nvPr/>
            </p:nvSpPr>
            <p:spPr>
              <a:xfrm>
                <a:off x="6452172" y="3361130"/>
                <a:ext cx="100457" cy="11308"/>
              </a:xfrm>
              <a:custGeom>
                <a:avLst/>
                <a:gdLst/>
                <a:ahLst/>
                <a:cxnLst/>
                <a:rect l="l" t="t" r="r" b="b"/>
                <a:pathLst>
                  <a:path w="3198" h="360" extrusionOk="0">
                    <a:moveTo>
                      <a:pt x="97" y="1"/>
                    </a:moveTo>
                    <a:cubicBezTo>
                      <a:pt x="27" y="1"/>
                      <a:pt x="1" y="118"/>
                      <a:pt x="82" y="137"/>
                    </a:cubicBezTo>
                    <a:cubicBezTo>
                      <a:pt x="630" y="286"/>
                      <a:pt x="1196" y="359"/>
                      <a:pt x="1761" y="359"/>
                    </a:cubicBezTo>
                    <a:cubicBezTo>
                      <a:pt x="2214" y="359"/>
                      <a:pt x="2667" y="312"/>
                      <a:pt x="3111" y="218"/>
                    </a:cubicBezTo>
                    <a:cubicBezTo>
                      <a:pt x="3197" y="198"/>
                      <a:pt x="3168" y="80"/>
                      <a:pt x="3092" y="80"/>
                    </a:cubicBezTo>
                    <a:cubicBezTo>
                      <a:pt x="3087" y="80"/>
                      <a:pt x="3082" y="80"/>
                      <a:pt x="3076" y="81"/>
                    </a:cubicBezTo>
                    <a:cubicBezTo>
                      <a:pt x="2643" y="173"/>
                      <a:pt x="2202" y="219"/>
                      <a:pt x="1762" y="219"/>
                    </a:cubicBezTo>
                    <a:cubicBezTo>
                      <a:pt x="1208" y="219"/>
                      <a:pt x="655" y="147"/>
                      <a:pt x="117" y="4"/>
                    </a:cubicBezTo>
                    <a:cubicBezTo>
                      <a:pt x="110" y="2"/>
                      <a:pt x="103" y="1"/>
                      <a:pt x="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33"/>
              <p:cNvSpPr/>
              <p:nvPr/>
            </p:nvSpPr>
            <p:spPr>
              <a:xfrm>
                <a:off x="6552535" y="3391286"/>
                <a:ext cx="19067" cy="109567"/>
              </a:xfrm>
              <a:custGeom>
                <a:avLst/>
                <a:gdLst/>
                <a:ahLst/>
                <a:cxnLst/>
                <a:rect l="l" t="t" r="r" b="b"/>
                <a:pathLst>
                  <a:path w="607" h="3488" extrusionOk="0">
                    <a:moveTo>
                      <a:pt x="539" y="1"/>
                    </a:moveTo>
                    <a:cubicBezTo>
                      <a:pt x="504" y="1"/>
                      <a:pt x="466" y="23"/>
                      <a:pt x="461" y="67"/>
                    </a:cubicBezTo>
                    <a:cubicBezTo>
                      <a:pt x="349" y="1184"/>
                      <a:pt x="197" y="2295"/>
                      <a:pt x="11" y="3399"/>
                    </a:cubicBezTo>
                    <a:cubicBezTo>
                      <a:pt x="1" y="3453"/>
                      <a:pt x="46" y="3488"/>
                      <a:pt x="86" y="3488"/>
                    </a:cubicBezTo>
                    <a:cubicBezTo>
                      <a:pt x="114" y="3488"/>
                      <a:pt x="139" y="3472"/>
                      <a:pt x="145" y="3437"/>
                    </a:cubicBezTo>
                    <a:cubicBezTo>
                      <a:pt x="335" y="2320"/>
                      <a:pt x="489" y="1195"/>
                      <a:pt x="602" y="67"/>
                    </a:cubicBezTo>
                    <a:cubicBezTo>
                      <a:pt x="607" y="23"/>
                      <a:pt x="574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33"/>
              <p:cNvSpPr/>
              <p:nvPr/>
            </p:nvSpPr>
            <p:spPr>
              <a:xfrm>
                <a:off x="6471616" y="3479053"/>
                <a:ext cx="6974" cy="13476"/>
              </a:xfrm>
              <a:custGeom>
                <a:avLst/>
                <a:gdLst/>
                <a:ahLst/>
                <a:cxnLst/>
                <a:rect l="l" t="t" r="r" b="b"/>
                <a:pathLst>
                  <a:path w="222" h="429" extrusionOk="0">
                    <a:moveTo>
                      <a:pt x="182" y="283"/>
                    </a:moveTo>
                    <a:cubicBezTo>
                      <a:pt x="182" y="284"/>
                      <a:pt x="183" y="284"/>
                      <a:pt x="183" y="285"/>
                    </a:cubicBezTo>
                    <a:cubicBezTo>
                      <a:pt x="183" y="284"/>
                      <a:pt x="182" y="283"/>
                      <a:pt x="182" y="283"/>
                    </a:cubicBezTo>
                    <a:close/>
                    <a:moveTo>
                      <a:pt x="78" y="0"/>
                    </a:moveTo>
                    <a:cubicBezTo>
                      <a:pt x="39" y="4"/>
                      <a:pt x="11" y="32"/>
                      <a:pt x="7" y="70"/>
                    </a:cubicBezTo>
                    <a:cubicBezTo>
                      <a:pt x="0" y="183"/>
                      <a:pt x="25" y="295"/>
                      <a:pt x="81" y="394"/>
                    </a:cubicBezTo>
                    <a:cubicBezTo>
                      <a:pt x="93" y="415"/>
                      <a:pt x="118" y="428"/>
                      <a:pt x="142" y="428"/>
                    </a:cubicBezTo>
                    <a:cubicBezTo>
                      <a:pt x="154" y="428"/>
                      <a:pt x="166" y="425"/>
                      <a:pt x="176" y="418"/>
                    </a:cubicBezTo>
                    <a:cubicBezTo>
                      <a:pt x="208" y="397"/>
                      <a:pt x="222" y="359"/>
                      <a:pt x="201" y="323"/>
                    </a:cubicBezTo>
                    <a:cubicBezTo>
                      <a:pt x="197" y="313"/>
                      <a:pt x="190" y="302"/>
                      <a:pt x="187" y="292"/>
                    </a:cubicBezTo>
                    <a:cubicBezTo>
                      <a:pt x="184" y="289"/>
                      <a:pt x="178" y="279"/>
                      <a:pt x="179" y="279"/>
                    </a:cubicBezTo>
                    <a:lnTo>
                      <a:pt x="179" y="279"/>
                    </a:lnTo>
                    <a:cubicBezTo>
                      <a:pt x="179" y="279"/>
                      <a:pt x="180" y="280"/>
                      <a:pt x="182" y="283"/>
                    </a:cubicBezTo>
                    <a:lnTo>
                      <a:pt x="182" y="283"/>
                    </a:lnTo>
                    <a:cubicBezTo>
                      <a:pt x="180" y="279"/>
                      <a:pt x="179" y="274"/>
                      <a:pt x="176" y="271"/>
                    </a:cubicBezTo>
                    <a:cubicBezTo>
                      <a:pt x="169" y="250"/>
                      <a:pt x="162" y="225"/>
                      <a:pt x="155" y="200"/>
                    </a:cubicBezTo>
                    <a:cubicBezTo>
                      <a:pt x="155" y="197"/>
                      <a:pt x="155" y="190"/>
                      <a:pt x="152" y="183"/>
                    </a:cubicBezTo>
                    <a:cubicBezTo>
                      <a:pt x="152" y="183"/>
                      <a:pt x="151" y="178"/>
                      <a:pt x="150" y="174"/>
                    </a:cubicBezTo>
                    <a:lnTo>
                      <a:pt x="150" y="174"/>
                    </a:lnTo>
                    <a:cubicBezTo>
                      <a:pt x="151" y="175"/>
                      <a:pt x="151" y="176"/>
                      <a:pt x="151" y="176"/>
                    </a:cubicBezTo>
                    <a:cubicBezTo>
                      <a:pt x="151" y="176"/>
                      <a:pt x="152" y="175"/>
                      <a:pt x="152" y="172"/>
                    </a:cubicBezTo>
                    <a:cubicBezTo>
                      <a:pt x="151" y="170"/>
                      <a:pt x="150" y="169"/>
                      <a:pt x="150" y="169"/>
                    </a:cubicBezTo>
                    <a:lnTo>
                      <a:pt x="150" y="169"/>
                    </a:lnTo>
                    <a:cubicBezTo>
                      <a:pt x="150" y="169"/>
                      <a:pt x="150" y="171"/>
                      <a:pt x="150" y="174"/>
                    </a:cubicBezTo>
                    <a:lnTo>
                      <a:pt x="150" y="174"/>
                    </a:lnTo>
                    <a:cubicBezTo>
                      <a:pt x="149" y="171"/>
                      <a:pt x="148" y="164"/>
                      <a:pt x="148" y="162"/>
                    </a:cubicBezTo>
                    <a:cubicBezTo>
                      <a:pt x="148" y="155"/>
                      <a:pt x="148" y="151"/>
                      <a:pt x="148" y="144"/>
                    </a:cubicBezTo>
                    <a:cubicBezTo>
                      <a:pt x="148" y="120"/>
                      <a:pt x="148" y="95"/>
                      <a:pt x="148" y="70"/>
                    </a:cubicBezTo>
                    <a:cubicBezTo>
                      <a:pt x="152" y="35"/>
                      <a:pt x="113" y="0"/>
                      <a:pt x="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33"/>
              <p:cNvSpPr/>
              <p:nvPr/>
            </p:nvSpPr>
            <p:spPr>
              <a:xfrm>
                <a:off x="6478464" y="3473587"/>
                <a:ext cx="9738" cy="1479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471" extrusionOk="0">
                    <a:moveTo>
                      <a:pt x="76" y="0"/>
                    </a:moveTo>
                    <a:cubicBezTo>
                      <a:pt x="63" y="0"/>
                      <a:pt x="52" y="3"/>
                      <a:pt x="42" y="9"/>
                    </a:cubicBezTo>
                    <a:cubicBezTo>
                      <a:pt x="7" y="33"/>
                      <a:pt x="0" y="69"/>
                      <a:pt x="18" y="107"/>
                    </a:cubicBezTo>
                    <a:cubicBezTo>
                      <a:pt x="67" y="216"/>
                      <a:pt x="120" y="325"/>
                      <a:pt x="173" y="434"/>
                    </a:cubicBezTo>
                    <a:cubicBezTo>
                      <a:pt x="182" y="458"/>
                      <a:pt x="208" y="471"/>
                      <a:pt x="234" y="471"/>
                    </a:cubicBezTo>
                    <a:cubicBezTo>
                      <a:pt x="245" y="471"/>
                      <a:pt x="257" y="468"/>
                      <a:pt x="267" y="462"/>
                    </a:cubicBezTo>
                    <a:cubicBezTo>
                      <a:pt x="303" y="438"/>
                      <a:pt x="310" y="399"/>
                      <a:pt x="292" y="364"/>
                    </a:cubicBezTo>
                    <a:cubicBezTo>
                      <a:pt x="239" y="255"/>
                      <a:pt x="190" y="146"/>
                      <a:pt x="137" y="33"/>
                    </a:cubicBezTo>
                    <a:cubicBezTo>
                      <a:pt x="128" y="12"/>
                      <a:pt x="101" y="0"/>
                      <a:pt x="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33"/>
              <p:cNvSpPr/>
              <p:nvPr/>
            </p:nvSpPr>
            <p:spPr>
              <a:xfrm>
                <a:off x="6479218" y="3206078"/>
                <a:ext cx="36596" cy="13353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4251" extrusionOk="0">
                    <a:moveTo>
                      <a:pt x="1066" y="0"/>
                    </a:moveTo>
                    <a:cubicBezTo>
                      <a:pt x="1050" y="0"/>
                      <a:pt x="1034" y="7"/>
                      <a:pt x="1020" y="23"/>
                    </a:cubicBezTo>
                    <a:cubicBezTo>
                      <a:pt x="591" y="532"/>
                      <a:pt x="92" y="1112"/>
                      <a:pt x="29" y="1805"/>
                    </a:cubicBezTo>
                    <a:cubicBezTo>
                      <a:pt x="1" y="2118"/>
                      <a:pt x="106" y="2399"/>
                      <a:pt x="373" y="2578"/>
                    </a:cubicBezTo>
                    <a:cubicBezTo>
                      <a:pt x="507" y="2669"/>
                      <a:pt x="665" y="2729"/>
                      <a:pt x="788" y="2838"/>
                    </a:cubicBezTo>
                    <a:cubicBezTo>
                      <a:pt x="901" y="2940"/>
                      <a:pt x="974" y="3077"/>
                      <a:pt x="1003" y="3221"/>
                    </a:cubicBezTo>
                    <a:cubicBezTo>
                      <a:pt x="1038" y="3404"/>
                      <a:pt x="992" y="3569"/>
                      <a:pt x="904" y="3727"/>
                    </a:cubicBezTo>
                    <a:cubicBezTo>
                      <a:pt x="820" y="3882"/>
                      <a:pt x="732" y="4040"/>
                      <a:pt x="813" y="4212"/>
                    </a:cubicBezTo>
                    <a:cubicBezTo>
                      <a:pt x="824" y="4239"/>
                      <a:pt x="844" y="4250"/>
                      <a:pt x="865" y="4250"/>
                    </a:cubicBezTo>
                    <a:cubicBezTo>
                      <a:pt x="910" y="4250"/>
                      <a:pt x="959" y="4199"/>
                      <a:pt x="932" y="4142"/>
                    </a:cubicBezTo>
                    <a:cubicBezTo>
                      <a:pt x="866" y="3994"/>
                      <a:pt x="1024" y="3819"/>
                      <a:pt x="1083" y="3689"/>
                    </a:cubicBezTo>
                    <a:cubicBezTo>
                      <a:pt x="1140" y="3566"/>
                      <a:pt x="1164" y="3425"/>
                      <a:pt x="1150" y="3291"/>
                    </a:cubicBezTo>
                    <a:cubicBezTo>
                      <a:pt x="1129" y="3003"/>
                      <a:pt x="971" y="2775"/>
                      <a:pt x="732" y="2627"/>
                    </a:cubicBezTo>
                    <a:cubicBezTo>
                      <a:pt x="605" y="2546"/>
                      <a:pt x="465" y="2487"/>
                      <a:pt x="352" y="2385"/>
                    </a:cubicBezTo>
                    <a:cubicBezTo>
                      <a:pt x="236" y="2279"/>
                      <a:pt x="177" y="2132"/>
                      <a:pt x="166" y="1977"/>
                    </a:cubicBezTo>
                    <a:cubicBezTo>
                      <a:pt x="145" y="1650"/>
                      <a:pt x="279" y="1327"/>
                      <a:pt x="437" y="1049"/>
                    </a:cubicBezTo>
                    <a:cubicBezTo>
                      <a:pt x="627" y="712"/>
                      <a:pt x="873" y="416"/>
                      <a:pt x="1119" y="121"/>
                    </a:cubicBezTo>
                    <a:cubicBezTo>
                      <a:pt x="1164" y="70"/>
                      <a:pt x="1117" y="0"/>
                      <a:pt x="10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33"/>
              <p:cNvSpPr/>
              <p:nvPr/>
            </p:nvSpPr>
            <p:spPr>
              <a:xfrm>
                <a:off x="6522190" y="3271165"/>
                <a:ext cx="11560" cy="55412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764" extrusionOk="0">
                    <a:moveTo>
                      <a:pt x="268" y="0"/>
                    </a:moveTo>
                    <a:cubicBezTo>
                      <a:pt x="247" y="0"/>
                      <a:pt x="226" y="9"/>
                      <a:pt x="211" y="31"/>
                    </a:cubicBezTo>
                    <a:cubicBezTo>
                      <a:pt x="123" y="165"/>
                      <a:pt x="32" y="313"/>
                      <a:pt x="28" y="478"/>
                    </a:cubicBezTo>
                    <a:cubicBezTo>
                      <a:pt x="21" y="643"/>
                      <a:pt x="137" y="763"/>
                      <a:pt x="162" y="921"/>
                    </a:cubicBezTo>
                    <a:cubicBezTo>
                      <a:pt x="186" y="1054"/>
                      <a:pt x="116" y="1195"/>
                      <a:pt x="74" y="1318"/>
                    </a:cubicBezTo>
                    <a:cubicBezTo>
                      <a:pt x="32" y="1448"/>
                      <a:pt x="0" y="1585"/>
                      <a:pt x="49" y="1715"/>
                    </a:cubicBezTo>
                    <a:cubicBezTo>
                      <a:pt x="61" y="1749"/>
                      <a:pt x="89" y="1763"/>
                      <a:pt x="118" y="1763"/>
                    </a:cubicBezTo>
                    <a:cubicBezTo>
                      <a:pt x="160" y="1763"/>
                      <a:pt x="202" y="1730"/>
                      <a:pt x="183" y="1680"/>
                    </a:cubicBezTo>
                    <a:cubicBezTo>
                      <a:pt x="95" y="1434"/>
                      <a:pt x="320" y="1195"/>
                      <a:pt x="306" y="945"/>
                    </a:cubicBezTo>
                    <a:cubicBezTo>
                      <a:pt x="299" y="805"/>
                      <a:pt x="207" y="699"/>
                      <a:pt x="176" y="566"/>
                    </a:cubicBezTo>
                    <a:cubicBezTo>
                      <a:pt x="134" y="397"/>
                      <a:pt x="243" y="235"/>
                      <a:pt x="330" y="102"/>
                    </a:cubicBezTo>
                    <a:cubicBezTo>
                      <a:pt x="367" y="50"/>
                      <a:pt x="318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33"/>
              <p:cNvSpPr/>
              <p:nvPr/>
            </p:nvSpPr>
            <p:spPr>
              <a:xfrm>
                <a:off x="4749080" y="3357581"/>
                <a:ext cx="351883" cy="213888"/>
              </a:xfrm>
              <a:custGeom>
                <a:avLst/>
                <a:gdLst/>
                <a:ahLst/>
                <a:cxnLst/>
                <a:rect l="l" t="t" r="r" b="b"/>
                <a:pathLst>
                  <a:path w="11202" h="6809" extrusionOk="0">
                    <a:moveTo>
                      <a:pt x="5603" y="1"/>
                    </a:moveTo>
                    <a:lnTo>
                      <a:pt x="0" y="1853"/>
                    </a:lnTo>
                    <a:lnTo>
                      <a:pt x="4952" y="6809"/>
                    </a:lnTo>
                    <a:lnTo>
                      <a:pt x="11202" y="4886"/>
                    </a:lnTo>
                    <a:lnTo>
                      <a:pt x="560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33"/>
              <p:cNvSpPr/>
              <p:nvPr/>
            </p:nvSpPr>
            <p:spPr>
              <a:xfrm>
                <a:off x="4598049" y="3333864"/>
                <a:ext cx="351883" cy="213982"/>
              </a:xfrm>
              <a:custGeom>
                <a:avLst/>
                <a:gdLst/>
                <a:ahLst/>
                <a:cxnLst/>
                <a:rect l="l" t="t" r="r" b="b"/>
                <a:pathLst>
                  <a:path w="11202" h="6812" extrusionOk="0">
                    <a:moveTo>
                      <a:pt x="5603" y="0"/>
                    </a:moveTo>
                    <a:lnTo>
                      <a:pt x="0" y="1856"/>
                    </a:lnTo>
                    <a:lnTo>
                      <a:pt x="4952" y="6812"/>
                    </a:lnTo>
                    <a:lnTo>
                      <a:pt x="11201" y="4889"/>
                    </a:lnTo>
                    <a:lnTo>
                      <a:pt x="56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33"/>
              <p:cNvSpPr/>
              <p:nvPr/>
            </p:nvSpPr>
            <p:spPr>
              <a:xfrm>
                <a:off x="4570783" y="3351392"/>
                <a:ext cx="337967" cy="196454"/>
              </a:xfrm>
              <a:custGeom>
                <a:avLst/>
                <a:gdLst/>
                <a:ahLst/>
                <a:cxnLst/>
                <a:rect l="l" t="t" r="r" b="b"/>
                <a:pathLst>
                  <a:path w="10759" h="6254" extrusionOk="0">
                    <a:moveTo>
                      <a:pt x="5729" y="1"/>
                    </a:moveTo>
                    <a:cubicBezTo>
                      <a:pt x="5724" y="1"/>
                      <a:pt x="5719" y="2"/>
                      <a:pt x="5715" y="5"/>
                    </a:cubicBezTo>
                    <a:cubicBezTo>
                      <a:pt x="5539" y="131"/>
                      <a:pt x="0" y="1744"/>
                      <a:pt x="0" y="1744"/>
                    </a:cubicBezTo>
                    <a:lnTo>
                      <a:pt x="4685" y="6254"/>
                    </a:lnTo>
                    <a:lnTo>
                      <a:pt x="10758" y="4373"/>
                    </a:lnTo>
                    <a:lnTo>
                      <a:pt x="8839" y="2641"/>
                    </a:lnTo>
                    <a:lnTo>
                      <a:pt x="8094" y="2641"/>
                    </a:lnTo>
                    <a:cubicBezTo>
                      <a:pt x="8094" y="2641"/>
                      <a:pt x="5986" y="1"/>
                      <a:pt x="57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33"/>
              <p:cNvSpPr/>
              <p:nvPr/>
            </p:nvSpPr>
            <p:spPr>
              <a:xfrm>
                <a:off x="4719364" y="3353842"/>
                <a:ext cx="351914" cy="213982"/>
              </a:xfrm>
              <a:custGeom>
                <a:avLst/>
                <a:gdLst/>
                <a:ahLst/>
                <a:cxnLst/>
                <a:rect l="l" t="t" r="r" b="b"/>
                <a:pathLst>
                  <a:path w="11203" h="6812" extrusionOk="0">
                    <a:moveTo>
                      <a:pt x="5600" y="0"/>
                    </a:moveTo>
                    <a:lnTo>
                      <a:pt x="1" y="1853"/>
                    </a:lnTo>
                    <a:lnTo>
                      <a:pt x="4953" y="6812"/>
                    </a:lnTo>
                    <a:lnTo>
                      <a:pt x="11202" y="4886"/>
                    </a:lnTo>
                    <a:lnTo>
                      <a:pt x="5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33"/>
              <p:cNvSpPr/>
              <p:nvPr/>
            </p:nvSpPr>
            <p:spPr>
              <a:xfrm>
                <a:off x="4692098" y="3371371"/>
                <a:ext cx="337999" cy="196454"/>
              </a:xfrm>
              <a:custGeom>
                <a:avLst/>
                <a:gdLst/>
                <a:ahLst/>
                <a:cxnLst/>
                <a:rect l="l" t="t" r="r" b="b"/>
                <a:pathLst>
                  <a:path w="10760" h="6254" extrusionOk="0">
                    <a:moveTo>
                      <a:pt x="5730" y="0"/>
                    </a:moveTo>
                    <a:cubicBezTo>
                      <a:pt x="5724" y="0"/>
                      <a:pt x="5719" y="2"/>
                      <a:pt x="5716" y="5"/>
                    </a:cubicBezTo>
                    <a:cubicBezTo>
                      <a:pt x="5536" y="131"/>
                      <a:pt x="1" y="1744"/>
                      <a:pt x="1" y="1744"/>
                    </a:cubicBezTo>
                    <a:lnTo>
                      <a:pt x="4686" y="6254"/>
                    </a:lnTo>
                    <a:lnTo>
                      <a:pt x="10759" y="4373"/>
                    </a:lnTo>
                    <a:lnTo>
                      <a:pt x="8840" y="2637"/>
                    </a:lnTo>
                    <a:lnTo>
                      <a:pt x="8095" y="2637"/>
                    </a:lnTo>
                    <a:cubicBezTo>
                      <a:pt x="8095" y="2637"/>
                      <a:pt x="5989" y="0"/>
                      <a:pt x="5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33"/>
              <p:cNvSpPr/>
              <p:nvPr/>
            </p:nvSpPr>
            <p:spPr>
              <a:xfrm>
                <a:off x="4852113" y="3490958"/>
                <a:ext cx="84845" cy="39705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1264" extrusionOk="0">
                    <a:moveTo>
                      <a:pt x="2609" y="0"/>
                    </a:moveTo>
                    <a:cubicBezTo>
                      <a:pt x="2602" y="0"/>
                      <a:pt x="2594" y="1"/>
                      <a:pt x="2586" y="4"/>
                    </a:cubicBezTo>
                    <a:cubicBezTo>
                      <a:pt x="2344" y="81"/>
                      <a:pt x="2105" y="162"/>
                      <a:pt x="1873" y="264"/>
                    </a:cubicBezTo>
                    <a:cubicBezTo>
                      <a:pt x="1634" y="366"/>
                      <a:pt x="1426" y="496"/>
                      <a:pt x="1216" y="640"/>
                    </a:cubicBezTo>
                    <a:cubicBezTo>
                      <a:pt x="1184" y="660"/>
                      <a:pt x="1146" y="684"/>
                      <a:pt x="1112" y="684"/>
                    </a:cubicBezTo>
                    <a:cubicBezTo>
                      <a:pt x="1092" y="684"/>
                      <a:pt x="1073" y="676"/>
                      <a:pt x="1057" y="654"/>
                    </a:cubicBezTo>
                    <a:cubicBezTo>
                      <a:pt x="1033" y="619"/>
                      <a:pt x="1033" y="581"/>
                      <a:pt x="984" y="563"/>
                    </a:cubicBezTo>
                    <a:cubicBezTo>
                      <a:pt x="966" y="555"/>
                      <a:pt x="947" y="551"/>
                      <a:pt x="929" y="551"/>
                    </a:cubicBezTo>
                    <a:cubicBezTo>
                      <a:pt x="842" y="551"/>
                      <a:pt x="752" y="628"/>
                      <a:pt x="688" y="672"/>
                    </a:cubicBezTo>
                    <a:cubicBezTo>
                      <a:pt x="467" y="816"/>
                      <a:pt x="256" y="974"/>
                      <a:pt x="56" y="1146"/>
                    </a:cubicBezTo>
                    <a:cubicBezTo>
                      <a:pt x="1" y="1193"/>
                      <a:pt x="49" y="1263"/>
                      <a:pt x="106" y="1263"/>
                    </a:cubicBezTo>
                    <a:cubicBezTo>
                      <a:pt x="122" y="1263"/>
                      <a:pt x="139" y="1258"/>
                      <a:pt x="154" y="1245"/>
                    </a:cubicBezTo>
                    <a:cubicBezTo>
                      <a:pt x="358" y="1073"/>
                      <a:pt x="572" y="911"/>
                      <a:pt x="797" y="767"/>
                    </a:cubicBezTo>
                    <a:cubicBezTo>
                      <a:pt x="825" y="749"/>
                      <a:pt x="854" y="732"/>
                      <a:pt x="882" y="714"/>
                    </a:cubicBezTo>
                    <a:cubicBezTo>
                      <a:pt x="902" y="702"/>
                      <a:pt x="908" y="696"/>
                      <a:pt x="912" y="696"/>
                    </a:cubicBezTo>
                    <a:cubicBezTo>
                      <a:pt x="917" y="696"/>
                      <a:pt x="918" y="703"/>
                      <a:pt x="931" y="718"/>
                    </a:cubicBezTo>
                    <a:cubicBezTo>
                      <a:pt x="959" y="749"/>
                      <a:pt x="966" y="777"/>
                      <a:pt x="1008" y="802"/>
                    </a:cubicBezTo>
                    <a:cubicBezTo>
                      <a:pt x="1038" y="819"/>
                      <a:pt x="1071" y="826"/>
                      <a:pt x="1103" y="826"/>
                    </a:cubicBezTo>
                    <a:cubicBezTo>
                      <a:pt x="1158" y="826"/>
                      <a:pt x="1213" y="806"/>
                      <a:pt x="1261" y="777"/>
                    </a:cubicBezTo>
                    <a:cubicBezTo>
                      <a:pt x="1363" y="714"/>
                      <a:pt x="1455" y="637"/>
                      <a:pt x="1560" y="577"/>
                    </a:cubicBezTo>
                    <a:cubicBezTo>
                      <a:pt x="1665" y="514"/>
                      <a:pt x="1774" y="458"/>
                      <a:pt x="1887" y="408"/>
                    </a:cubicBezTo>
                    <a:cubicBezTo>
                      <a:pt x="2126" y="303"/>
                      <a:pt x="2375" y="222"/>
                      <a:pt x="2621" y="138"/>
                    </a:cubicBezTo>
                    <a:cubicBezTo>
                      <a:pt x="2701" y="112"/>
                      <a:pt x="2677" y="0"/>
                      <a:pt x="26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33"/>
              <p:cNvSpPr/>
              <p:nvPr/>
            </p:nvSpPr>
            <p:spPr>
              <a:xfrm>
                <a:off x="4865495" y="3507638"/>
                <a:ext cx="65998" cy="29308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933" extrusionOk="0">
                    <a:moveTo>
                      <a:pt x="1986" y="1"/>
                    </a:moveTo>
                    <a:cubicBezTo>
                      <a:pt x="1977" y="1"/>
                      <a:pt x="1967" y="3"/>
                      <a:pt x="1956" y="7"/>
                    </a:cubicBezTo>
                    <a:cubicBezTo>
                      <a:pt x="1334" y="285"/>
                      <a:pt x="709" y="545"/>
                      <a:pt x="76" y="795"/>
                    </a:cubicBezTo>
                    <a:cubicBezTo>
                      <a:pt x="1" y="823"/>
                      <a:pt x="21" y="933"/>
                      <a:pt x="86" y="933"/>
                    </a:cubicBezTo>
                    <a:cubicBezTo>
                      <a:pt x="94" y="933"/>
                      <a:pt x="102" y="932"/>
                      <a:pt x="111" y="928"/>
                    </a:cubicBezTo>
                    <a:cubicBezTo>
                      <a:pt x="758" y="679"/>
                      <a:pt x="1394" y="412"/>
                      <a:pt x="2027" y="130"/>
                    </a:cubicBezTo>
                    <a:cubicBezTo>
                      <a:pt x="2100" y="97"/>
                      <a:pt x="2053" y="1"/>
                      <a:pt x="19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33"/>
              <p:cNvSpPr/>
              <p:nvPr/>
            </p:nvSpPr>
            <p:spPr>
              <a:xfrm>
                <a:off x="4613064" y="3396155"/>
                <a:ext cx="43946" cy="19884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633" extrusionOk="0">
                    <a:moveTo>
                      <a:pt x="1220" y="0"/>
                    </a:moveTo>
                    <a:cubicBezTo>
                      <a:pt x="1129" y="0"/>
                      <a:pt x="1045" y="50"/>
                      <a:pt x="974" y="119"/>
                    </a:cubicBezTo>
                    <a:cubicBezTo>
                      <a:pt x="928" y="162"/>
                      <a:pt x="841" y="265"/>
                      <a:pt x="763" y="265"/>
                    </a:cubicBezTo>
                    <a:cubicBezTo>
                      <a:pt x="738" y="265"/>
                      <a:pt x="714" y="254"/>
                      <a:pt x="693" y="228"/>
                    </a:cubicBezTo>
                    <a:cubicBezTo>
                      <a:pt x="682" y="215"/>
                      <a:pt x="663" y="209"/>
                      <a:pt x="643" y="209"/>
                    </a:cubicBezTo>
                    <a:cubicBezTo>
                      <a:pt x="631" y="209"/>
                      <a:pt x="618" y="212"/>
                      <a:pt x="608" y="217"/>
                    </a:cubicBezTo>
                    <a:cubicBezTo>
                      <a:pt x="432" y="323"/>
                      <a:pt x="253" y="418"/>
                      <a:pt x="70" y="506"/>
                    </a:cubicBezTo>
                    <a:cubicBezTo>
                      <a:pt x="1" y="539"/>
                      <a:pt x="44" y="633"/>
                      <a:pt x="109" y="633"/>
                    </a:cubicBezTo>
                    <a:cubicBezTo>
                      <a:pt x="119" y="633"/>
                      <a:pt x="130" y="630"/>
                      <a:pt x="141" y="625"/>
                    </a:cubicBezTo>
                    <a:cubicBezTo>
                      <a:pt x="311" y="548"/>
                      <a:pt x="476" y="462"/>
                      <a:pt x="635" y="367"/>
                    </a:cubicBezTo>
                    <a:lnTo>
                      <a:pt x="635" y="367"/>
                    </a:lnTo>
                    <a:cubicBezTo>
                      <a:pt x="671" y="391"/>
                      <a:pt x="714" y="402"/>
                      <a:pt x="757" y="402"/>
                    </a:cubicBezTo>
                    <a:cubicBezTo>
                      <a:pt x="813" y="402"/>
                      <a:pt x="869" y="384"/>
                      <a:pt x="914" y="354"/>
                    </a:cubicBezTo>
                    <a:cubicBezTo>
                      <a:pt x="977" y="319"/>
                      <a:pt x="1023" y="263"/>
                      <a:pt x="1072" y="217"/>
                    </a:cubicBezTo>
                    <a:cubicBezTo>
                      <a:pt x="1110" y="183"/>
                      <a:pt x="1166" y="136"/>
                      <a:pt x="1220" y="136"/>
                    </a:cubicBezTo>
                    <a:cubicBezTo>
                      <a:pt x="1232" y="136"/>
                      <a:pt x="1244" y="139"/>
                      <a:pt x="1255" y="144"/>
                    </a:cubicBezTo>
                    <a:cubicBezTo>
                      <a:pt x="1266" y="149"/>
                      <a:pt x="1277" y="151"/>
                      <a:pt x="1288" y="151"/>
                    </a:cubicBezTo>
                    <a:cubicBezTo>
                      <a:pt x="1355" y="151"/>
                      <a:pt x="1399" y="55"/>
                      <a:pt x="1329" y="24"/>
                    </a:cubicBezTo>
                    <a:cubicBezTo>
                      <a:pt x="1292" y="8"/>
                      <a:pt x="1255" y="0"/>
                      <a:pt x="12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33"/>
              <p:cNvSpPr/>
              <p:nvPr/>
            </p:nvSpPr>
            <p:spPr>
              <a:xfrm>
                <a:off x="4664047" y="3389716"/>
                <a:ext cx="8544" cy="6628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11" extrusionOk="0">
                    <a:moveTo>
                      <a:pt x="162" y="24"/>
                    </a:moveTo>
                    <a:cubicBezTo>
                      <a:pt x="162" y="24"/>
                      <a:pt x="161" y="25"/>
                      <a:pt x="159" y="25"/>
                    </a:cubicBezTo>
                    <a:cubicBezTo>
                      <a:pt x="160" y="25"/>
                      <a:pt x="161" y="24"/>
                      <a:pt x="162" y="24"/>
                    </a:cubicBezTo>
                    <a:close/>
                    <a:moveTo>
                      <a:pt x="229" y="22"/>
                    </a:moveTo>
                    <a:cubicBezTo>
                      <a:pt x="230" y="23"/>
                      <a:pt x="232" y="24"/>
                      <a:pt x="233" y="26"/>
                    </a:cubicBezTo>
                    <a:lnTo>
                      <a:pt x="233" y="26"/>
                    </a:lnTo>
                    <a:cubicBezTo>
                      <a:pt x="232" y="25"/>
                      <a:pt x="230" y="24"/>
                      <a:pt x="229" y="23"/>
                    </a:cubicBezTo>
                    <a:lnTo>
                      <a:pt x="229" y="23"/>
                    </a:lnTo>
                    <a:cubicBezTo>
                      <a:pt x="229" y="22"/>
                      <a:pt x="229" y="22"/>
                      <a:pt x="229" y="22"/>
                    </a:cubicBezTo>
                    <a:close/>
                    <a:moveTo>
                      <a:pt x="243" y="32"/>
                    </a:moveTo>
                    <a:cubicBezTo>
                      <a:pt x="243" y="39"/>
                      <a:pt x="250" y="43"/>
                      <a:pt x="254" y="46"/>
                    </a:cubicBezTo>
                    <a:lnTo>
                      <a:pt x="250" y="46"/>
                    </a:lnTo>
                    <a:cubicBezTo>
                      <a:pt x="249" y="43"/>
                      <a:pt x="246" y="39"/>
                      <a:pt x="243" y="36"/>
                    </a:cubicBezTo>
                    <a:lnTo>
                      <a:pt x="243" y="36"/>
                    </a:lnTo>
                    <a:cubicBezTo>
                      <a:pt x="243" y="36"/>
                      <a:pt x="243" y="36"/>
                      <a:pt x="243" y="36"/>
                    </a:cubicBezTo>
                    <a:lnTo>
                      <a:pt x="243" y="32"/>
                    </a:lnTo>
                    <a:close/>
                    <a:moveTo>
                      <a:pt x="140" y="130"/>
                    </a:moveTo>
                    <a:lnTo>
                      <a:pt x="139" y="131"/>
                    </a:lnTo>
                    <a:lnTo>
                      <a:pt x="139" y="131"/>
                    </a:lnTo>
                    <a:cubicBezTo>
                      <a:pt x="139" y="132"/>
                      <a:pt x="139" y="132"/>
                      <a:pt x="138" y="133"/>
                    </a:cubicBezTo>
                    <a:lnTo>
                      <a:pt x="138" y="133"/>
                    </a:lnTo>
                    <a:cubicBezTo>
                      <a:pt x="139" y="132"/>
                      <a:pt x="139" y="131"/>
                      <a:pt x="140" y="130"/>
                    </a:cubicBezTo>
                    <a:close/>
                    <a:moveTo>
                      <a:pt x="219" y="134"/>
                    </a:moveTo>
                    <a:cubicBezTo>
                      <a:pt x="216" y="137"/>
                      <a:pt x="212" y="139"/>
                      <a:pt x="208" y="141"/>
                    </a:cubicBezTo>
                    <a:lnTo>
                      <a:pt x="208" y="141"/>
                    </a:lnTo>
                    <a:cubicBezTo>
                      <a:pt x="212" y="138"/>
                      <a:pt x="216" y="136"/>
                      <a:pt x="219" y="134"/>
                    </a:cubicBezTo>
                    <a:close/>
                    <a:moveTo>
                      <a:pt x="134" y="145"/>
                    </a:moveTo>
                    <a:cubicBezTo>
                      <a:pt x="133" y="146"/>
                      <a:pt x="132" y="147"/>
                      <a:pt x="130" y="148"/>
                    </a:cubicBezTo>
                    <a:lnTo>
                      <a:pt x="130" y="148"/>
                    </a:lnTo>
                    <a:cubicBezTo>
                      <a:pt x="130" y="148"/>
                      <a:pt x="131" y="147"/>
                      <a:pt x="131" y="147"/>
                    </a:cubicBezTo>
                    <a:lnTo>
                      <a:pt x="131" y="147"/>
                    </a:lnTo>
                    <a:cubicBezTo>
                      <a:pt x="132" y="146"/>
                      <a:pt x="133" y="146"/>
                      <a:pt x="134" y="145"/>
                    </a:cubicBezTo>
                    <a:lnTo>
                      <a:pt x="134" y="145"/>
                    </a:lnTo>
                    <a:cubicBezTo>
                      <a:pt x="134" y="145"/>
                      <a:pt x="134" y="145"/>
                      <a:pt x="134" y="145"/>
                    </a:cubicBezTo>
                    <a:close/>
                    <a:moveTo>
                      <a:pt x="129" y="148"/>
                    </a:moveTo>
                    <a:lnTo>
                      <a:pt x="129" y="148"/>
                    </a:lnTo>
                    <a:cubicBezTo>
                      <a:pt x="129" y="148"/>
                      <a:pt x="129" y="149"/>
                      <a:pt x="129" y="149"/>
                    </a:cubicBezTo>
                    <a:lnTo>
                      <a:pt x="129" y="149"/>
                    </a:lnTo>
                    <a:cubicBezTo>
                      <a:pt x="126" y="151"/>
                      <a:pt x="123" y="153"/>
                      <a:pt x="120" y="155"/>
                    </a:cubicBezTo>
                    <a:lnTo>
                      <a:pt x="124" y="152"/>
                    </a:lnTo>
                    <a:cubicBezTo>
                      <a:pt x="126" y="151"/>
                      <a:pt x="128" y="149"/>
                      <a:pt x="129" y="148"/>
                    </a:cubicBezTo>
                    <a:close/>
                    <a:moveTo>
                      <a:pt x="194" y="1"/>
                    </a:moveTo>
                    <a:cubicBezTo>
                      <a:pt x="173" y="1"/>
                      <a:pt x="156" y="8"/>
                      <a:pt x="142" y="18"/>
                    </a:cubicBezTo>
                    <a:cubicBezTo>
                      <a:pt x="135" y="22"/>
                      <a:pt x="129" y="26"/>
                      <a:pt x="123" y="29"/>
                    </a:cubicBezTo>
                    <a:lnTo>
                      <a:pt x="123" y="29"/>
                    </a:lnTo>
                    <a:cubicBezTo>
                      <a:pt x="119" y="28"/>
                      <a:pt x="114" y="26"/>
                      <a:pt x="110" y="25"/>
                    </a:cubicBezTo>
                    <a:cubicBezTo>
                      <a:pt x="102" y="23"/>
                      <a:pt x="95" y="22"/>
                      <a:pt x="89" y="22"/>
                    </a:cubicBezTo>
                    <a:cubicBezTo>
                      <a:pt x="76" y="22"/>
                      <a:pt x="65" y="25"/>
                      <a:pt x="54" y="32"/>
                    </a:cubicBezTo>
                    <a:cubicBezTo>
                      <a:pt x="29" y="46"/>
                      <a:pt x="15" y="67"/>
                      <a:pt x="4" y="96"/>
                    </a:cubicBezTo>
                    <a:cubicBezTo>
                      <a:pt x="4" y="99"/>
                      <a:pt x="1" y="106"/>
                      <a:pt x="1" y="110"/>
                    </a:cubicBezTo>
                    <a:cubicBezTo>
                      <a:pt x="1" y="117"/>
                      <a:pt x="1" y="124"/>
                      <a:pt x="1" y="127"/>
                    </a:cubicBezTo>
                    <a:cubicBezTo>
                      <a:pt x="1" y="148"/>
                      <a:pt x="4" y="159"/>
                      <a:pt x="11" y="176"/>
                    </a:cubicBezTo>
                    <a:cubicBezTo>
                      <a:pt x="19" y="183"/>
                      <a:pt x="22" y="190"/>
                      <a:pt x="29" y="197"/>
                    </a:cubicBezTo>
                    <a:cubicBezTo>
                      <a:pt x="36" y="201"/>
                      <a:pt x="47" y="208"/>
                      <a:pt x="54" y="208"/>
                    </a:cubicBezTo>
                    <a:cubicBezTo>
                      <a:pt x="60" y="209"/>
                      <a:pt x="67" y="210"/>
                      <a:pt x="74" y="210"/>
                    </a:cubicBezTo>
                    <a:cubicBezTo>
                      <a:pt x="86" y="210"/>
                      <a:pt x="99" y="208"/>
                      <a:pt x="110" y="201"/>
                    </a:cubicBezTo>
                    <a:lnTo>
                      <a:pt x="166" y="169"/>
                    </a:lnTo>
                    <a:cubicBezTo>
                      <a:pt x="172" y="163"/>
                      <a:pt x="182" y="157"/>
                      <a:pt x="191" y="153"/>
                    </a:cubicBezTo>
                    <a:lnTo>
                      <a:pt x="191" y="153"/>
                    </a:lnTo>
                    <a:cubicBezTo>
                      <a:pt x="193" y="153"/>
                      <a:pt x="195" y="153"/>
                      <a:pt x="196" y="153"/>
                    </a:cubicBezTo>
                    <a:cubicBezTo>
                      <a:pt x="209" y="153"/>
                      <a:pt x="222" y="150"/>
                      <a:pt x="233" y="145"/>
                    </a:cubicBezTo>
                    <a:cubicBezTo>
                      <a:pt x="258" y="131"/>
                      <a:pt x="268" y="103"/>
                      <a:pt x="272" y="78"/>
                    </a:cubicBezTo>
                    <a:cubicBezTo>
                      <a:pt x="272" y="36"/>
                      <a:pt x="233" y="1"/>
                      <a:pt x="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33"/>
              <p:cNvSpPr/>
              <p:nvPr/>
            </p:nvSpPr>
            <p:spPr>
              <a:xfrm>
                <a:off x="4620038" y="3396092"/>
                <a:ext cx="59338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924" extrusionOk="0">
                    <a:moveTo>
                      <a:pt x="1791" y="0"/>
                    </a:moveTo>
                    <a:cubicBezTo>
                      <a:pt x="1779" y="0"/>
                      <a:pt x="1766" y="4"/>
                      <a:pt x="1753" y="12"/>
                    </a:cubicBezTo>
                    <a:cubicBezTo>
                      <a:pt x="1630" y="93"/>
                      <a:pt x="1493" y="139"/>
                      <a:pt x="1353" y="184"/>
                    </a:cubicBezTo>
                    <a:cubicBezTo>
                      <a:pt x="1216" y="233"/>
                      <a:pt x="1082" y="286"/>
                      <a:pt x="949" y="349"/>
                    </a:cubicBezTo>
                    <a:cubicBezTo>
                      <a:pt x="653" y="490"/>
                      <a:pt x="362" y="645"/>
                      <a:pt x="70" y="796"/>
                    </a:cubicBezTo>
                    <a:cubicBezTo>
                      <a:pt x="1" y="829"/>
                      <a:pt x="42" y="924"/>
                      <a:pt x="107" y="924"/>
                    </a:cubicBezTo>
                    <a:cubicBezTo>
                      <a:pt x="117" y="924"/>
                      <a:pt x="129" y="921"/>
                      <a:pt x="140" y="915"/>
                    </a:cubicBezTo>
                    <a:cubicBezTo>
                      <a:pt x="432" y="768"/>
                      <a:pt x="724" y="613"/>
                      <a:pt x="1019" y="469"/>
                    </a:cubicBezTo>
                    <a:cubicBezTo>
                      <a:pt x="1282" y="342"/>
                      <a:pt x="1581" y="290"/>
                      <a:pt x="1824" y="132"/>
                    </a:cubicBezTo>
                    <a:cubicBezTo>
                      <a:pt x="1888" y="90"/>
                      <a:pt x="1850" y="0"/>
                      <a:pt x="1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33"/>
              <p:cNvSpPr/>
              <p:nvPr/>
            </p:nvSpPr>
            <p:spPr>
              <a:xfrm>
                <a:off x="4791456" y="3427913"/>
                <a:ext cx="120498" cy="65275"/>
              </a:xfrm>
              <a:custGeom>
                <a:avLst/>
                <a:gdLst/>
                <a:ahLst/>
                <a:cxnLst/>
                <a:rect l="l" t="t" r="r" b="b"/>
                <a:pathLst>
                  <a:path w="3836" h="2078" extrusionOk="0">
                    <a:moveTo>
                      <a:pt x="2767" y="1"/>
                    </a:moveTo>
                    <a:lnTo>
                      <a:pt x="1" y="999"/>
                    </a:lnTo>
                    <a:cubicBezTo>
                      <a:pt x="18" y="1055"/>
                      <a:pt x="999" y="2078"/>
                      <a:pt x="999" y="2078"/>
                    </a:cubicBezTo>
                    <a:lnTo>
                      <a:pt x="3835" y="1048"/>
                    </a:lnTo>
                    <a:lnTo>
                      <a:pt x="276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9" name="Google Shape;2179;p33"/>
            <p:cNvGrpSpPr/>
            <p:nvPr/>
          </p:nvGrpSpPr>
          <p:grpSpPr>
            <a:xfrm rot="2900584">
              <a:off x="8133806" y="1800235"/>
              <a:ext cx="593947" cy="645708"/>
              <a:chOff x="1897202" y="4415836"/>
              <a:chExt cx="435786" cy="473763"/>
            </a:xfrm>
          </p:grpSpPr>
          <p:sp>
            <p:nvSpPr>
              <p:cNvPr id="2180" name="Google Shape;2180;p33"/>
              <p:cNvSpPr/>
              <p:nvPr/>
            </p:nvSpPr>
            <p:spPr>
              <a:xfrm>
                <a:off x="1970959" y="4423407"/>
                <a:ext cx="362029" cy="431953"/>
              </a:xfrm>
              <a:custGeom>
                <a:avLst/>
                <a:gdLst/>
                <a:ahLst/>
                <a:cxnLst/>
                <a:rect l="l" t="t" r="r" b="b"/>
                <a:pathLst>
                  <a:path w="11525" h="13751" extrusionOk="0">
                    <a:moveTo>
                      <a:pt x="6615" y="0"/>
                    </a:moveTo>
                    <a:cubicBezTo>
                      <a:pt x="6488" y="0"/>
                      <a:pt x="6358" y="24"/>
                      <a:pt x="6232" y="72"/>
                    </a:cubicBezTo>
                    <a:lnTo>
                      <a:pt x="816" y="2181"/>
                    </a:lnTo>
                    <a:cubicBezTo>
                      <a:pt x="271" y="2395"/>
                      <a:pt x="0" y="3010"/>
                      <a:pt x="211" y="3559"/>
                    </a:cubicBezTo>
                    <a:lnTo>
                      <a:pt x="3916" y="13073"/>
                    </a:lnTo>
                    <a:cubicBezTo>
                      <a:pt x="4080" y="13494"/>
                      <a:pt x="4481" y="13751"/>
                      <a:pt x="4906" y="13751"/>
                    </a:cubicBezTo>
                    <a:cubicBezTo>
                      <a:pt x="5035" y="13751"/>
                      <a:pt x="5166" y="13727"/>
                      <a:pt x="5293" y="13677"/>
                    </a:cubicBezTo>
                    <a:lnTo>
                      <a:pt x="10706" y="11572"/>
                    </a:lnTo>
                    <a:cubicBezTo>
                      <a:pt x="11254" y="11358"/>
                      <a:pt x="11525" y="10743"/>
                      <a:pt x="11314" y="10194"/>
                    </a:cubicBezTo>
                    <a:lnTo>
                      <a:pt x="7609" y="680"/>
                    </a:lnTo>
                    <a:cubicBezTo>
                      <a:pt x="7444" y="258"/>
                      <a:pt x="7042" y="0"/>
                      <a:pt x="6615" y="0"/>
                    </a:cubicBezTo>
                    <a:close/>
                  </a:path>
                </a:pathLst>
              </a:custGeom>
              <a:solidFill>
                <a:srgbClr val="21252B">
                  <a:alpha val="10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33"/>
              <p:cNvSpPr/>
              <p:nvPr/>
            </p:nvSpPr>
            <p:spPr>
              <a:xfrm>
                <a:off x="1902731" y="4492671"/>
                <a:ext cx="232421" cy="396928"/>
              </a:xfrm>
              <a:custGeom>
                <a:avLst/>
                <a:gdLst/>
                <a:ahLst/>
                <a:cxnLst/>
                <a:rect l="l" t="t" r="r" b="b"/>
                <a:pathLst>
                  <a:path w="7399" h="12636" extrusionOk="0">
                    <a:moveTo>
                      <a:pt x="2924" y="0"/>
                    </a:moveTo>
                    <a:lnTo>
                      <a:pt x="0" y="1139"/>
                    </a:lnTo>
                    <a:lnTo>
                      <a:pt x="4474" y="12636"/>
                    </a:lnTo>
                    <a:lnTo>
                      <a:pt x="7399" y="11501"/>
                    </a:lnTo>
                    <a:lnTo>
                      <a:pt x="2924" y="0"/>
                    </a:lnTo>
                    <a:close/>
                  </a:path>
                </a:pathLst>
              </a:custGeom>
              <a:solidFill>
                <a:srgbClr val="21252B">
                  <a:alpha val="10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33"/>
              <p:cNvSpPr/>
              <p:nvPr/>
            </p:nvSpPr>
            <p:spPr>
              <a:xfrm>
                <a:off x="1946645" y="4415836"/>
                <a:ext cx="362186" cy="431985"/>
              </a:xfrm>
              <a:custGeom>
                <a:avLst/>
                <a:gdLst/>
                <a:ahLst/>
                <a:cxnLst/>
                <a:rect l="l" t="t" r="r" b="b"/>
                <a:pathLst>
                  <a:path w="11530" h="13752" extrusionOk="0">
                    <a:moveTo>
                      <a:pt x="6622" y="1"/>
                    </a:moveTo>
                    <a:cubicBezTo>
                      <a:pt x="6493" y="1"/>
                      <a:pt x="6363" y="24"/>
                      <a:pt x="6236" y="74"/>
                    </a:cubicBezTo>
                    <a:lnTo>
                      <a:pt x="820" y="2183"/>
                    </a:lnTo>
                    <a:cubicBezTo>
                      <a:pt x="275" y="2394"/>
                      <a:pt x="1" y="3012"/>
                      <a:pt x="215" y="3557"/>
                    </a:cubicBezTo>
                    <a:lnTo>
                      <a:pt x="3920" y="13071"/>
                    </a:lnTo>
                    <a:cubicBezTo>
                      <a:pt x="4082" y="13493"/>
                      <a:pt x="4486" y="13751"/>
                      <a:pt x="4914" y="13751"/>
                    </a:cubicBezTo>
                    <a:cubicBezTo>
                      <a:pt x="5041" y="13751"/>
                      <a:pt x="5171" y="13728"/>
                      <a:pt x="5298" y="13679"/>
                    </a:cubicBezTo>
                    <a:lnTo>
                      <a:pt x="10710" y="11571"/>
                    </a:lnTo>
                    <a:cubicBezTo>
                      <a:pt x="11258" y="11356"/>
                      <a:pt x="11529" y="10741"/>
                      <a:pt x="11315" y="10193"/>
                    </a:cubicBezTo>
                    <a:lnTo>
                      <a:pt x="7610" y="679"/>
                    </a:lnTo>
                    <a:cubicBezTo>
                      <a:pt x="7448" y="258"/>
                      <a:pt x="7046" y="1"/>
                      <a:pt x="66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33"/>
              <p:cNvSpPr/>
              <p:nvPr/>
            </p:nvSpPr>
            <p:spPr>
              <a:xfrm>
                <a:off x="1897202" y="4485038"/>
                <a:ext cx="213982" cy="389766"/>
              </a:xfrm>
              <a:custGeom>
                <a:avLst/>
                <a:gdLst/>
                <a:ahLst/>
                <a:cxnLst/>
                <a:rect l="l" t="t" r="r" b="b"/>
                <a:pathLst>
                  <a:path w="6812" h="12408" extrusionOk="0">
                    <a:moveTo>
                      <a:pt x="2338" y="1"/>
                    </a:moveTo>
                    <a:lnTo>
                      <a:pt x="0" y="908"/>
                    </a:lnTo>
                    <a:lnTo>
                      <a:pt x="4475" y="12408"/>
                    </a:lnTo>
                    <a:lnTo>
                      <a:pt x="6812" y="11498"/>
                    </a:lnTo>
                    <a:lnTo>
                      <a:pt x="23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33"/>
              <p:cNvSpPr/>
              <p:nvPr/>
            </p:nvSpPr>
            <p:spPr>
              <a:xfrm>
                <a:off x="2026716" y="4480200"/>
                <a:ext cx="173146" cy="139471"/>
              </a:xfrm>
              <a:custGeom>
                <a:avLst/>
                <a:gdLst/>
                <a:ahLst/>
                <a:cxnLst/>
                <a:rect l="l" t="t" r="r" b="b"/>
                <a:pathLst>
                  <a:path w="5512" h="4440" extrusionOk="0">
                    <a:moveTo>
                      <a:pt x="4460" y="0"/>
                    </a:moveTo>
                    <a:lnTo>
                      <a:pt x="0" y="1737"/>
                    </a:lnTo>
                    <a:lnTo>
                      <a:pt x="1055" y="4439"/>
                    </a:lnTo>
                    <a:lnTo>
                      <a:pt x="5511" y="2703"/>
                    </a:lnTo>
                    <a:lnTo>
                      <a:pt x="44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33"/>
              <p:cNvSpPr/>
              <p:nvPr/>
            </p:nvSpPr>
            <p:spPr>
              <a:xfrm>
                <a:off x="2047134" y="4500524"/>
                <a:ext cx="115724" cy="53998"/>
              </a:xfrm>
              <a:custGeom>
                <a:avLst/>
                <a:gdLst/>
                <a:ahLst/>
                <a:cxnLst/>
                <a:rect l="l" t="t" r="r" b="b"/>
                <a:pathLst>
                  <a:path w="3684" h="1719" extrusionOk="0">
                    <a:moveTo>
                      <a:pt x="3554" y="0"/>
                    </a:moveTo>
                    <a:lnTo>
                      <a:pt x="0" y="1385"/>
                    </a:lnTo>
                    <a:lnTo>
                      <a:pt x="130" y="1719"/>
                    </a:lnTo>
                    <a:lnTo>
                      <a:pt x="3684" y="337"/>
                    </a:lnTo>
                    <a:lnTo>
                      <a:pt x="35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33"/>
              <p:cNvSpPr/>
              <p:nvPr/>
            </p:nvSpPr>
            <p:spPr>
              <a:xfrm>
                <a:off x="2055396" y="4522921"/>
                <a:ext cx="115755" cy="54029"/>
              </a:xfrm>
              <a:custGeom>
                <a:avLst/>
                <a:gdLst/>
                <a:ahLst/>
                <a:cxnLst/>
                <a:rect l="l" t="t" r="r" b="b"/>
                <a:pathLst>
                  <a:path w="3685" h="1720" extrusionOk="0">
                    <a:moveTo>
                      <a:pt x="3551" y="1"/>
                    </a:moveTo>
                    <a:lnTo>
                      <a:pt x="1" y="1385"/>
                    </a:lnTo>
                    <a:lnTo>
                      <a:pt x="131" y="1719"/>
                    </a:lnTo>
                    <a:lnTo>
                      <a:pt x="3684" y="338"/>
                    </a:lnTo>
                    <a:lnTo>
                      <a:pt x="35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33"/>
              <p:cNvSpPr/>
              <p:nvPr/>
            </p:nvSpPr>
            <p:spPr>
              <a:xfrm>
                <a:off x="2064568" y="4545319"/>
                <a:ext cx="115755" cy="54029"/>
              </a:xfrm>
              <a:custGeom>
                <a:avLst/>
                <a:gdLst/>
                <a:ahLst/>
                <a:cxnLst/>
                <a:rect l="l" t="t" r="r" b="b"/>
                <a:pathLst>
                  <a:path w="3685" h="1720" extrusionOk="0">
                    <a:moveTo>
                      <a:pt x="3554" y="1"/>
                    </a:moveTo>
                    <a:lnTo>
                      <a:pt x="1" y="1382"/>
                    </a:lnTo>
                    <a:lnTo>
                      <a:pt x="131" y="1720"/>
                    </a:lnTo>
                    <a:lnTo>
                      <a:pt x="3684" y="338"/>
                    </a:lnTo>
                    <a:lnTo>
                      <a:pt x="35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8" name="Google Shape;2188;p33"/>
            <p:cNvGrpSpPr/>
            <p:nvPr/>
          </p:nvGrpSpPr>
          <p:grpSpPr>
            <a:xfrm>
              <a:off x="6010397" y="3630303"/>
              <a:ext cx="563449" cy="753377"/>
              <a:chOff x="4015316" y="3825375"/>
              <a:chExt cx="413389" cy="552734"/>
            </a:xfrm>
          </p:grpSpPr>
          <p:sp>
            <p:nvSpPr>
              <p:cNvPr id="2189" name="Google Shape;2189;p33"/>
              <p:cNvSpPr/>
              <p:nvPr/>
            </p:nvSpPr>
            <p:spPr>
              <a:xfrm>
                <a:off x="4015316" y="3825375"/>
                <a:ext cx="413389" cy="552734"/>
              </a:xfrm>
              <a:custGeom>
                <a:avLst/>
                <a:gdLst/>
                <a:ahLst/>
                <a:cxnLst/>
                <a:rect l="l" t="t" r="r" b="b"/>
                <a:pathLst>
                  <a:path w="13160" h="17596" extrusionOk="0">
                    <a:moveTo>
                      <a:pt x="5115" y="6341"/>
                    </a:moveTo>
                    <a:lnTo>
                      <a:pt x="9958" y="9694"/>
                    </a:lnTo>
                    <a:lnTo>
                      <a:pt x="7796" y="12819"/>
                    </a:lnTo>
                    <a:lnTo>
                      <a:pt x="5115" y="6341"/>
                    </a:lnTo>
                    <a:close/>
                    <a:moveTo>
                      <a:pt x="1" y="1"/>
                    </a:moveTo>
                    <a:lnTo>
                      <a:pt x="7287" y="17595"/>
                    </a:lnTo>
                    <a:lnTo>
                      <a:pt x="13160" y="911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33"/>
              <p:cNvSpPr/>
              <p:nvPr/>
            </p:nvSpPr>
            <p:spPr>
              <a:xfrm>
                <a:off x="4220879" y="3978386"/>
                <a:ext cx="17717" cy="2280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726" extrusionOk="0">
                    <a:moveTo>
                      <a:pt x="447" y="1"/>
                    </a:moveTo>
                    <a:lnTo>
                      <a:pt x="1" y="648"/>
                    </a:lnTo>
                    <a:lnTo>
                      <a:pt x="113" y="725"/>
                    </a:lnTo>
                    <a:lnTo>
                      <a:pt x="563" y="78"/>
                    </a:lnTo>
                    <a:lnTo>
                      <a:pt x="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33"/>
              <p:cNvSpPr/>
              <p:nvPr/>
            </p:nvSpPr>
            <p:spPr>
              <a:xfrm>
                <a:off x="4198608" y="3962931"/>
                <a:ext cx="17685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729" extrusionOk="0">
                    <a:moveTo>
                      <a:pt x="446" y="1"/>
                    </a:moveTo>
                    <a:lnTo>
                      <a:pt x="0" y="648"/>
                    </a:lnTo>
                    <a:lnTo>
                      <a:pt x="112" y="728"/>
                    </a:lnTo>
                    <a:lnTo>
                      <a:pt x="562" y="82"/>
                    </a:lnTo>
                    <a:lnTo>
                      <a:pt x="4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33"/>
              <p:cNvSpPr/>
              <p:nvPr/>
            </p:nvSpPr>
            <p:spPr>
              <a:xfrm>
                <a:off x="4176839" y="3947821"/>
                <a:ext cx="17685" cy="22868"/>
              </a:xfrm>
              <a:custGeom>
                <a:avLst/>
                <a:gdLst/>
                <a:ahLst/>
                <a:cxnLst/>
                <a:rect l="l" t="t" r="r" b="b"/>
                <a:pathLst>
                  <a:path w="563" h="728" extrusionOk="0">
                    <a:moveTo>
                      <a:pt x="447" y="0"/>
                    </a:moveTo>
                    <a:lnTo>
                      <a:pt x="1" y="647"/>
                    </a:lnTo>
                    <a:lnTo>
                      <a:pt x="113" y="728"/>
                    </a:lnTo>
                    <a:lnTo>
                      <a:pt x="563" y="78"/>
                    </a:lnTo>
                    <a:lnTo>
                      <a:pt x="4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33"/>
              <p:cNvSpPr/>
              <p:nvPr/>
            </p:nvSpPr>
            <p:spPr>
              <a:xfrm>
                <a:off x="4154756" y="3932241"/>
                <a:ext cx="17717" cy="22774"/>
              </a:xfrm>
              <a:custGeom>
                <a:avLst/>
                <a:gdLst/>
                <a:ahLst/>
                <a:cxnLst/>
                <a:rect l="l" t="t" r="r" b="b"/>
                <a:pathLst>
                  <a:path w="564" h="725" extrusionOk="0">
                    <a:moveTo>
                      <a:pt x="451" y="1"/>
                    </a:moveTo>
                    <a:lnTo>
                      <a:pt x="1" y="648"/>
                    </a:lnTo>
                    <a:lnTo>
                      <a:pt x="117" y="725"/>
                    </a:lnTo>
                    <a:lnTo>
                      <a:pt x="563" y="78"/>
                    </a:lnTo>
                    <a:lnTo>
                      <a:pt x="4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33"/>
              <p:cNvSpPr/>
              <p:nvPr/>
            </p:nvSpPr>
            <p:spPr>
              <a:xfrm>
                <a:off x="4132673" y="3917131"/>
                <a:ext cx="17717" cy="22774"/>
              </a:xfrm>
              <a:custGeom>
                <a:avLst/>
                <a:gdLst/>
                <a:ahLst/>
                <a:cxnLst/>
                <a:rect l="l" t="t" r="r" b="b"/>
                <a:pathLst>
                  <a:path w="564" h="725" extrusionOk="0">
                    <a:moveTo>
                      <a:pt x="447" y="0"/>
                    </a:moveTo>
                    <a:lnTo>
                      <a:pt x="1" y="647"/>
                    </a:lnTo>
                    <a:lnTo>
                      <a:pt x="113" y="724"/>
                    </a:lnTo>
                    <a:lnTo>
                      <a:pt x="563" y="78"/>
                    </a:lnTo>
                    <a:lnTo>
                      <a:pt x="4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33"/>
              <p:cNvSpPr/>
              <p:nvPr/>
            </p:nvSpPr>
            <p:spPr>
              <a:xfrm>
                <a:off x="4110715" y="3902116"/>
                <a:ext cx="17685" cy="22774"/>
              </a:xfrm>
              <a:custGeom>
                <a:avLst/>
                <a:gdLst/>
                <a:ahLst/>
                <a:cxnLst/>
                <a:rect l="l" t="t" r="r" b="b"/>
                <a:pathLst>
                  <a:path w="563" h="725" extrusionOk="0">
                    <a:moveTo>
                      <a:pt x="450" y="0"/>
                    </a:moveTo>
                    <a:lnTo>
                      <a:pt x="0" y="647"/>
                    </a:lnTo>
                    <a:lnTo>
                      <a:pt x="116" y="724"/>
                    </a:lnTo>
                    <a:lnTo>
                      <a:pt x="563" y="81"/>
                    </a:lnTo>
                    <a:lnTo>
                      <a:pt x="4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33"/>
              <p:cNvSpPr/>
              <p:nvPr/>
            </p:nvSpPr>
            <p:spPr>
              <a:xfrm>
                <a:off x="4088632" y="3886661"/>
                <a:ext cx="17685" cy="22774"/>
              </a:xfrm>
              <a:custGeom>
                <a:avLst/>
                <a:gdLst/>
                <a:ahLst/>
                <a:cxnLst/>
                <a:rect l="l" t="t" r="r" b="b"/>
                <a:pathLst>
                  <a:path w="563" h="725" extrusionOk="0">
                    <a:moveTo>
                      <a:pt x="450" y="0"/>
                    </a:moveTo>
                    <a:lnTo>
                      <a:pt x="0" y="647"/>
                    </a:lnTo>
                    <a:lnTo>
                      <a:pt x="116" y="724"/>
                    </a:lnTo>
                    <a:lnTo>
                      <a:pt x="563" y="78"/>
                    </a:lnTo>
                    <a:lnTo>
                      <a:pt x="4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33"/>
              <p:cNvSpPr/>
              <p:nvPr/>
            </p:nvSpPr>
            <p:spPr>
              <a:xfrm>
                <a:off x="4066424" y="3871301"/>
                <a:ext cx="17717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729" extrusionOk="0">
                    <a:moveTo>
                      <a:pt x="447" y="1"/>
                    </a:moveTo>
                    <a:lnTo>
                      <a:pt x="1" y="647"/>
                    </a:lnTo>
                    <a:lnTo>
                      <a:pt x="117" y="728"/>
                    </a:lnTo>
                    <a:lnTo>
                      <a:pt x="563" y="78"/>
                    </a:lnTo>
                    <a:lnTo>
                      <a:pt x="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33"/>
              <p:cNvSpPr/>
              <p:nvPr/>
            </p:nvSpPr>
            <p:spPr>
              <a:xfrm>
                <a:off x="4044247" y="3855971"/>
                <a:ext cx="17685" cy="22868"/>
              </a:xfrm>
              <a:custGeom>
                <a:avLst/>
                <a:gdLst/>
                <a:ahLst/>
                <a:cxnLst/>
                <a:rect l="l" t="t" r="r" b="b"/>
                <a:pathLst>
                  <a:path w="563" h="728" extrusionOk="0">
                    <a:moveTo>
                      <a:pt x="447" y="0"/>
                    </a:moveTo>
                    <a:lnTo>
                      <a:pt x="0" y="647"/>
                    </a:lnTo>
                    <a:lnTo>
                      <a:pt x="113" y="728"/>
                    </a:lnTo>
                    <a:lnTo>
                      <a:pt x="563" y="81"/>
                    </a:lnTo>
                    <a:lnTo>
                      <a:pt x="4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33"/>
              <p:cNvSpPr/>
              <p:nvPr/>
            </p:nvSpPr>
            <p:spPr>
              <a:xfrm>
                <a:off x="4397543" y="4100392"/>
                <a:ext cx="17685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729" extrusionOk="0">
                    <a:moveTo>
                      <a:pt x="450" y="1"/>
                    </a:moveTo>
                    <a:lnTo>
                      <a:pt x="0" y="647"/>
                    </a:lnTo>
                    <a:lnTo>
                      <a:pt x="116" y="728"/>
                    </a:lnTo>
                    <a:lnTo>
                      <a:pt x="563" y="82"/>
                    </a:lnTo>
                    <a:lnTo>
                      <a:pt x="4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33"/>
              <p:cNvSpPr/>
              <p:nvPr/>
            </p:nvSpPr>
            <p:spPr>
              <a:xfrm>
                <a:off x="4375240" y="4085502"/>
                <a:ext cx="17685" cy="22774"/>
              </a:xfrm>
              <a:custGeom>
                <a:avLst/>
                <a:gdLst/>
                <a:ahLst/>
                <a:cxnLst/>
                <a:rect l="l" t="t" r="r" b="b"/>
                <a:pathLst>
                  <a:path w="563" h="725" extrusionOk="0">
                    <a:moveTo>
                      <a:pt x="447" y="0"/>
                    </a:moveTo>
                    <a:lnTo>
                      <a:pt x="1" y="647"/>
                    </a:lnTo>
                    <a:lnTo>
                      <a:pt x="113" y="724"/>
                    </a:lnTo>
                    <a:lnTo>
                      <a:pt x="563" y="78"/>
                    </a:lnTo>
                    <a:lnTo>
                      <a:pt x="4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33"/>
              <p:cNvSpPr/>
              <p:nvPr/>
            </p:nvSpPr>
            <p:spPr>
              <a:xfrm>
                <a:off x="4353283" y="4069922"/>
                <a:ext cx="17560" cy="22774"/>
              </a:xfrm>
              <a:custGeom>
                <a:avLst/>
                <a:gdLst/>
                <a:ahLst/>
                <a:cxnLst/>
                <a:rect l="l" t="t" r="r" b="b"/>
                <a:pathLst>
                  <a:path w="559" h="725" extrusionOk="0">
                    <a:moveTo>
                      <a:pt x="446" y="1"/>
                    </a:moveTo>
                    <a:lnTo>
                      <a:pt x="0" y="647"/>
                    </a:lnTo>
                    <a:lnTo>
                      <a:pt x="113" y="725"/>
                    </a:lnTo>
                    <a:lnTo>
                      <a:pt x="559" y="78"/>
                    </a:lnTo>
                    <a:lnTo>
                      <a:pt x="4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33"/>
              <p:cNvSpPr/>
              <p:nvPr/>
            </p:nvSpPr>
            <p:spPr>
              <a:xfrm>
                <a:off x="4331200" y="4054593"/>
                <a:ext cx="17560" cy="22868"/>
              </a:xfrm>
              <a:custGeom>
                <a:avLst/>
                <a:gdLst/>
                <a:ahLst/>
                <a:cxnLst/>
                <a:rect l="l" t="t" r="r" b="b"/>
                <a:pathLst>
                  <a:path w="559" h="728" extrusionOk="0">
                    <a:moveTo>
                      <a:pt x="447" y="0"/>
                    </a:moveTo>
                    <a:lnTo>
                      <a:pt x="0" y="650"/>
                    </a:lnTo>
                    <a:lnTo>
                      <a:pt x="113" y="728"/>
                    </a:lnTo>
                    <a:lnTo>
                      <a:pt x="559" y="81"/>
                    </a:lnTo>
                    <a:lnTo>
                      <a:pt x="4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33"/>
              <p:cNvSpPr/>
              <p:nvPr/>
            </p:nvSpPr>
            <p:spPr>
              <a:xfrm>
                <a:off x="4309117" y="4039357"/>
                <a:ext cx="17685" cy="22868"/>
              </a:xfrm>
              <a:custGeom>
                <a:avLst/>
                <a:gdLst/>
                <a:ahLst/>
                <a:cxnLst/>
                <a:rect l="l" t="t" r="r" b="b"/>
                <a:pathLst>
                  <a:path w="563" h="728" extrusionOk="0">
                    <a:moveTo>
                      <a:pt x="450" y="0"/>
                    </a:moveTo>
                    <a:lnTo>
                      <a:pt x="0" y="647"/>
                    </a:lnTo>
                    <a:lnTo>
                      <a:pt x="116" y="728"/>
                    </a:lnTo>
                    <a:lnTo>
                      <a:pt x="563" y="81"/>
                    </a:lnTo>
                    <a:lnTo>
                      <a:pt x="4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33"/>
              <p:cNvSpPr/>
              <p:nvPr/>
            </p:nvSpPr>
            <p:spPr>
              <a:xfrm>
                <a:off x="4287128" y="4024217"/>
                <a:ext cx="17717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729" extrusionOk="0">
                    <a:moveTo>
                      <a:pt x="447" y="1"/>
                    </a:moveTo>
                    <a:lnTo>
                      <a:pt x="1" y="647"/>
                    </a:lnTo>
                    <a:lnTo>
                      <a:pt x="113" y="728"/>
                    </a:lnTo>
                    <a:lnTo>
                      <a:pt x="563" y="81"/>
                    </a:lnTo>
                    <a:lnTo>
                      <a:pt x="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33"/>
              <p:cNvSpPr/>
              <p:nvPr/>
            </p:nvSpPr>
            <p:spPr>
              <a:xfrm>
                <a:off x="4264731" y="4008667"/>
                <a:ext cx="17685" cy="22868"/>
              </a:xfrm>
              <a:custGeom>
                <a:avLst/>
                <a:gdLst/>
                <a:ahLst/>
                <a:cxnLst/>
                <a:rect l="l" t="t" r="r" b="b"/>
                <a:pathLst>
                  <a:path w="563" h="728" extrusionOk="0">
                    <a:moveTo>
                      <a:pt x="450" y="0"/>
                    </a:moveTo>
                    <a:lnTo>
                      <a:pt x="0" y="647"/>
                    </a:lnTo>
                    <a:lnTo>
                      <a:pt x="116" y="728"/>
                    </a:lnTo>
                    <a:lnTo>
                      <a:pt x="563" y="81"/>
                    </a:lnTo>
                    <a:lnTo>
                      <a:pt x="4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33"/>
              <p:cNvSpPr/>
              <p:nvPr/>
            </p:nvSpPr>
            <p:spPr>
              <a:xfrm>
                <a:off x="4242962" y="3993527"/>
                <a:ext cx="17717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729" extrusionOk="0">
                    <a:moveTo>
                      <a:pt x="447" y="1"/>
                    </a:moveTo>
                    <a:lnTo>
                      <a:pt x="1" y="647"/>
                    </a:lnTo>
                    <a:lnTo>
                      <a:pt x="113" y="728"/>
                    </a:lnTo>
                    <a:lnTo>
                      <a:pt x="563" y="81"/>
                    </a:lnTo>
                    <a:lnTo>
                      <a:pt x="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33"/>
              <p:cNvSpPr/>
              <p:nvPr/>
            </p:nvSpPr>
            <p:spPr>
              <a:xfrm>
                <a:off x="4215476" y="3971004"/>
                <a:ext cx="11403" cy="14701"/>
              </a:xfrm>
              <a:custGeom>
                <a:avLst/>
                <a:gdLst/>
                <a:ahLst/>
                <a:cxnLst/>
                <a:rect l="l" t="t" r="r" b="b"/>
                <a:pathLst>
                  <a:path w="363" h="468" extrusionOk="0">
                    <a:moveTo>
                      <a:pt x="292" y="1"/>
                    </a:moveTo>
                    <a:lnTo>
                      <a:pt x="1" y="419"/>
                    </a:lnTo>
                    <a:lnTo>
                      <a:pt x="75" y="468"/>
                    </a:lnTo>
                    <a:lnTo>
                      <a:pt x="363" y="50"/>
                    </a:lnTo>
                    <a:lnTo>
                      <a:pt x="2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33"/>
              <p:cNvSpPr/>
              <p:nvPr/>
            </p:nvSpPr>
            <p:spPr>
              <a:xfrm>
                <a:off x="4193519" y="3955863"/>
                <a:ext cx="11277" cy="14732"/>
              </a:xfrm>
              <a:custGeom>
                <a:avLst/>
                <a:gdLst/>
                <a:ahLst/>
                <a:cxnLst/>
                <a:rect l="l" t="t" r="r" b="b"/>
                <a:pathLst>
                  <a:path w="359" h="469" extrusionOk="0">
                    <a:moveTo>
                      <a:pt x="292" y="1"/>
                    </a:moveTo>
                    <a:lnTo>
                      <a:pt x="0" y="419"/>
                    </a:lnTo>
                    <a:lnTo>
                      <a:pt x="71" y="468"/>
                    </a:lnTo>
                    <a:lnTo>
                      <a:pt x="359" y="50"/>
                    </a:lnTo>
                    <a:lnTo>
                      <a:pt x="2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33"/>
              <p:cNvSpPr/>
              <p:nvPr/>
            </p:nvSpPr>
            <p:spPr>
              <a:xfrm>
                <a:off x="4171656" y="3940534"/>
                <a:ext cx="11403" cy="14701"/>
              </a:xfrm>
              <a:custGeom>
                <a:avLst/>
                <a:gdLst/>
                <a:ahLst/>
                <a:cxnLst/>
                <a:rect l="l" t="t" r="r" b="b"/>
                <a:pathLst>
                  <a:path w="363" h="468" extrusionOk="0">
                    <a:moveTo>
                      <a:pt x="292" y="0"/>
                    </a:moveTo>
                    <a:lnTo>
                      <a:pt x="0" y="419"/>
                    </a:lnTo>
                    <a:lnTo>
                      <a:pt x="74" y="468"/>
                    </a:lnTo>
                    <a:lnTo>
                      <a:pt x="362" y="50"/>
                    </a:lnTo>
                    <a:lnTo>
                      <a:pt x="2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33"/>
              <p:cNvSpPr/>
              <p:nvPr/>
            </p:nvSpPr>
            <p:spPr>
              <a:xfrm>
                <a:off x="4149447" y="3925393"/>
                <a:ext cx="11308" cy="14732"/>
              </a:xfrm>
              <a:custGeom>
                <a:avLst/>
                <a:gdLst/>
                <a:ahLst/>
                <a:cxnLst/>
                <a:rect l="l" t="t" r="r" b="b"/>
                <a:pathLst>
                  <a:path w="360" h="469" extrusionOk="0">
                    <a:moveTo>
                      <a:pt x="289" y="1"/>
                    </a:moveTo>
                    <a:lnTo>
                      <a:pt x="1" y="423"/>
                    </a:lnTo>
                    <a:lnTo>
                      <a:pt x="71" y="468"/>
                    </a:lnTo>
                    <a:lnTo>
                      <a:pt x="359" y="50"/>
                    </a:ln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33"/>
              <p:cNvSpPr/>
              <p:nvPr/>
            </p:nvSpPr>
            <p:spPr>
              <a:xfrm>
                <a:off x="4127395" y="3910064"/>
                <a:ext cx="11277" cy="14701"/>
              </a:xfrm>
              <a:custGeom>
                <a:avLst/>
                <a:gdLst/>
                <a:ahLst/>
                <a:cxnLst/>
                <a:rect l="l" t="t" r="r" b="b"/>
                <a:pathLst>
                  <a:path w="359" h="468" extrusionOk="0">
                    <a:moveTo>
                      <a:pt x="288" y="0"/>
                    </a:moveTo>
                    <a:lnTo>
                      <a:pt x="0" y="419"/>
                    </a:lnTo>
                    <a:lnTo>
                      <a:pt x="70" y="468"/>
                    </a:lnTo>
                    <a:lnTo>
                      <a:pt x="359" y="50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33"/>
              <p:cNvSpPr/>
              <p:nvPr/>
            </p:nvSpPr>
            <p:spPr>
              <a:xfrm>
                <a:off x="4105187" y="3895143"/>
                <a:ext cx="11308" cy="14732"/>
              </a:xfrm>
              <a:custGeom>
                <a:avLst/>
                <a:gdLst/>
                <a:ahLst/>
                <a:cxnLst/>
                <a:rect l="l" t="t" r="r" b="b"/>
                <a:pathLst>
                  <a:path w="360" h="469" extrusionOk="0">
                    <a:moveTo>
                      <a:pt x="289" y="1"/>
                    </a:moveTo>
                    <a:lnTo>
                      <a:pt x="1" y="419"/>
                    </a:lnTo>
                    <a:lnTo>
                      <a:pt x="71" y="468"/>
                    </a:lnTo>
                    <a:lnTo>
                      <a:pt x="359" y="50"/>
                    </a:ln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33"/>
              <p:cNvSpPr/>
              <p:nvPr/>
            </p:nvSpPr>
            <p:spPr>
              <a:xfrm>
                <a:off x="4083104" y="3879813"/>
                <a:ext cx="11403" cy="14701"/>
              </a:xfrm>
              <a:custGeom>
                <a:avLst/>
                <a:gdLst/>
                <a:ahLst/>
                <a:cxnLst/>
                <a:rect l="l" t="t" r="r" b="b"/>
                <a:pathLst>
                  <a:path w="363" h="468" extrusionOk="0">
                    <a:moveTo>
                      <a:pt x="292" y="0"/>
                    </a:moveTo>
                    <a:lnTo>
                      <a:pt x="1" y="419"/>
                    </a:lnTo>
                    <a:lnTo>
                      <a:pt x="71" y="468"/>
                    </a:lnTo>
                    <a:lnTo>
                      <a:pt x="363" y="50"/>
                    </a:lnTo>
                    <a:lnTo>
                      <a:pt x="2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33"/>
              <p:cNvSpPr/>
              <p:nvPr/>
            </p:nvSpPr>
            <p:spPr>
              <a:xfrm>
                <a:off x="4061241" y="3864233"/>
                <a:ext cx="11308" cy="14732"/>
              </a:xfrm>
              <a:custGeom>
                <a:avLst/>
                <a:gdLst/>
                <a:ahLst/>
                <a:cxnLst/>
                <a:rect l="l" t="t" r="r" b="b"/>
                <a:pathLst>
                  <a:path w="360" h="469" extrusionOk="0">
                    <a:moveTo>
                      <a:pt x="289" y="1"/>
                    </a:moveTo>
                    <a:lnTo>
                      <a:pt x="1" y="419"/>
                    </a:lnTo>
                    <a:lnTo>
                      <a:pt x="71" y="468"/>
                    </a:lnTo>
                    <a:lnTo>
                      <a:pt x="359" y="50"/>
                    </a:ln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33"/>
              <p:cNvSpPr/>
              <p:nvPr/>
            </p:nvSpPr>
            <p:spPr>
              <a:xfrm>
                <a:off x="4392014" y="4093104"/>
                <a:ext cx="11308" cy="14732"/>
              </a:xfrm>
              <a:custGeom>
                <a:avLst/>
                <a:gdLst/>
                <a:ahLst/>
                <a:cxnLst/>
                <a:rect l="l" t="t" r="r" b="b"/>
                <a:pathLst>
                  <a:path w="360" h="469" extrusionOk="0">
                    <a:moveTo>
                      <a:pt x="289" y="1"/>
                    </a:moveTo>
                    <a:lnTo>
                      <a:pt x="1" y="419"/>
                    </a:lnTo>
                    <a:lnTo>
                      <a:pt x="71" y="468"/>
                    </a:lnTo>
                    <a:lnTo>
                      <a:pt x="359" y="50"/>
                    </a:ln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33"/>
              <p:cNvSpPr/>
              <p:nvPr/>
            </p:nvSpPr>
            <p:spPr>
              <a:xfrm>
                <a:off x="4369617" y="4077995"/>
                <a:ext cx="11277" cy="14701"/>
              </a:xfrm>
              <a:custGeom>
                <a:avLst/>
                <a:gdLst/>
                <a:ahLst/>
                <a:cxnLst/>
                <a:rect l="l" t="t" r="r" b="b"/>
                <a:pathLst>
                  <a:path w="359" h="468" extrusionOk="0">
                    <a:moveTo>
                      <a:pt x="288" y="0"/>
                    </a:moveTo>
                    <a:lnTo>
                      <a:pt x="0" y="419"/>
                    </a:lnTo>
                    <a:lnTo>
                      <a:pt x="71" y="468"/>
                    </a:lnTo>
                    <a:lnTo>
                      <a:pt x="359" y="49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33"/>
              <p:cNvSpPr/>
              <p:nvPr/>
            </p:nvSpPr>
            <p:spPr>
              <a:xfrm>
                <a:off x="4347974" y="4062980"/>
                <a:ext cx="11277" cy="14701"/>
              </a:xfrm>
              <a:custGeom>
                <a:avLst/>
                <a:gdLst/>
                <a:ahLst/>
                <a:cxnLst/>
                <a:rect l="l" t="t" r="r" b="b"/>
                <a:pathLst>
                  <a:path w="359" h="468" extrusionOk="0">
                    <a:moveTo>
                      <a:pt x="289" y="0"/>
                    </a:moveTo>
                    <a:lnTo>
                      <a:pt x="0" y="419"/>
                    </a:lnTo>
                    <a:lnTo>
                      <a:pt x="71" y="468"/>
                    </a:lnTo>
                    <a:lnTo>
                      <a:pt x="359" y="49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33"/>
              <p:cNvSpPr/>
              <p:nvPr/>
            </p:nvSpPr>
            <p:spPr>
              <a:xfrm>
                <a:off x="4325671" y="4047399"/>
                <a:ext cx="11403" cy="14732"/>
              </a:xfrm>
              <a:custGeom>
                <a:avLst/>
                <a:gdLst/>
                <a:ahLst/>
                <a:cxnLst/>
                <a:rect l="l" t="t" r="r" b="b"/>
                <a:pathLst>
                  <a:path w="363" h="469" extrusionOk="0">
                    <a:moveTo>
                      <a:pt x="292" y="1"/>
                    </a:moveTo>
                    <a:lnTo>
                      <a:pt x="0" y="419"/>
                    </a:lnTo>
                    <a:lnTo>
                      <a:pt x="71" y="468"/>
                    </a:lnTo>
                    <a:lnTo>
                      <a:pt x="362" y="50"/>
                    </a:lnTo>
                    <a:lnTo>
                      <a:pt x="2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33"/>
              <p:cNvSpPr/>
              <p:nvPr/>
            </p:nvSpPr>
            <p:spPr>
              <a:xfrm>
                <a:off x="4303808" y="4032070"/>
                <a:ext cx="11403" cy="14701"/>
              </a:xfrm>
              <a:custGeom>
                <a:avLst/>
                <a:gdLst/>
                <a:ahLst/>
                <a:cxnLst/>
                <a:rect l="l" t="t" r="r" b="b"/>
                <a:pathLst>
                  <a:path w="363" h="468" extrusionOk="0">
                    <a:moveTo>
                      <a:pt x="292" y="0"/>
                    </a:moveTo>
                    <a:lnTo>
                      <a:pt x="1" y="418"/>
                    </a:lnTo>
                    <a:lnTo>
                      <a:pt x="71" y="468"/>
                    </a:lnTo>
                    <a:lnTo>
                      <a:pt x="363" y="49"/>
                    </a:lnTo>
                    <a:lnTo>
                      <a:pt x="2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33"/>
              <p:cNvSpPr/>
              <p:nvPr/>
            </p:nvSpPr>
            <p:spPr>
              <a:xfrm>
                <a:off x="4281725" y="4016929"/>
                <a:ext cx="11403" cy="14732"/>
              </a:xfrm>
              <a:custGeom>
                <a:avLst/>
                <a:gdLst/>
                <a:ahLst/>
                <a:cxnLst/>
                <a:rect l="l" t="t" r="r" b="b"/>
                <a:pathLst>
                  <a:path w="363" h="469" extrusionOk="0">
                    <a:moveTo>
                      <a:pt x="289" y="1"/>
                    </a:moveTo>
                    <a:lnTo>
                      <a:pt x="1" y="419"/>
                    </a:lnTo>
                    <a:lnTo>
                      <a:pt x="71" y="468"/>
                    </a:lnTo>
                    <a:lnTo>
                      <a:pt x="363" y="50"/>
                    </a:ln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33"/>
              <p:cNvSpPr/>
              <p:nvPr/>
            </p:nvSpPr>
            <p:spPr>
              <a:xfrm>
                <a:off x="4259642" y="4001694"/>
                <a:ext cx="11403" cy="14732"/>
              </a:xfrm>
              <a:custGeom>
                <a:avLst/>
                <a:gdLst/>
                <a:ahLst/>
                <a:cxnLst/>
                <a:rect l="l" t="t" r="r" b="b"/>
                <a:pathLst>
                  <a:path w="363" h="469" extrusionOk="0">
                    <a:moveTo>
                      <a:pt x="292" y="1"/>
                    </a:moveTo>
                    <a:lnTo>
                      <a:pt x="1" y="419"/>
                    </a:lnTo>
                    <a:lnTo>
                      <a:pt x="71" y="468"/>
                    </a:lnTo>
                    <a:lnTo>
                      <a:pt x="363" y="50"/>
                    </a:lnTo>
                    <a:lnTo>
                      <a:pt x="2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33"/>
              <p:cNvSpPr/>
              <p:nvPr/>
            </p:nvSpPr>
            <p:spPr>
              <a:xfrm>
                <a:off x="4237559" y="3986459"/>
                <a:ext cx="11403" cy="14732"/>
              </a:xfrm>
              <a:custGeom>
                <a:avLst/>
                <a:gdLst/>
                <a:ahLst/>
                <a:cxnLst/>
                <a:rect l="l" t="t" r="r" b="b"/>
                <a:pathLst>
                  <a:path w="363" h="469" extrusionOk="0">
                    <a:moveTo>
                      <a:pt x="292" y="1"/>
                    </a:moveTo>
                    <a:lnTo>
                      <a:pt x="1" y="419"/>
                    </a:lnTo>
                    <a:lnTo>
                      <a:pt x="71" y="468"/>
                    </a:lnTo>
                    <a:lnTo>
                      <a:pt x="363" y="46"/>
                    </a:lnTo>
                    <a:lnTo>
                      <a:pt x="2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23" name="Google Shape;2223;p33"/>
            <p:cNvGrpSpPr/>
            <p:nvPr/>
          </p:nvGrpSpPr>
          <p:grpSpPr>
            <a:xfrm>
              <a:off x="4993033" y="929031"/>
              <a:ext cx="802363" cy="526561"/>
              <a:chOff x="3192474" y="3800142"/>
              <a:chExt cx="670311" cy="439901"/>
            </a:xfrm>
          </p:grpSpPr>
          <p:sp>
            <p:nvSpPr>
              <p:cNvPr id="2224" name="Google Shape;2224;p33"/>
              <p:cNvSpPr/>
              <p:nvPr/>
            </p:nvSpPr>
            <p:spPr>
              <a:xfrm>
                <a:off x="3531195" y="3967854"/>
                <a:ext cx="27643" cy="42313"/>
              </a:xfrm>
              <a:custGeom>
                <a:avLst/>
                <a:gdLst/>
                <a:ahLst/>
                <a:cxnLst/>
                <a:rect l="l" t="t" r="r" b="b"/>
                <a:pathLst>
                  <a:path w="880" h="1347" extrusionOk="0">
                    <a:moveTo>
                      <a:pt x="704" y="1"/>
                    </a:moveTo>
                    <a:lnTo>
                      <a:pt x="1" y="1248"/>
                    </a:lnTo>
                    <a:lnTo>
                      <a:pt x="177" y="1347"/>
                    </a:lnTo>
                    <a:lnTo>
                      <a:pt x="880" y="99"/>
                    </a:lnTo>
                    <a:lnTo>
                      <a:pt x="7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33"/>
              <p:cNvSpPr/>
              <p:nvPr/>
            </p:nvSpPr>
            <p:spPr>
              <a:xfrm>
                <a:off x="3564869" y="3986732"/>
                <a:ext cx="27517" cy="42313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347" extrusionOk="0">
                    <a:moveTo>
                      <a:pt x="704" y="1"/>
                    </a:moveTo>
                    <a:lnTo>
                      <a:pt x="1" y="1248"/>
                    </a:lnTo>
                    <a:lnTo>
                      <a:pt x="177" y="1347"/>
                    </a:lnTo>
                    <a:lnTo>
                      <a:pt x="876" y="95"/>
                    </a:lnTo>
                    <a:lnTo>
                      <a:pt x="7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33"/>
              <p:cNvSpPr/>
              <p:nvPr/>
            </p:nvSpPr>
            <p:spPr>
              <a:xfrm>
                <a:off x="3598763" y="4005831"/>
                <a:ext cx="27517" cy="42313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347" extrusionOk="0">
                    <a:moveTo>
                      <a:pt x="700" y="1"/>
                    </a:moveTo>
                    <a:lnTo>
                      <a:pt x="1" y="1248"/>
                    </a:lnTo>
                    <a:lnTo>
                      <a:pt x="173" y="1347"/>
                    </a:lnTo>
                    <a:lnTo>
                      <a:pt x="876" y="99"/>
                    </a:lnTo>
                    <a:lnTo>
                      <a:pt x="7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33"/>
              <p:cNvSpPr/>
              <p:nvPr/>
            </p:nvSpPr>
            <p:spPr>
              <a:xfrm>
                <a:off x="3632437" y="4024710"/>
                <a:ext cx="27643" cy="42438"/>
              </a:xfrm>
              <a:custGeom>
                <a:avLst/>
                <a:gdLst/>
                <a:ahLst/>
                <a:cxnLst/>
                <a:rect l="l" t="t" r="r" b="b"/>
                <a:pathLst>
                  <a:path w="880" h="1351" extrusionOk="0">
                    <a:moveTo>
                      <a:pt x="704" y="1"/>
                    </a:moveTo>
                    <a:lnTo>
                      <a:pt x="1" y="1252"/>
                    </a:lnTo>
                    <a:lnTo>
                      <a:pt x="177" y="1350"/>
                    </a:lnTo>
                    <a:lnTo>
                      <a:pt x="879" y="99"/>
                    </a:lnTo>
                    <a:lnTo>
                      <a:pt x="7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33"/>
              <p:cNvSpPr/>
              <p:nvPr/>
            </p:nvSpPr>
            <p:spPr>
              <a:xfrm>
                <a:off x="3192474" y="3800142"/>
                <a:ext cx="670311" cy="439901"/>
              </a:xfrm>
              <a:custGeom>
                <a:avLst/>
                <a:gdLst/>
                <a:ahLst/>
                <a:cxnLst/>
                <a:rect l="l" t="t" r="r" b="b"/>
                <a:pathLst>
                  <a:path w="21339" h="14004" extrusionOk="0">
                    <a:moveTo>
                      <a:pt x="1875" y="0"/>
                    </a:moveTo>
                    <a:cubicBezTo>
                      <a:pt x="1739" y="0"/>
                      <a:pt x="1607" y="70"/>
                      <a:pt x="1537" y="194"/>
                    </a:cubicBezTo>
                    <a:lnTo>
                      <a:pt x="103" y="2746"/>
                    </a:lnTo>
                    <a:cubicBezTo>
                      <a:pt x="1" y="2932"/>
                      <a:pt x="71" y="3171"/>
                      <a:pt x="264" y="3280"/>
                    </a:cubicBezTo>
                    <a:lnTo>
                      <a:pt x="19261" y="13951"/>
                    </a:lnTo>
                    <a:cubicBezTo>
                      <a:pt x="19325" y="13987"/>
                      <a:pt x="19395" y="14004"/>
                      <a:pt x="19463" y="14004"/>
                    </a:cubicBezTo>
                    <a:cubicBezTo>
                      <a:pt x="19601" y="14004"/>
                      <a:pt x="19732" y="13934"/>
                      <a:pt x="19803" y="13810"/>
                    </a:cubicBezTo>
                    <a:lnTo>
                      <a:pt x="21233" y="11255"/>
                    </a:lnTo>
                    <a:cubicBezTo>
                      <a:pt x="21338" y="11072"/>
                      <a:pt x="21265" y="10833"/>
                      <a:pt x="21075" y="10724"/>
                    </a:cubicBezTo>
                    <a:lnTo>
                      <a:pt x="2074" y="53"/>
                    </a:lnTo>
                    <a:cubicBezTo>
                      <a:pt x="2011" y="17"/>
                      <a:pt x="1943" y="0"/>
                      <a:pt x="18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33"/>
              <p:cNvSpPr/>
              <p:nvPr/>
            </p:nvSpPr>
            <p:spPr>
              <a:xfrm>
                <a:off x="3666112" y="4043935"/>
                <a:ext cx="27643" cy="42407"/>
              </a:xfrm>
              <a:custGeom>
                <a:avLst/>
                <a:gdLst/>
                <a:ahLst/>
                <a:cxnLst/>
                <a:rect l="l" t="t" r="r" b="b"/>
                <a:pathLst>
                  <a:path w="880" h="1350" extrusionOk="0">
                    <a:moveTo>
                      <a:pt x="704" y="0"/>
                    </a:moveTo>
                    <a:lnTo>
                      <a:pt x="1" y="1251"/>
                    </a:lnTo>
                    <a:lnTo>
                      <a:pt x="177" y="1350"/>
                    </a:lnTo>
                    <a:lnTo>
                      <a:pt x="879" y="99"/>
                    </a:lnTo>
                    <a:lnTo>
                      <a:pt x="7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33"/>
              <p:cNvSpPr/>
              <p:nvPr/>
            </p:nvSpPr>
            <p:spPr>
              <a:xfrm>
                <a:off x="3699911" y="4062594"/>
                <a:ext cx="27612" cy="42313"/>
              </a:xfrm>
              <a:custGeom>
                <a:avLst/>
                <a:gdLst/>
                <a:ahLst/>
                <a:cxnLst/>
                <a:rect l="l" t="t" r="r" b="b"/>
                <a:pathLst>
                  <a:path w="879" h="1347" extrusionOk="0">
                    <a:moveTo>
                      <a:pt x="703" y="0"/>
                    </a:moveTo>
                    <a:lnTo>
                      <a:pt x="0" y="1248"/>
                    </a:lnTo>
                    <a:lnTo>
                      <a:pt x="176" y="1346"/>
                    </a:lnTo>
                    <a:lnTo>
                      <a:pt x="879" y="99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33"/>
              <p:cNvSpPr/>
              <p:nvPr/>
            </p:nvSpPr>
            <p:spPr>
              <a:xfrm>
                <a:off x="3733680" y="4081473"/>
                <a:ext cx="27643" cy="42407"/>
              </a:xfrm>
              <a:custGeom>
                <a:avLst/>
                <a:gdLst/>
                <a:ahLst/>
                <a:cxnLst/>
                <a:rect l="l" t="t" r="r" b="b"/>
                <a:pathLst>
                  <a:path w="880" h="1350" extrusionOk="0">
                    <a:moveTo>
                      <a:pt x="704" y="0"/>
                    </a:moveTo>
                    <a:lnTo>
                      <a:pt x="1" y="1251"/>
                    </a:lnTo>
                    <a:lnTo>
                      <a:pt x="177" y="1350"/>
                    </a:lnTo>
                    <a:lnTo>
                      <a:pt x="879" y="99"/>
                    </a:lnTo>
                    <a:lnTo>
                      <a:pt x="7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33"/>
              <p:cNvSpPr/>
              <p:nvPr/>
            </p:nvSpPr>
            <p:spPr>
              <a:xfrm>
                <a:off x="3767700" y="4100791"/>
                <a:ext cx="27612" cy="42313"/>
              </a:xfrm>
              <a:custGeom>
                <a:avLst/>
                <a:gdLst/>
                <a:ahLst/>
                <a:cxnLst/>
                <a:rect l="l" t="t" r="r" b="b"/>
                <a:pathLst>
                  <a:path w="879" h="1347" extrusionOk="0">
                    <a:moveTo>
                      <a:pt x="703" y="0"/>
                    </a:moveTo>
                    <a:lnTo>
                      <a:pt x="0" y="1248"/>
                    </a:lnTo>
                    <a:lnTo>
                      <a:pt x="176" y="1346"/>
                    </a:lnTo>
                    <a:lnTo>
                      <a:pt x="879" y="95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33"/>
              <p:cNvSpPr/>
              <p:nvPr/>
            </p:nvSpPr>
            <p:spPr>
              <a:xfrm>
                <a:off x="3801374" y="4119544"/>
                <a:ext cx="27517" cy="42438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351" extrusionOk="0">
                    <a:moveTo>
                      <a:pt x="700" y="1"/>
                    </a:moveTo>
                    <a:lnTo>
                      <a:pt x="0" y="1252"/>
                    </a:lnTo>
                    <a:lnTo>
                      <a:pt x="172" y="1350"/>
                    </a:lnTo>
                    <a:lnTo>
                      <a:pt x="875" y="99"/>
                    </a:lnTo>
                    <a:lnTo>
                      <a:pt x="7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33"/>
              <p:cNvSpPr/>
              <p:nvPr/>
            </p:nvSpPr>
            <p:spPr>
              <a:xfrm>
                <a:off x="3261047" y="3816477"/>
                <a:ext cx="27643" cy="42344"/>
              </a:xfrm>
              <a:custGeom>
                <a:avLst/>
                <a:gdLst/>
                <a:ahLst/>
                <a:cxnLst/>
                <a:rect l="l" t="t" r="r" b="b"/>
                <a:pathLst>
                  <a:path w="880" h="1348" extrusionOk="0">
                    <a:moveTo>
                      <a:pt x="703" y="1"/>
                    </a:moveTo>
                    <a:lnTo>
                      <a:pt x="0" y="1249"/>
                    </a:lnTo>
                    <a:lnTo>
                      <a:pt x="176" y="1347"/>
                    </a:lnTo>
                    <a:lnTo>
                      <a:pt x="879" y="99"/>
                    </a:lnTo>
                    <a:lnTo>
                      <a:pt x="7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33"/>
              <p:cNvSpPr/>
              <p:nvPr/>
            </p:nvSpPr>
            <p:spPr>
              <a:xfrm>
                <a:off x="3294941" y="3834916"/>
                <a:ext cx="27517" cy="42438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351" extrusionOk="0">
                    <a:moveTo>
                      <a:pt x="700" y="1"/>
                    </a:moveTo>
                    <a:lnTo>
                      <a:pt x="0" y="1252"/>
                    </a:lnTo>
                    <a:lnTo>
                      <a:pt x="173" y="1350"/>
                    </a:lnTo>
                    <a:lnTo>
                      <a:pt x="876" y="99"/>
                    </a:lnTo>
                    <a:lnTo>
                      <a:pt x="7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33"/>
              <p:cNvSpPr/>
              <p:nvPr/>
            </p:nvSpPr>
            <p:spPr>
              <a:xfrm>
                <a:off x="3328396" y="3854235"/>
                <a:ext cx="27643" cy="42438"/>
              </a:xfrm>
              <a:custGeom>
                <a:avLst/>
                <a:gdLst/>
                <a:ahLst/>
                <a:cxnLst/>
                <a:rect l="l" t="t" r="r" b="b"/>
                <a:pathLst>
                  <a:path w="880" h="1351" extrusionOk="0">
                    <a:moveTo>
                      <a:pt x="703" y="1"/>
                    </a:moveTo>
                    <a:lnTo>
                      <a:pt x="0" y="1252"/>
                    </a:lnTo>
                    <a:lnTo>
                      <a:pt x="176" y="1351"/>
                    </a:lnTo>
                    <a:lnTo>
                      <a:pt x="879" y="99"/>
                    </a:lnTo>
                    <a:lnTo>
                      <a:pt x="7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33"/>
              <p:cNvSpPr/>
              <p:nvPr/>
            </p:nvSpPr>
            <p:spPr>
              <a:xfrm>
                <a:off x="3362290" y="3872894"/>
                <a:ext cx="27517" cy="42344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348" extrusionOk="0">
                    <a:moveTo>
                      <a:pt x="700" y="1"/>
                    </a:moveTo>
                    <a:lnTo>
                      <a:pt x="0" y="1249"/>
                    </a:lnTo>
                    <a:lnTo>
                      <a:pt x="173" y="1347"/>
                    </a:lnTo>
                    <a:lnTo>
                      <a:pt x="876" y="99"/>
                    </a:lnTo>
                    <a:lnTo>
                      <a:pt x="7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33"/>
              <p:cNvSpPr/>
              <p:nvPr/>
            </p:nvSpPr>
            <p:spPr>
              <a:xfrm>
                <a:off x="3396058" y="3891992"/>
                <a:ext cx="27643" cy="42438"/>
              </a:xfrm>
              <a:custGeom>
                <a:avLst/>
                <a:gdLst/>
                <a:ahLst/>
                <a:cxnLst/>
                <a:rect l="l" t="t" r="r" b="b"/>
                <a:pathLst>
                  <a:path w="880" h="1351" extrusionOk="0">
                    <a:moveTo>
                      <a:pt x="704" y="1"/>
                    </a:moveTo>
                    <a:lnTo>
                      <a:pt x="1" y="1252"/>
                    </a:lnTo>
                    <a:lnTo>
                      <a:pt x="177" y="1351"/>
                    </a:lnTo>
                    <a:lnTo>
                      <a:pt x="880" y="99"/>
                    </a:lnTo>
                    <a:lnTo>
                      <a:pt x="7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33"/>
              <p:cNvSpPr/>
              <p:nvPr/>
            </p:nvSpPr>
            <p:spPr>
              <a:xfrm>
                <a:off x="3429952" y="3910997"/>
                <a:ext cx="27643" cy="42313"/>
              </a:xfrm>
              <a:custGeom>
                <a:avLst/>
                <a:gdLst/>
                <a:ahLst/>
                <a:cxnLst/>
                <a:rect l="l" t="t" r="r" b="b"/>
                <a:pathLst>
                  <a:path w="880" h="1347" extrusionOk="0">
                    <a:moveTo>
                      <a:pt x="704" y="0"/>
                    </a:moveTo>
                    <a:lnTo>
                      <a:pt x="1" y="1248"/>
                    </a:lnTo>
                    <a:lnTo>
                      <a:pt x="177" y="1347"/>
                    </a:lnTo>
                    <a:lnTo>
                      <a:pt x="880" y="99"/>
                    </a:lnTo>
                    <a:lnTo>
                      <a:pt x="7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33"/>
              <p:cNvSpPr/>
              <p:nvPr/>
            </p:nvSpPr>
            <p:spPr>
              <a:xfrm>
                <a:off x="3463752" y="3930096"/>
                <a:ext cx="27643" cy="42313"/>
              </a:xfrm>
              <a:custGeom>
                <a:avLst/>
                <a:gdLst/>
                <a:ahLst/>
                <a:cxnLst/>
                <a:rect l="l" t="t" r="r" b="b"/>
                <a:pathLst>
                  <a:path w="880" h="1347" extrusionOk="0">
                    <a:moveTo>
                      <a:pt x="703" y="1"/>
                    </a:moveTo>
                    <a:lnTo>
                      <a:pt x="0" y="1248"/>
                    </a:lnTo>
                    <a:lnTo>
                      <a:pt x="176" y="1347"/>
                    </a:lnTo>
                    <a:lnTo>
                      <a:pt x="879" y="99"/>
                    </a:lnTo>
                    <a:lnTo>
                      <a:pt x="7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33"/>
              <p:cNvSpPr/>
              <p:nvPr/>
            </p:nvSpPr>
            <p:spPr>
              <a:xfrm>
                <a:off x="3497426" y="3949194"/>
                <a:ext cx="27517" cy="42438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351" extrusionOk="0">
                    <a:moveTo>
                      <a:pt x="700" y="1"/>
                    </a:moveTo>
                    <a:lnTo>
                      <a:pt x="0" y="1252"/>
                    </a:lnTo>
                    <a:lnTo>
                      <a:pt x="173" y="1350"/>
                    </a:lnTo>
                    <a:lnTo>
                      <a:pt x="875" y="99"/>
                    </a:lnTo>
                    <a:lnTo>
                      <a:pt x="7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33"/>
              <p:cNvSpPr/>
              <p:nvPr/>
            </p:nvSpPr>
            <p:spPr>
              <a:xfrm>
                <a:off x="3557142" y="3978000"/>
                <a:ext cx="17717" cy="27423"/>
              </a:xfrm>
              <a:custGeom>
                <a:avLst/>
                <a:gdLst/>
                <a:ahLst/>
                <a:cxnLst/>
                <a:rect l="l" t="t" r="r" b="b"/>
                <a:pathLst>
                  <a:path w="564" h="873" extrusionOk="0">
                    <a:moveTo>
                      <a:pt x="458" y="1"/>
                    </a:moveTo>
                    <a:lnTo>
                      <a:pt x="1" y="809"/>
                    </a:lnTo>
                    <a:lnTo>
                      <a:pt x="110" y="873"/>
                    </a:lnTo>
                    <a:lnTo>
                      <a:pt x="563" y="61"/>
                    </a:lnTo>
                    <a:lnTo>
                      <a:pt x="45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33"/>
              <p:cNvSpPr/>
              <p:nvPr/>
            </p:nvSpPr>
            <p:spPr>
              <a:xfrm>
                <a:off x="3590941" y="3997004"/>
                <a:ext cx="17685" cy="27297"/>
              </a:xfrm>
              <a:custGeom>
                <a:avLst/>
                <a:gdLst/>
                <a:ahLst/>
                <a:cxnLst/>
                <a:rect l="l" t="t" r="r" b="b"/>
                <a:pathLst>
                  <a:path w="563" h="869" extrusionOk="0">
                    <a:moveTo>
                      <a:pt x="454" y="0"/>
                    </a:moveTo>
                    <a:lnTo>
                      <a:pt x="0" y="809"/>
                    </a:lnTo>
                    <a:lnTo>
                      <a:pt x="106" y="869"/>
                    </a:lnTo>
                    <a:lnTo>
                      <a:pt x="563" y="60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33"/>
              <p:cNvSpPr/>
              <p:nvPr/>
            </p:nvSpPr>
            <p:spPr>
              <a:xfrm>
                <a:off x="3624490" y="4015883"/>
                <a:ext cx="17717" cy="27423"/>
              </a:xfrm>
              <a:custGeom>
                <a:avLst/>
                <a:gdLst/>
                <a:ahLst/>
                <a:cxnLst/>
                <a:rect l="l" t="t" r="r" b="b"/>
                <a:pathLst>
                  <a:path w="564" h="873" extrusionOk="0">
                    <a:moveTo>
                      <a:pt x="454" y="0"/>
                    </a:moveTo>
                    <a:lnTo>
                      <a:pt x="1" y="809"/>
                    </a:lnTo>
                    <a:lnTo>
                      <a:pt x="110" y="872"/>
                    </a:lnTo>
                    <a:lnTo>
                      <a:pt x="563" y="60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33"/>
              <p:cNvSpPr/>
              <p:nvPr/>
            </p:nvSpPr>
            <p:spPr>
              <a:xfrm>
                <a:off x="3658510" y="4034982"/>
                <a:ext cx="17685" cy="27297"/>
              </a:xfrm>
              <a:custGeom>
                <a:avLst/>
                <a:gdLst/>
                <a:ahLst/>
                <a:cxnLst/>
                <a:rect l="l" t="t" r="r" b="b"/>
                <a:pathLst>
                  <a:path w="563" h="869" extrusionOk="0">
                    <a:moveTo>
                      <a:pt x="454" y="0"/>
                    </a:moveTo>
                    <a:lnTo>
                      <a:pt x="0" y="809"/>
                    </a:lnTo>
                    <a:lnTo>
                      <a:pt x="106" y="869"/>
                    </a:lnTo>
                    <a:lnTo>
                      <a:pt x="563" y="60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33"/>
              <p:cNvSpPr/>
              <p:nvPr/>
            </p:nvSpPr>
            <p:spPr>
              <a:xfrm>
                <a:off x="3692184" y="4053735"/>
                <a:ext cx="17685" cy="27423"/>
              </a:xfrm>
              <a:custGeom>
                <a:avLst/>
                <a:gdLst/>
                <a:ahLst/>
                <a:cxnLst/>
                <a:rect l="l" t="t" r="r" b="b"/>
                <a:pathLst>
                  <a:path w="563" h="873" extrusionOk="0">
                    <a:moveTo>
                      <a:pt x="454" y="1"/>
                    </a:moveTo>
                    <a:lnTo>
                      <a:pt x="0" y="813"/>
                    </a:lnTo>
                    <a:lnTo>
                      <a:pt x="109" y="873"/>
                    </a:lnTo>
                    <a:lnTo>
                      <a:pt x="563" y="64"/>
                    </a:lnTo>
                    <a:lnTo>
                      <a:pt x="4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33"/>
              <p:cNvSpPr/>
              <p:nvPr/>
            </p:nvSpPr>
            <p:spPr>
              <a:xfrm>
                <a:off x="3725732" y="4072646"/>
                <a:ext cx="17717" cy="27297"/>
              </a:xfrm>
              <a:custGeom>
                <a:avLst/>
                <a:gdLst/>
                <a:ahLst/>
                <a:cxnLst/>
                <a:rect l="l" t="t" r="r" b="b"/>
                <a:pathLst>
                  <a:path w="564" h="869" extrusionOk="0">
                    <a:moveTo>
                      <a:pt x="454" y="0"/>
                    </a:moveTo>
                    <a:lnTo>
                      <a:pt x="1" y="808"/>
                    </a:lnTo>
                    <a:lnTo>
                      <a:pt x="110" y="868"/>
                    </a:lnTo>
                    <a:lnTo>
                      <a:pt x="563" y="60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33"/>
              <p:cNvSpPr/>
              <p:nvPr/>
            </p:nvSpPr>
            <p:spPr>
              <a:xfrm>
                <a:off x="3759752" y="4091964"/>
                <a:ext cx="17811" cy="27297"/>
              </a:xfrm>
              <a:custGeom>
                <a:avLst/>
                <a:gdLst/>
                <a:ahLst/>
                <a:cxnLst/>
                <a:rect l="l" t="t" r="r" b="b"/>
                <a:pathLst>
                  <a:path w="567" h="869" extrusionOk="0">
                    <a:moveTo>
                      <a:pt x="457" y="0"/>
                    </a:moveTo>
                    <a:lnTo>
                      <a:pt x="0" y="808"/>
                    </a:lnTo>
                    <a:lnTo>
                      <a:pt x="109" y="868"/>
                    </a:lnTo>
                    <a:lnTo>
                      <a:pt x="566" y="60"/>
                    </a:lnTo>
                    <a:lnTo>
                      <a:pt x="4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33"/>
              <p:cNvSpPr/>
              <p:nvPr/>
            </p:nvSpPr>
            <p:spPr>
              <a:xfrm>
                <a:off x="3793301" y="4110498"/>
                <a:ext cx="17717" cy="27423"/>
              </a:xfrm>
              <a:custGeom>
                <a:avLst/>
                <a:gdLst/>
                <a:ahLst/>
                <a:cxnLst/>
                <a:rect l="l" t="t" r="r" b="b"/>
                <a:pathLst>
                  <a:path w="564" h="873" extrusionOk="0">
                    <a:moveTo>
                      <a:pt x="454" y="1"/>
                    </a:moveTo>
                    <a:lnTo>
                      <a:pt x="1" y="812"/>
                    </a:lnTo>
                    <a:lnTo>
                      <a:pt x="110" y="872"/>
                    </a:lnTo>
                    <a:lnTo>
                      <a:pt x="563" y="60"/>
                    </a:lnTo>
                    <a:lnTo>
                      <a:pt x="4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33"/>
              <p:cNvSpPr/>
              <p:nvPr/>
            </p:nvSpPr>
            <p:spPr>
              <a:xfrm>
                <a:off x="3286649" y="3826529"/>
                <a:ext cx="17717" cy="27423"/>
              </a:xfrm>
              <a:custGeom>
                <a:avLst/>
                <a:gdLst/>
                <a:ahLst/>
                <a:cxnLst/>
                <a:rect l="l" t="t" r="r" b="b"/>
                <a:pathLst>
                  <a:path w="564" h="873" extrusionOk="0">
                    <a:moveTo>
                      <a:pt x="458" y="1"/>
                    </a:moveTo>
                    <a:lnTo>
                      <a:pt x="1" y="809"/>
                    </a:lnTo>
                    <a:lnTo>
                      <a:pt x="110" y="872"/>
                    </a:lnTo>
                    <a:lnTo>
                      <a:pt x="563" y="60"/>
                    </a:lnTo>
                    <a:lnTo>
                      <a:pt x="45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33"/>
              <p:cNvSpPr/>
              <p:nvPr/>
            </p:nvSpPr>
            <p:spPr>
              <a:xfrm>
                <a:off x="3320543" y="3845188"/>
                <a:ext cx="17717" cy="27297"/>
              </a:xfrm>
              <a:custGeom>
                <a:avLst/>
                <a:gdLst/>
                <a:ahLst/>
                <a:cxnLst/>
                <a:rect l="l" t="t" r="r" b="b"/>
                <a:pathLst>
                  <a:path w="564" h="869" extrusionOk="0">
                    <a:moveTo>
                      <a:pt x="458" y="1"/>
                    </a:moveTo>
                    <a:lnTo>
                      <a:pt x="1" y="809"/>
                    </a:lnTo>
                    <a:lnTo>
                      <a:pt x="110" y="869"/>
                    </a:lnTo>
                    <a:lnTo>
                      <a:pt x="563" y="60"/>
                    </a:lnTo>
                    <a:lnTo>
                      <a:pt x="45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33"/>
              <p:cNvSpPr/>
              <p:nvPr/>
            </p:nvSpPr>
            <p:spPr>
              <a:xfrm>
                <a:off x="3354217" y="3864192"/>
                <a:ext cx="17811" cy="27392"/>
              </a:xfrm>
              <a:custGeom>
                <a:avLst/>
                <a:gdLst/>
                <a:ahLst/>
                <a:cxnLst/>
                <a:rect l="l" t="t" r="r" b="b"/>
                <a:pathLst>
                  <a:path w="567" h="872" extrusionOk="0">
                    <a:moveTo>
                      <a:pt x="458" y="0"/>
                    </a:moveTo>
                    <a:lnTo>
                      <a:pt x="1" y="809"/>
                    </a:lnTo>
                    <a:lnTo>
                      <a:pt x="110" y="872"/>
                    </a:lnTo>
                    <a:lnTo>
                      <a:pt x="567" y="60"/>
                    </a:lnTo>
                    <a:lnTo>
                      <a:pt x="45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33"/>
              <p:cNvSpPr/>
              <p:nvPr/>
            </p:nvSpPr>
            <p:spPr>
              <a:xfrm>
                <a:off x="3388017" y="3883385"/>
                <a:ext cx="17685" cy="27423"/>
              </a:xfrm>
              <a:custGeom>
                <a:avLst/>
                <a:gdLst/>
                <a:ahLst/>
                <a:cxnLst/>
                <a:rect l="l" t="t" r="r" b="b"/>
                <a:pathLst>
                  <a:path w="563" h="873" extrusionOk="0">
                    <a:moveTo>
                      <a:pt x="457" y="1"/>
                    </a:moveTo>
                    <a:lnTo>
                      <a:pt x="0" y="809"/>
                    </a:lnTo>
                    <a:lnTo>
                      <a:pt x="109" y="872"/>
                    </a:lnTo>
                    <a:lnTo>
                      <a:pt x="563" y="61"/>
                    </a:lnTo>
                    <a:lnTo>
                      <a:pt x="4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33"/>
              <p:cNvSpPr/>
              <p:nvPr/>
            </p:nvSpPr>
            <p:spPr>
              <a:xfrm>
                <a:off x="3421911" y="3902044"/>
                <a:ext cx="17685" cy="27423"/>
              </a:xfrm>
              <a:custGeom>
                <a:avLst/>
                <a:gdLst/>
                <a:ahLst/>
                <a:cxnLst/>
                <a:rect l="l" t="t" r="r" b="b"/>
                <a:pathLst>
                  <a:path w="563" h="873" extrusionOk="0">
                    <a:moveTo>
                      <a:pt x="454" y="1"/>
                    </a:moveTo>
                    <a:lnTo>
                      <a:pt x="0" y="813"/>
                    </a:lnTo>
                    <a:lnTo>
                      <a:pt x="106" y="872"/>
                    </a:lnTo>
                    <a:lnTo>
                      <a:pt x="563" y="64"/>
                    </a:lnTo>
                    <a:lnTo>
                      <a:pt x="4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33"/>
              <p:cNvSpPr/>
              <p:nvPr/>
            </p:nvSpPr>
            <p:spPr>
              <a:xfrm>
                <a:off x="3455585" y="3921363"/>
                <a:ext cx="17685" cy="27297"/>
              </a:xfrm>
              <a:custGeom>
                <a:avLst/>
                <a:gdLst/>
                <a:ahLst/>
                <a:cxnLst/>
                <a:rect l="l" t="t" r="r" b="b"/>
                <a:pathLst>
                  <a:path w="563" h="869" extrusionOk="0">
                    <a:moveTo>
                      <a:pt x="454" y="1"/>
                    </a:moveTo>
                    <a:lnTo>
                      <a:pt x="0" y="809"/>
                    </a:lnTo>
                    <a:lnTo>
                      <a:pt x="106" y="869"/>
                    </a:lnTo>
                    <a:lnTo>
                      <a:pt x="563" y="61"/>
                    </a:lnTo>
                    <a:lnTo>
                      <a:pt x="4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33"/>
              <p:cNvSpPr/>
              <p:nvPr/>
            </p:nvSpPr>
            <p:spPr>
              <a:xfrm>
                <a:off x="3489573" y="3939928"/>
                <a:ext cx="17717" cy="27297"/>
              </a:xfrm>
              <a:custGeom>
                <a:avLst/>
                <a:gdLst/>
                <a:ahLst/>
                <a:cxnLst/>
                <a:rect l="l" t="t" r="r" b="b"/>
                <a:pathLst>
                  <a:path w="564" h="869" extrusionOk="0">
                    <a:moveTo>
                      <a:pt x="458" y="0"/>
                    </a:moveTo>
                    <a:lnTo>
                      <a:pt x="1" y="809"/>
                    </a:lnTo>
                    <a:lnTo>
                      <a:pt x="110" y="868"/>
                    </a:lnTo>
                    <a:lnTo>
                      <a:pt x="563" y="60"/>
                    </a:lnTo>
                    <a:lnTo>
                      <a:pt x="45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33"/>
              <p:cNvSpPr/>
              <p:nvPr/>
            </p:nvSpPr>
            <p:spPr>
              <a:xfrm>
                <a:off x="3523153" y="3959246"/>
                <a:ext cx="17685" cy="27297"/>
              </a:xfrm>
              <a:custGeom>
                <a:avLst/>
                <a:gdLst/>
                <a:ahLst/>
                <a:cxnLst/>
                <a:rect l="l" t="t" r="r" b="b"/>
                <a:pathLst>
                  <a:path w="563" h="869" extrusionOk="0">
                    <a:moveTo>
                      <a:pt x="454" y="0"/>
                    </a:moveTo>
                    <a:lnTo>
                      <a:pt x="0" y="809"/>
                    </a:lnTo>
                    <a:lnTo>
                      <a:pt x="106" y="869"/>
                    </a:lnTo>
                    <a:lnTo>
                      <a:pt x="563" y="60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58" name="Google Shape;2258;p33"/>
          <p:cNvGrpSpPr/>
          <p:nvPr/>
        </p:nvGrpSpPr>
        <p:grpSpPr>
          <a:xfrm>
            <a:off x="7631361" y="1211006"/>
            <a:ext cx="137078" cy="137078"/>
            <a:chOff x="2495900" y="1640275"/>
            <a:chExt cx="94050" cy="94050"/>
          </a:xfrm>
        </p:grpSpPr>
        <p:sp>
          <p:nvSpPr>
            <p:cNvPr id="2259" name="Google Shape;2259;p33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3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2990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5" grpId="0" animBg="1"/>
      <p:bldP spid="1936" grpId="0"/>
      <p:bldP spid="193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32"/>
          <p:cNvSpPr txBox="1"/>
          <p:nvPr/>
        </p:nvSpPr>
        <p:spPr>
          <a:xfrm>
            <a:off x="6912453" y="2322070"/>
            <a:ext cx="9603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00" dirty="0">
              <a:solidFill>
                <a:schemeClr val="lt2"/>
              </a:solidFill>
              <a:latin typeface="Inconsolata ExtraBold"/>
              <a:ea typeface="Inconsolata ExtraBold"/>
              <a:cs typeface="Inconsolata ExtraBold"/>
              <a:sym typeface="Inconsolata ExtraBold"/>
            </a:endParaRPr>
          </a:p>
        </p:txBody>
      </p:sp>
      <p:grpSp>
        <p:nvGrpSpPr>
          <p:cNvPr id="1831" name="Google Shape;1831;p32"/>
          <p:cNvGrpSpPr/>
          <p:nvPr/>
        </p:nvGrpSpPr>
        <p:grpSpPr>
          <a:xfrm>
            <a:off x="8453824" y="224940"/>
            <a:ext cx="382838" cy="410308"/>
            <a:chOff x="1031934" y="1660879"/>
            <a:chExt cx="322525" cy="345668"/>
          </a:xfrm>
        </p:grpSpPr>
        <p:sp>
          <p:nvSpPr>
            <p:cNvPr id="1832" name="Google Shape;1832;p32"/>
            <p:cNvSpPr/>
            <p:nvPr/>
          </p:nvSpPr>
          <p:spPr>
            <a:xfrm>
              <a:off x="1069811" y="1866118"/>
              <a:ext cx="284649" cy="140429"/>
            </a:xfrm>
            <a:custGeom>
              <a:avLst/>
              <a:gdLst/>
              <a:ahLst/>
              <a:cxnLst/>
              <a:rect l="l" t="t" r="r" b="b"/>
              <a:pathLst>
                <a:path w="10664" h="5261" extrusionOk="0">
                  <a:moveTo>
                    <a:pt x="1176" y="1"/>
                  </a:moveTo>
                  <a:cubicBezTo>
                    <a:pt x="524" y="1"/>
                    <a:pt x="0" y="524"/>
                    <a:pt x="0" y="1176"/>
                  </a:cubicBezTo>
                  <a:lnTo>
                    <a:pt x="0" y="2652"/>
                  </a:lnTo>
                  <a:lnTo>
                    <a:pt x="29" y="2681"/>
                  </a:lnTo>
                  <a:lnTo>
                    <a:pt x="2802" y="2681"/>
                  </a:lnTo>
                  <a:cubicBezTo>
                    <a:pt x="2860" y="2681"/>
                    <a:pt x="2910" y="2724"/>
                    <a:pt x="2910" y="2781"/>
                  </a:cubicBezTo>
                  <a:lnTo>
                    <a:pt x="2910" y="5232"/>
                  </a:lnTo>
                  <a:lnTo>
                    <a:pt x="2903" y="5232"/>
                  </a:lnTo>
                  <a:lnTo>
                    <a:pt x="2931" y="5261"/>
                  </a:lnTo>
                  <a:lnTo>
                    <a:pt x="4644" y="5261"/>
                  </a:lnTo>
                  <a:lnTo>
                    <a:pt x="4673" y="5232"/>
                  </a:lnTo>
                  <a:lnTo>
                    <a:pt x="4917" y="1520"/>
                  </a:lnTo>
                  <a:lnTo>
                    <a:pt x="5741" y="1520"/>
                  </a:lnTo>
                  <a:lnTo>
                    <a:pt x="5984" y="5232"/>
                  </a:lnTo>
                  <a:lnTo>
                    <a:pt x="6013" y="5261"/>
                  </a:lnTo>
                  <a:lnTo>
                    <a:pt x="10399" y="5261"/>
                  </a:lnTo>
                  <a:cubicBezTo>
                    <a:pt x="10549" y="5261"/>
                    <a:pt x="10664" y="5139"/>
                    <a:pt x="10664" y="4996"/>
                  </a:cubicBezTo>
                  <a:lnTo>
                    <a:pt x="10664" y="1169"/>
                  </a:lnTo>
                  <a:cubicBezTo>
                    <a:pt x="10664" y="524"/>
                    <a:pt x="10141" y="1"/>
                    <a:pt x="9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2"/>
            <p:cNvSpPr/>
            <p:nvPr/>
          </p:nvSpPr>
          <p:spPr>
            <a:xfrm>
              <a:off x="1189927" y="1868226"/>
              <a:ext cx="44416" cy="38491"/>
            </a:xfrm>
            <a:custGeom>
              <a:avLst/>
              <a:gdLst/>
              <a:ahLst/>
              <a:cxnLst/>
              <a:rect l="l" t="t" r="r" b="b"/>
              <a:pathLst>
                <a:path w="1664" h="1442" extrusionOk="0">
                  <a:moveTo>
                    <a:pt x="832" y="1"/>
                  </a:moveTo>
                  <a:cubicBezTo>
                    <a:pt x="811" y="1"/>
                    <a:pt x="789" y="8"/>
                    <a:pt x="768" y="22"/>
                  </a:cubicBezTo>
                  <a:lnTo>
                    <a:pt x="1" y="631"/>
                  </a:lnTo>
                  <a:lnTo>
                    <a:pt x="395" y="1413"/>
                  </a:lnTo>
                  <a:lnTo>
                    <a:pt x="438" y="1441"/>
                  </a:lnTo>
                  <a:lnTo>
                    <a:pt x="1226" y="1441"/>
                  </a:lnTo>
                  <a:lnTo>
                    <a:pt x="1269" y="1413"/>
                  </a:lnTo>
                  <a:lnTo>
                    <a:pt x="1663" y="631"/>
                  </a:lnTo>
                  <a:lnTo>
                    <a:pt x="897" y="22"/>
                  </a:lnTo>
                  <a:cubicBezTo>
                    <a:pt x="882" y="8"/>
                    <a:pt x="854" y="1"/>
                    <a:pt x="832" y="1"/>
                  </a:cubicBezTo>
                  <a:close/>
                </a:path>
              </a:pathLst>
            </a:custGeom>
            <a:solidFill>
              <a:srgbClr val="00C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2"/>
            <p:cNvSpPr/>
            <p:nvPr/>
          </p:nvSpPr>
          <p:spPr>
            <a:xfrm>
              <a:off x="1189927" y="1868226"/>
              <a:ext cx="44416" cy="38491"/>
            </a:xfrm>
            <a:custGeom>
              <a:avLst/>
              <a:gdLst/>
              <a:ahLst/>
              <a:cxnLst/>
              <a:rect l="l" t="t" r="r" b="b"/>
              <a:pathLst>
                <a:path w="1664" h="1442" extrusionOk="0">
                  <a:moveTo>
                    <a:pt x="832" y="1"/>
                  </a:moveTo>
                  <a:cubicBezTo>
                    <a:pt x="811" y="1"/>
                    <a:pt x="789" y="8"/>
                    <a:pt x="768" y="22"/>
                  </a:cubicBezTo>
                  <a:lnTo>
                    <a:pt x="1" y="631"/>
                  </a:lnTo>
                  <a:lnTo>
                    <a:pt x="395" y="1413"/>
                  </a:lnTo>
                  <a:lnTo>
                    <a:pt x="438" y="1441"/>
                  </a:lnTo>
                  <a:lnTo>
                    <a:pt x="1226" y="1441"/>
                  </a:lnTo>
                  <a:lnTo>
                    <a:pt x="1269" y="1413"/>
                  </a:lnTo>
                  <a:lnTo>
                    <a:pt x="1663" y="631"/>
                  </a:lnTo>
                  <a:lnTo>
                    <a:pt x="897" y="22"/>
                  </a:lnTo>
                  <a:cubicBezTo>
                    <a:pt x="882" y="8"/>
                    <a:pt x="854" y="1"/>
                    <a:pt x="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2"/>
            <p:cNvSpPr/>
            <p:nvPr/>
          </p:nvSpPr>
          <p:spPr>
            <a:xfrm>
              <a:off x="1193771" y="1906103"/>
              <a:ext cx="36756" cy="100444"/>
            </a:xfrm>
            <a:custGeom>
              <a:avLst/>
              <a:gdLst/>
              <a:ahLst/>
              <a:cxnLst/>
              <a:rect l="l" t="t" r="r" b="b"/>
              <a:pathLst>
                <a:path w="1377" h="3763" extrusionOk="0">
                  <a:moveTo>
                    <a:pt x="251" y="1"/>
                  </a:moveTo>
                  <a:lnTo>
                    <a:pt x="0" y="3763"/>
                  </a:lnTo>
                  <a:lnTo>
                    <a:pt x="1376" y="3763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2"/>
            <p:cNvSpPr/>
            <p:nvPr/>
          </p:nvSpPr>
          <p:spPr>
            <a:xfrm>
              <a:off x="1172710" y="1847753"/>
              <a:ext cx="78850" cy="48207"/>
            </a:xfrm>
            <a:custGeom>
              <a:avLst/>
              <a:gdLst/>
              <a:ahLst/>
              <a:cxnLst/>
              <a:rect l="l" t="t" r="r" b="b"/>
              <a:pathLst>
                <a:path w="2954" h="1806" extrusionOk="0">
                  <a:moveTo>
                    <a:pt x="1" y="1"/>
                  </a:moveTo>
                  <a:lnTo>
                    <a:pt x="1" y="1671"/>
                  </a:lnTo>
                  <a:cubicBezTo>
                    <a:pt x="1" y="1753"/>
                    <a:pt x="67" y="1805"/>
                    <a:pt x="133" y="1805"/>
                  </a:cubicBezTo>
                  <a:cubicBezTo>
                    <a:pt x="159" y="1805"/>
                    <a:pt x="186" y="1797"/>
                    <a:pt x="209" y="1778"/>
                  </a:cubicBezTo>
                  <a:lnTo>
                    <a:pt x="1427" y="811"/>
                  </a:lnTo>
                  <a:cubicBezTo>
                    <a:pt x="1441" y="800"/>
                    <a:pt x="1459" y="795"/>
                    <a:pt x="1477" y="795"/>
                  </a:cubicBezTo>
                  <a:cubicBezTo>
                    <a:pt x="1495" y="795"/>
                    <a:pt x="1513" y="800"/>
                    <a:pt x="1527" y="811"/>
                  </a:cubicBezTo>
                  <a:lnTo>
                    <a:pt x="2746" y="1778"/>
                  </a:lnTo>
                  <a:cubicBezTo>
                    <a:pt x="2768" y="1797"/>
                    <a:pt x="2795" y="1805"/>
                    <a:pt x="2821" y="1805"/>
                  </a:cubicBezTo>
                  <a:cubicBezTo>
                    <a:pt x="2888" y="1805"/>
                    <a:pt x="2953" y="1753"/>
                    <a:pt x="2953" y="1671"/>
                  </a:cubicBezTo>
                  <a:lnTo>
                    <a:pt x="2953" y="1"/>
                  </a:lnTo>
                  <a:cubicBezTo>
                    <a:pt x="2688" y="137"/>
                    <a:pt x="2394" y="216"/>
                    <a:pt x="2079" y="216"/>
                  </a:cubicBezTo>
                  <a:lnTo>
                    <a:pt x="875" y="216"/>
                  </a:lnTo>
                  <a:cubicBezTo>
                    <a:pt x="560" y="216"/>
                    <a:pt x="266" y="13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2"/>
            <p:cNvSpPr/>
            <p:nvPr/>
          </p:nvSpPr>
          <p:spPr>
            <a:xfrm>
              <a:off x="1124717" y="1704308"/>
              <a:ext cx="44203" cy="56455"/>
            </a:xfrm>
            <a:custGeom>
              <a:avLst/>
              <a:gdLst/>
              <a:ahLst/>
              <a:cxnLst/>
              <a:rect l="l" t="t" r="r" b="b"/>
              <a:pathLst>
                <a:path w="1656" h="2115" extrusionOk="0">
                  <a:moveTo>
                    <a:pt x="509" y="0"/>
                  </a:moveTo>
                  <a:cubicBezTo>
                    <a:pt x="208" y="237"/>
                    <a:pt x="0" y="602"/>
                    <a:pt x="0" y="1046"/>
                  </a:cubicBezTo>
                  <a:lnTo>
                    <a:pt x="0" y="2114"/>
                  </a:lnTo>
                  <a:cubicBezTo>
                    <a:pt x="100" y="2064"/>
                    <a:pt x="215" y="2035"/>
                    <a:pt x="337" y="2035"/>
                  </a:cubicBezTo>
                  <a:lnTo>
                    <a:pt x="803" y="2035"/>
                  </a:lnTo>
                  <a:lnTo>
                    <a:pt x="803" y="1390"/>
                  </a:lnTo>
                  <a:cubicBezTo>
                    <a:pt x="803" y="975"/>
                    <a:pt x="1140" y="638"/>
                    <a:pt x="1555" y="638"/>
                  </a:cubicBezTo>
                  <a:lnTo>
                    <a:pt x="1656" y="638"/>
                  </a:lnTo>
                  <a:lnTo>
                    <a:pt x="1211" y="473"/>
                  </a:lnTo>
                  <a:cubicBezTo>
                    <a:pt x="939" y="373"/>
                    <a:pt x="702" y="208"/>
                    <a:pt x="509" y="0"/>
                  </a:cubicBezTo>
                  <a:close/>
                </a:path>
              </a:pathLst>
            </a:custGeom>
            <a:solidFill>
              <a:srgbClr val="BB5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2"/>
            <p:cNvSpPr/>
            <p:nvPr/>
          </p:nvSpPr>
          <p:spPr>
            <a:xfrm>
              <a:off x="1124717" y="1660879"/>
              <a:ext cx="174863" cy="99883"/>
            </a:xfrm>
            <a:custGeom>
              <a:avLst/>
              <a:gdLst/>
              <a:ahLst/>
              <a:cxnLst/>
              <a:rect l="l" t="t" r="r" b="b"/>
              <a:pathLst>
                <a:path w="6551" h="3742" extrusionOk="0">
                  <a:moveTo>
                    <a:pt x="129" y="0"/>
                  </a:moveTo>
                  <a:cubicBezTo>
                    <a:pt x="57" y="0"/>
                    <a:pt x="0" y="58"/>
                    <a:pt x="0" y="137"/>
                  </a:cubicBezTo>
                  <a:lnTo>
                    <a:pt x="0" y="395"/>
                  </a:lnTo>
                  <a:cubicBezTo>
                    <a:pt x="0" y="1161"/>
                    <a:pt x="480" y="1857"/>
                    <a:pt x="1197" y="2122"/>
                  </a:cubicBezTo>
                  <a:lnTo>
                    <a:pt x="1577" y="2265"/>
                  </a:lnTo>
                  <a:lnTo>
                    <a:pt x="4995" y="2265"/>
                  </a:lnTo>
                  <a:cubicBezTo>
                    <a:pt x="5411" y="2265"/>
                    <a:pt x="5748" y="2602"/>
                    <a:pt x="5748" y="3017"/>
                  </a:cubicBezTo>
                  <a:lnTo>
                    <a:pt x="5748" y="3662"/>
                  </a:lnTo>
                  <a:lnTo>
                    <a:pt x="6213" y="3662"/>
                  </a:lnTo>
                  <a:cubicBezTo>
                    <a:pt x="6335" y="3662"/>
                    <a:pt x="6450" y="3691"/>
                    <a:pt x="6550" y="3741"/>
                  </a:cubicBezTo>
                  <a:lnTo>
                    <a:pt x="6550" y="1978"/>
                  </a:lnTo>
                  <a:cubicBezTo>
                    <a:pt x="6550" y="889"/>
                    <a:pt x="5669" y="0"/>
                    <a:pt x="4572" y="0"/>
                  </a:cubicBezTo>
                  <a:close/>
                </a:path>
              </a:pathLst>
            </a:custGeom>
            <a:solidFill>
              <a:srgbClr val="BB5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2"/>
            <p:cNvSpPr/>
            <p:nvPr/>
          </p:nvSpPr>
          <p:spPr>
            <a:xfrm>
              <a:off x="1202552" y="1688052"/>
              <a:ext cx="39825" cy="33286"/>
            </a:xfrm>
            <a:custGeom>
              <a:avLst/>
              <a:gdLst/>
              <a:ahLst/>
              <a:cxnLst/>
              <a:rect l="l" t="t" r="r" b="b"/>
              <a:pathLst>
                <a:path w="1492" h="1247" extrusionOk="0">
                  <a:moveTo>
                    <a:pt x="194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609"/>
                    <a:pt x="187" y="989"/>
                    <a:pt x="474" y="1247"/>
                  </a:cubicBezTo>
                  <a:lnTo>
                    <a:pt x="1491" y="1247"/>
                  </a:lnTo>
                  <a:cubicBezTo>
                    <a:pt x="1470" y="1240"/>
                    <a:pt x="1448" y="1233"/>
                    <a:pt x="1427" y="1233"/>
                  </a:cubicBezTo>
                  <a:cubicBezTo>
                    <a:pt x="854" y="1233"/>
                    <a:pt x="381" y="767"/>
                    <a:pt x="381" y="186"/>
                  </a:cubicBezTo>
                  <a:cubicBezTo>
                    <a:pt x="381" y="86"/>
                    <a:pt x="295" y="0"/>
                    <a:pt x="194" y="0"/>
                  </a:cubicBezTo>
                  <a:close/>
                </a:path>
              </a:pathLst>
            </a:custGeom>
            <a:solidFill>
              <a:srgbClr val="88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2"/>
            <p:cNvSpPr/>
            <p:nvPr/>
          </p:nvSpPr>
          <p:spPr>
            <a:xfrm>
              <a:off x="1171562" y="1688052"/>
              <a:ext cx="39825" cy="33286"/>
            </a:xfrm>
            <a:custGeom>
              <a:avLst/>
              <a:gdLst/>
              <a:ahLst/>
              <a:cxnLst/>
              <a:rect l="l" t="t" r="r" b="b"/>
              <a:pathLst>
                <a:path w="1492" h="1247" extrusionOk="0">
                  <a:moveTo>
                    <a:pt x="187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609"/>
                    <a:pt x="187" y="989"/>
                    <a:pt x="474" y="1247"/>
                  </a:cubicBezTo>
                  <a:lnTo>
                    <a:pt x="1492" y="1247"/>
                  </a:lnTo>
                  <a:cubicBezTo>
                    <a:pt x="1470" y="1240"/>
                    <a:pt x="1449" y="1233"/>
                    <a:pt x="1427" y="1233"/>
                  </a:cubicBezTo>
                  <a:cubicBezTo>
                    <a:pt x="847" y="1233"/>
                    <a:pt x="381" y="767"/>
                    <a:pt x="381" y="186"/>
                  </a:cubicBezTo>
                  <a:cubicBezTo>
                    <a:pt x="381" y="86"/>
                    <a:pt x="295" y="0"/>
                    <a:pt x="187" y="0"/>
                  </a:cubicBezTo>
                  <a:close/>
                </a:path>
              </a:pathLst>
            </a:custGeom>
            <a:solidFill>
              <a:srgbClr val="88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2"/>
            <p:cNvSpPr/>
            <p:nvPr/>
          </p:nvSpPr>
          <p:spPr>
            <a:xfrm>
              <a:off x="1112839" y="1758040"/>
              <a:ext cx="33499" cy="49968"/>
            </a:xfrm>
            <a:custGeom>
              <a:avLst/>
              <a:gdLst/>
              <a:ahLst/>
              <a:cxnLst/>
              <a:rect l="l" t="t" r="r" b="b"/>
              <a:pathLst>
                <a:path w="1255" h="1872" extrusionOk="0">
                  <a:moveTo>
                    <a:pt x="782" y="1"/>
                  </a:moveTo>
                  <a:cubicBezTo>
                    <a:pt x="345" y="1"/>
                    <a:pt x="1" y="352"/>
                    <a:pt x="1" y="782"/>
                  </a:cubicBezTo>
                  <a:lnTo>
                    <a:pt x="1" y="1090"/>
                  </a:lnTo>
                  <a:cubicBezTo>
                    <a:pt x="1" y="1527"/>
                    <a:pt x="345" y="1871"/>
                    <a:pt x="782" y="1871"/>
                  </a:cubicBezTo>
                  <a:lnTo>
                    <a:pt x="1255" y="1871"/>
                  </a:lnTo>
                  <a:cubicBezTo>
                    <a:pt x="1248" y="1814"/>
                    <a:pt x="1241" y="1757"/>
                    <a:pt x="1241" y="1699"/>
                  </a:cubicBezTo>
                  <a:lnTo>
                    <a:pt x="1241" y="1"/>
                  </a:lnTo>
                  <a:close/>
                </a:path>
              </a:pathLst>
            </a:custGeom>
            <a:solidFill>
              <a:srgbClr val="F6A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2"/>
            <p:cNvSpPr/>
            <p:nvPr/>
          </p:nvSpPr>
          <p:spPr>
            <a:xfrm>
              <a:off x="1277932" y="1758040"/>
              <a:ext cx="33499" cy="49968"/>
            </a:xfrm>
            <a:custGeom>
              <a:avLst/>
              <a:gdLst/>
              <a:ahLst/>
              <a:cxnLst/>
              <a:rect l="l" t="t" r="r" b="b"/>
              <a:pathLst>
                <a:path w="1255" h="1872" extrusionOk="0">
                  <a:moveTo>
                    <a:pt x="8" y="1"/>
                  </a:moveTo>
                  <a:lnTo>
                    <a:pt x="8" y="1699"/>
                  </a:lnTo>
                  <a:cubicBezTo>
                    <a:pt x="8" y="1757"/>
                    <a:pt x="8" y="1814"/>
                    <a:pt x="0" y="1871"/>
                  </a:cubicBezTo>
                  <a:lnTo>
                    <a:pt x="473" y="1871"/>
                  </a:lnTo>
                  <a:cubicBezTo>
                    <a:pt x="911" y="1871"/>
                    <a:pt x="1255" y="1527"/>
                    <a:pt x="1255" y="1090"/>
                  </a:cubicBezTo>
                  <a:lnTo>
                    <a:pt x="1255" y="782"/>
                  </a:lnTo>
                  <a:cubicBezTo>
                    <a:pt x="1255" y="352"/>
                    <a:pt x="911" y="1"/>
                    <a:pt x="473" y="1"/>
                  </a:cubicBezTo>
                  <a:close/>
                </a:path>
              </a:pathLst>
            </a:custGeom>
            <a:solidFill>
              <a:srgbClr val="FFBD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2"/>
            <p:cNvSpPr/>
            <p:nvPr/>
          </p:nvSpPr>
          <p:spPr>
            <a:xfrm>
              <a:off x="1145377" y="1720564"/>
              <a:ext cx="133543" cy="133543"/>
            </a:xfrm>
            <a:custGeom>
              <a:avLst/>
              <a:gdLst/>
              <a:ahLst/>
              <a:cxnLst/>
              <a:rect l="l" t="t" r="r" b="b"/>
              <a:pathLst>
                <a:path w="5003" h="5003" extrusionOk="0">
                  <a:moveTo>
                    <a:pt x="781" y="0"/>
                  </a:moveTo>
                  <a:cubicBezTo>
                    <a:pt x="351" y="0"/>
                    <a:pt x="0" y="351"/>
                    <a:pt x="0" y="781"/>
                  </a:cubicBezTo>
                  <a:lnTo>
                    <a:pt x="0" y="3103"/>
                  </a:lnTo>
                  <a:cubicBezTo>
                    <a:pt x="0" y="4157"/>
                    <a:pt x="853" y="5002"/>
                    <a:pt x="1899" y="5002"/>
                  </a:cubicBezTo>
                  <a:lnTo>
                    <a:pt x="3103" y="5002"/>
                  </a:lnTo>
                  <a:cubicBezTo>
                    <a:pt x="4149" y="5002"/>
                    <a:pt x="5002" y="4157"/>
                    <a:pt x="5002" y="3103"/>
                  </a:cubicBezTo>
                  <a:lnTo>
                    <a:pt x="5002" y="781"/>
                  </a:lnTo>
                  <a:cubicBezTo>
                    <a:pt x="5002" y="351"/>
                    <a:pt x="4651" y="0"/>
                    <a:pt x="4221" y="0"/>
                  </a:cubicBezTo>
                  <a:close/>
                </a:path>
              </a:pathLst>
            </a:custGeom>
            <a:solidFill>
              <a:srgbClr val="FED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2"/>
            <p:cNvSpPr/>
            <p:nvPr/>
          </p:nvSpPr>
          <p:spPr>
            <a:xfrm>
              <a:off x="1175406" y="1754410"/>
              <a:ext cx="10170" cy="25278"/>
            </a:xfrm>
            <a:custGeom>
              <a:avLst/>
              <a:gdLst/>
              <a:ahLst/>
              <a:cxnLst/>
              <a:rect l="l" t="t" r="r" b="b"/>
              <a:pathLst>
                <a:path w="381" h="947" extrusionOk="0">
                  <a:moveTo>
                    <a:pt x="187" y="1"/>
                  </a:moveTo>
                  <a:cubicBezTo>
                    <a:pt x="86" y="1"/>
                    <a:pt x="0" y="87"/>
                    <a:pt x="0" y="187"/>
                  </a:cubicBezTo>
                  <a:lnTo>
                    <a:pt x="0" y="753"/>
                  </a:lnTo>
                  <a:cubicBezTo>
                    <a:pt x="0" y="861"/>
                    <a:pt x="86" y="947"/>
                    <a:pt x="187" y="947"/>
                  </a:cubicBezTo>
                  <a:cubicBezTo>
                    <a:pt x="294" y="947"/>
                    <a:pt x="380" y="861"/>
                    <a:pt x="380" y="753"/>
                  </a:cubicBezTo>
                  <a:lnTo>
                    <a:pt x="380" y="187"/>
                  </a:lnTo>
                  <a:cubicBezTo>
                    <a:pt x="380" y="80"/>
                    <a:pt x="294" y="1"/>
                    <a:pt x="187" y="1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2"/>
            <p:cNvSpPr/>
            <p:nvPr/>
          </p:nvSpPr>
          <p:spPr>
            <a:xfrm>
              <a:off x="1238721" y="1754410"/>
              <a:ext cx="10170" cy="25278"/>
            </a:xfrm>
            <a:custGeom>
              <a:avLst/>
              <a:gdLst/>
              <a:ahLst/>
              <a:cxnLst/>
              <a:rect l="l" t="t" r="r" b="b"/>
              <a:pathLst>
                <a:path w="381" h="947" extrusionOk="0">
                  <a:moveTo>
                    <a:pt x="194" y="1"/>
                  </a:moveTo>
                  <a:cubicBezTo>
                    <a:pt x="86" y="1"/>
                    <a:pt x="0" y="87"/>
                    <a:pt x="0" y="187"/>
                  </a:cubicBezTo>
                  <a:lnTo>
                    <a:pt x="0" y="753"/>
                  </a:lnTo>
                  <a:cubicBezTo>
                    <a:pt x="0" y="861"/>
                    <a:pt x="86" y="947"/>
                    <a:pt x="194" y="947"/>
                  </a:cubicBezTo>
                  <a:cubicBezTo>
                    <a:pt x="294" y="947"/>
                    <a:pt x="380" y="861"/>
                    <a:pt x="380" y="753"/>
                  </a:cubicBezTo>
                  <a:lnTo>
                    <a:pt x="380" y="187"/>
                  </a:lnTo>
                  <a:cubicBezTo>
                    <a:pt x="380" y="80"/>
                    <a:pt x="294" y="1"/>
                    <a:pt x="194" y="1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2"/>
            <p:cNvSpPr/>
            <p:nvPr/>
          </p:nvSpPr>
          <p:spPr>
            <a:xfrm>
              <a:off x="1198175" y="1765647"/>
              <a:ext cx="19726" cy="36435"/>
            </a:xfrm>
            <a:custGeom>
              <a:avLst/>
              <a:gdLst/>
              <a:ahLst/>
              <a:cxnLst/>
              <a:rect l="l" t="t" r="r" b="b"/>
              <a:pathLst>
                <a:path w="739" h="1365" extrusionOk="0">
                  <a:moveTo>
                    <a:pt x="525" y="0"/>
                  </a:moveTo>
                  <a:cubicBezTo>
                    <a:pt x="453" y="0"/>
                    <a:pt x="383" y="42"/>
                    <a:pt x="351" y="110"/>
                  </a:cubicBezTo>
                  <a:lnTo>
                    <a:pt x="36" y="805"/>
                  </a:lnTo>
                  <a:cubicBezTo>
                    <a:pt x="0" y="884"/>
                    <a:pt x="22" y="970"/>
                    <a:pt x="79" y="1027"/>
                  </a:cubicBezTo>
                  <a:lnTo>
                    <a:pt x="394" y="1314"/>
                  </a:lnTo>
                  <a:cubicBezTo>
                    <a:pt x="430" y="1343"/>
                    <a:pt x="480" y="1364"/>
                    <a:pt x="523" y="1364"/>
                  </a:cubicBezTo>
                  <a:cubicBezTo>
                    <a:pt x="573" y="1364"/>
                    <a:pt x="624" y="1343"/>
                    <a:pt x="659" y="1300"/>
                  </a:cubicBezTo>
                  <a:cubicBezTo>
                    <a:pt x="731" y="1221"/>
                    <a:pt x="724" y="1099"/>
                    <a:pt x="652" y="1027"/>
                  </a:cubicBezTo>
                  <a:lnTo>
                    <a:pt x="437" y="841"/>
                  </a:lnTo>
                  <a:lnTo>
                    <a:pt x="695" y="268"/>
                  </a:lnTo>
                  <a:cubicBezTo>
                    <a:pt x="738" y="175"/>
                    <a:pt x="695" y="60"/>
                    <a:pt x="602" y="17"/>
                  </a:cubicBezTo>
                  <a:cubicBezTo>
                    <a:pt x="577" y="6"/>
                    <a:pt x="551" y="0"/>
                    <a:pt x="525" y="0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2"/>
            <p:cNvSpPr/>
            <p:nvPr/>
          </p:nvSpPr>
          <p:spPr>
            <a:xfrm>
              <a:off x="1193370" y="1818125"/>
              <a:ext cx="37530" cy="10143"/>
            </a:xfrm>
            <a:custGeom>
              <a:avLst/>
              <a:gdLst/>
              <a:ahLst/>
              <a:cxnLst/>
              <a:rect l="l" t="t" r="r" b="b"/>
              <a:pathLst>
                <a:path w="1406" h="380" extrusionOk="0">
                  <a:moveTo>
                    <a:pt x="187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1219" y="380"/>
                  </a:lnTo>
                  <a:cubicBezTo>
                    <a:pt x="1319" y="380"/>
                    <a:pt x="1405" y="294"/>
                    <a:pt x="1405" y="186"/>
                  </a:cubicBezTo>
                  <a:cubicBezTo>
                    <a:pt x="1405" y="86"/>
                    <a:pt x="1319" y="0"/>
                    <a:pt x="1219" y="0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2"/>
            <p:cNvSpPr/>
            <p:nvPr/>
          </p:nvSpPr>
          <p:spPr>
            <a:xfrm>
              <a:off x="1259941" y="1970966"/>
              <a:ext cx="65637" cy="35581"/>
            </a:xfrm>
            <a:custGeom>
              <a:avLst/>
              <a:gdLst/>
              <a:ahLst/>
              <a:cxnLst/>
              <a:rect l="l" t="t" r="r" b="b"/>
              <a:pathLst>
                <a:path w="2459" h="1333" extrusionOk="0">
                  <a:moveTo>
                    <a:pt x="130" y="0"/>
                  </a:moveTo>
                  <a:cubicBezTo>
                    <a:pt x="58" y="0"/>
                    <a:pt x="1" y="57"/>
                    <a:pt x="1" y="129"/>
                  </a:cubicBezTo>
                  <a:lnTo>
                    <a:pt x="1" y="1333"/>
                  </a:lnTo>
                  <a:lnTo>
                    <a:pt x="2459" y="1333"/>
                  </a:lnTo>
                  <a:lnTo>
                    <a:pt x="2459" y="129"/>
                  </a:lnTo>
                  <a:cubicBezTo>
                    <a:pt x="2459" y="57"/>
                    <a:pt x="2401" y="0"/>
                    <a:pt x="2330" y="0"/>
                  </a:cubicBezTo>
                  <a:close/>
                </a:path>
              </a:pathLst>
            </a:custGeom>
            <a:solidFill>
              <a:srgbClr val="2E333A">
                <a:alpha val="20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2"/>
            <p:cNvSpPr/>
            <p:nvPr/>
          </p:nvSpPr>
          <p:spPr>
            <a:xfrm>
              <a:off x="1300701" y="1954683"/>
              <a:ext cx="10143" cy="34086"/>
            </a:xfrm>
            <a:custGeom>
              <a:avLst/>
              <a:gdLst/>
              <a:ahLst/>
              <a:cxnLst/>
              <a:rect l="l" t="t" r="r" b="b"/>
              <a:pathLst>
                <a:path w="380" h="1277" extrusionOk="0">
                  <a:moveTo>
                    <a:pt x="187" y="1"/>
                  </a:moveTo>
                  <a:cubicBezTo>
                    <a:pt x="79" y="1"/>
                    <a:pt x="0" y="87"/>
                    <a:pt x="0" y="187"/>
                  </a:cubicBezTo>
                  <a:lnTo>
                    <a:pt x="0" y="1083"/>
                  </a:lnTo>
                  <a:cubicBezTo>
                    <a:pt x="0" y="1191"/>
                    <a:pt x="86" y="1277"/>
                    <a:pt x="187" y="1277"/>
                  </a:cubicBezTo>
                  <a:cubicBezTo>
                    <a:pt x="294" y="1277"/>
                    <a:pt x="380" y="1191"/>
                    <a:pt x="380" y="1083"/>
                  </a:cubicBezTo>
                  <a:lnTo>
                    <a:pt x="380" y="187"/>
                  </a:lnTo>
                  <a:cubicBezTo>
                    <a:pt x="380" y="87"/>
                    <a:pt x="294" y="1"/>
                    <a:pt x="1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2"/>
            <p:cNvSpPr/>
            <p:nvPr/>
          </p:nvSpPr>
          <p:spPr>
            <a:xfrm>
              <a:off x="1031934" y="1971153"/>
              <a:ext cx="116139" cy="35394"/>
            </a:xfrm>
            <a:custGeom>
              <a:avLst/>
              <a:gdLst/>
              <a:ahLst/>
              <a:cxnLst/>
              <a:rect l="l" t="t" r="r" b="b"/>
              <a:pathLst>
                <a:path w="4351" h="1326" extrusionOk="0">
                  <a:moveTo>
                    <a:pt x="58" y="0"/>
                  </a:moveTo>
                  <a:lnTo>
                    <a:pt x="1" y="22"/>
                  </a:lnTo>
                  <a:lnTo>
                    <a:pt x="1" y="1197"/>
                  </a:lnTo>
                  <a:cubicBezTo>
                    <a:pt x="1" y="1269"/>
                    <a:pt x="65" y="1326"/>
                    <a:pt x="137" y="1326"/>
                  </a:cubicBezTo>
                  <a:lnTo>
                    <a:pt x="4350" y="1326"/>
                  </a:lnTo>
                  <a:lnTo>
                    <a:pt x="4350" y="22"/>
                  </a:lnTo>
                  <a:lnTo>
                    <a:pt x="43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2"/>
            <p:cNvSpPr/>
            <p:nvPr/>
          </p:nvSpPr>
          <p:spPr>
            <a:xfrm>
              <a:off x="1031934" y="1971713"/>
              <a:ext cx="116139" cy="17430"/>
            </a:xfrm>
            <a:custGeom>
              <a:avLst/>
              <a:gdLst/>
              <a:ahLst/>
              <a:cxnLst/>
              <a:rect l="l" t="t" r="r" b="b"/>
              <a:pathLst>
                <a:path w="4351" h="653" extrusionOk="0">
                  <a:moveTo>
                    <a:pt x="1" y="1"/>
                  </a:moveTo>
                  <a:lnTo>
                    <a:pt x="1" y="653"/>
                  </a:lnTo>
                  <a:lnTo>
                    <a:pt x="4350" y="653"/>
                  </a:lnTo>
                  <a:lnTo>
                    <a:pt x="43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2"/>
            <p:cNvSpPr/>
            <p:nvPr/>
          </p:nvSpPr>
          <p:spPr>
            <a:xfrm>
              <a:off x="1031934" y="1936906"/>
              <a:ext cx="116139" cy="34834"/>
            </a:xfrm>
            <a:custGeom>
              <a:avLst/>
              <a:gdLst/>
              <a:ahLst/>
              <a:cxnLst/>
              <a:rect l="l" t="t" r="r" b="b"/>
              <a:pathLst>
                <a:path w="4351" h="1305" extrusionOk="0">
                  <a:moveTo>
                    <a:pt x="137" y="0"/>
                  </a:moveTo>
                  <a:cubicBezTo>
                    <a:pt x="65" y="0"/>
                    <a:pt x="1" y="65"/>
                    <a:pt x="1" y="137"/>
                  </a:cubicBezTo>
                  <a:lnTo>
                    <a:pt x="1" y="1305"/>
                  </a:lnTo>
                  <a:lnTo>
                    <a:pt x="4350" y="1305"/>
                  </a:lnTo>
                  <a:lnTo>
                    <a:pt x="4350" y="137"/>
                  </a:lnTo>
                  <a:cubicBezTo>
                    <a:pt x="4350" y="65"/>
                    <a:pt x="4293" y="0"/>
                    <a:pt x="42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2"/>
            <p:cNvSpPr/>
            <p:nvPr/>
          </p:nvSpPr>
          <p:spPr>
            <a:xfrm>
              <a:off x="1031934" y="1936906"/>
              <a:ext cx="116139" cy="17430"/>
            </a:xfrm>
            <a:custGeom>
              <a:avLst/>
              <a:gdLst/>
              <a:ahLst/>
              <a:cxnLst/>
              <a:rect l="l" t="t" r="r" b="b"/>
              <a:pathLst>
                <a:path w="4351" h="653" extrusionOk="0">
                  <a:moveTo>
                    <a:pt x="137" y="0"/>
                  </a:moveTo>
                  <a:cubicBezTo>
                    <a:pt x="65" y="0"/>
                    <a:pt x="1" y="58"/>
                    <a:pt x="1" y="129"/>
                  </a:cubicBezTo>
                  <a:lnTo>
                    <a:pt x="1" y="653"/>
                  </a:lnTo>
                  <a:lnTo>
                    <a:pt x="4350" y="653"/>
                  </a:lnTo>
                  <a:lnTo>
                    <a:pt x="4350" y="129"/>
                  </a:lnTo>
                  <a:cubicBezTo>
                    <a:pt x="4350" y="58"/>
                    <a:pt x="4293" y="0"/>
                    <a:pt x="4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8" name="Google Shape;1878;p32"/>
          <p:cNvGrpSpPr/>
          <p:nvPr/>
        </p:nvGrpSpPr>
        <p:grpSpPr>
          <a:xfrm>
            <a:off x="8758437" y="659838"/>
            <a:ext cx="385563" cy="410308"/>
            <a:chOff x="1789627" y="1660879"/>
            <a:chExt cx="324821" cy="345668"/>
          </a:xfrm>
        </p:grpSpPr>
        <p:sp>
          <p:nvSpPr>
            <p:cNvPr id="1879" name="Google Shape;1879;p32"/>
            <p:cNvSpPr/>
            <p:nvPr/>
          </p:nvSpPr>
          <p:spPr>
            <a:xfrm>
              <a:off x="1816026" y="1672170"/>
              <a:ext cx="227073" cy="40386"/>
            </a:xfrm>
            <a:custGeom>
              <a:avLst/>
              <a:gdLst/>
              <a:ahLst/>
              <a:cxnLst/>
              <a:rect l="l" t="t" r="r" b="b"/>
              <a:pathLst>
                <a:path w="8507" h="1513" extrusionOk="0">
                  <a:moveTo>
                    <a:pt x="258" y="0"/>
                  </a:moveTo>
                  <a:cubicBezTo>
                    <a:pt x="115" y="0"/>
                    <a:pt x="0" y="115"/>
                    <a:pt x="0" y="258"/>
                  </a:cubicBezTo>
                  <a:lnTo>
                    <a:pt x="0" y="1491"/>
                  </a:lnTo>
                  <a:lnTo>
                    <a:pt x="108" y="1512"/>
                  </a:lnTo>
                  <a:lnTo>
                    <a:pt x="8399" y="1512"/>
                  </a:lnTo>
                  <a:lnTo>
                    <a:pt x="8507" y="1491"/>
                  </a:lnTo>
                  <a:lnTo>
                    <a:pt x="8507" y="258"/>
                  </a:lnTo>
                  <a:cubicBezTo>
                    <a:pt x="8507" y="115"/>
                    <a:pt x="8392" y="0"/>
                    <a:pt x="82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2"/>
            <p:cNvSpPr/>
            <p:nvPr/>
          </p:nvSpPr>
          <p:spPr>
            <a:xfrm>
              <a:off x="1816026" y="1711755"/>
              <a:ext cx="227073" cy="281232"/>
            </a:xfrm>
            <a:custGeom>
              <a:avLst/>
              <a:gdLst/>
              <a:ahLst/>
              <a:cxnLst/>
              <a:rect l="l" t="t" r="r" b="b"/>
              <a:pathLst>
                <a:path w="8507" h="10536" extrusionOk="0">
                  <a:moveTo>
                    <a:pt x="0" y="1"/>
                  </a:moveTo>
                  <a:lnTo>
                    <a:pt x="0" y="4394"/>
                  </a:lnTo>
                  <a:lnTo>
                    <a:pt x="294" y="4300"/>
                  </a:lnTo>
                  <a:cubicBezTo>
                    <a:pt x="308" y="4293"/>
                    <a:pt x="316" y="4293"/>
                    <a:pt x="330" y="4293"/>
                  </a:cubicBezTo>
                  <a:cubicBezTo>
                    <a:pt x="387" y="4293"/>
                    <a:pt x="430" y="4336"/>
                    <a:pt x="430" y="4394"/>
                  </a:cubicBezTo>
                  <a:lnTo>
                    <a:pt x="430" y="5318"/>
                  </a:lnTo>
                  <a:lnTo>
                    <a:pt x="989" y="6400"/>
                  </a:lnTo>
                  <a:lnTo>
                    <a:pt x="989" y="10535"/>
                  </a:lnTo>
                  <a:lnTo>
                    <a:pt x="8378" y="10535"/>
                  </a:lnTo>
                  <a:cubicBezTo>
                    <a:pt x="8449" y="10535"/>
                    <a:pt x="8507" y="10478"/>
                    <a:pt x="8507" y="10406"/>
                  </a:cubicBezTo>
                  <a:lnTo>
                    <a:pt x="8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2"/>
            <p:cNvSpPr/>
            <p:nvPr/>
          </p:nvSpPr>
          <p:spPr>
            <a:xfrm>
              <a:off x="1839729" y="1660879"/>
              <a:ext cx="10170" cy="32939"/>
            </a:xfrm>
            <a:custGeom>
              <a:avLst/>
              <a:gdLst/>
              <a:ahLst/>
              <a:cxnLst/>
              <a:rect l="l" t="t" r="r" b="b"/>
              <a:pathLst>
                <a:path w="381" h="1234" extrusionOk="0">
                  <a:moveTo>
                    <a:pt x="187" y="0"/>
                  </a:moveTo>
                  <a:cubicBezTo>
                    <a:pt x="87" y="0"/>
                    <a:pt x="1" y="86"/>
                    <a:pt x="1" y="187"/>
                  </a:cubicBezTo>
                  <a:lnTo>
                    <a:pt x="1" y="1040"/>
                  </a:lnTo>
                  <a:cubicBezTo>
                    <a:pt x="1" y="1147"/>
                    <a:pt x="87" y="1233"/>
                    <a:pt x="187" y="1233"/>
                  </a:cubicBezTo>
                  <a:cubicBezTo>
                    <a:pt x="295" y="1233"/>
                    <a:pt x="381" y="1147"/>
                    <a:pt x="381" y="1040"/>
                  </a:cubicBezTo>
                  <a:lnTo>
                    <a:pt x="381" y="187"/>
                  </a:lnTo>
                  <a:cubicBezTo>
                    <a:pt x="381" y="86"/>
                    <a:pt x="295" y="0"/>
                    <a:pt x="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2"/>
            <p:cNvSpPr/>
            <p:nvPr/>
          </p:nvSpPr>
          <p:spPr>
            <a:xfrm>
              <a:off x="1863832" y="1660879"/>
              <a:ext cx="10170" cy="32939"/>
            </a:xfrm>
            <a:custGeom>
              <a:avLst/>
              <a:gdLst/>
              <a:ahLst/>
              <a:cxnLst/>
              <a:rect l="l" t="t" r="r" b="b"/>
              <a:pathLst>
                <a:path w="381" h="1234" extrusionOk="0">
                  <a:moveTo>
                    <a:pt x="194" y="0"/>
                  </a:moveTo>
                  <a:cubicBezTo>
                    <a:pt x="87" y="0"/>
                    <a:pt x="1" y="86"/>
                    <a:pt x="1" y="187"/>
                  </a:cubicBezTo>
                  <a:lnTo>
                    <a:pt x="1" y="1040"/>
                  </a:lnTo>
                  <a:cubicBezTo>
                    <a:pt x="1" y="1147"/>
                    <a:pt x="87" y="1233"/>
                    <a:pt x="194" y="1233"/>
                  </a:cubicBezTo>
                  <a:cubicBezTo>
                    <a:pt x="302" y="1233"/>
                    <a:pt x="381" y="1147"/>
                    <a:pt x="381" y="1040"/>
                  </a:cubicBezTo>
                  <a:lnTo>
                    <a:pt x="381" y="187"/>
                  </a:lnTo>
                  <a:cubicBezTo>
                    <a:pt x="381" y="86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2"/>
            <p:cNvSpPr/>
            <p:nvPr/>
          </p:nvSpPr>
          <p:spPr>
            <a:xfrm>
              <a:off x="1888123" y="1660879"/>
              <a:ext cx="10170" cy="32939"/>
            </a:xfrm>
            <a:custGeom>
              <a:avLst/>
              <a:gdLst/>
              <a:ahLst/>
              <a:cxnLst/>
              <a:rect l="l" t="t" r="r" b="b"/>
              <a:pathLst>
                <a:path w="381" h="1234" extrusionOk="0">
                  <a:moveTo>
                    <a:pt x="194" y="0"/>
                  </a:moveTo>
                  <a:cubicBezTo>
                    <a:pt x="87" y="0"/>
                    <a:pt x="1" y="86"/>
                    <a:pt x="1" y="187"/>
                  </a:cubicBezTo>
                  <a:lnTo>
                    <a:pt x="1" y="1040"/>
                  </a:lnTo>
                  <a:cubicBezTo>
                    <a:pt x="1" y="1147"/>
                    <a:pt x="87" y="1233"/>
                    <a:pt x="194" y="1233"/>
                  </a:cubicBezTo>
                  <a:cubicBezTo>
                    <a:pt x="295" y="1233"/>
                    <a:pt x="381" y="1147"/>
                    <a:pt x="381" y="1040"/>
                  </a:cubicBezTo>
                  <a:lnTo>
                    <a:pt x="381" y="187"/>
                  </a:lnTo>
                  <a:cubicBezTo>
                    <a:pt x="381" y="86"/>
                    <a:pt x="295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2"/>
            <p:cNvSpPr/>
            <p:nvPr/>
          </p:nvSpPr>
          <p:spPr>
            <a:xfrm>
              <a:off x="1912439" y="1660879"/>
              <a:ext cx="10143" cy="32939"/>
            </a:xfrm>
            <a:custGeom>
              <a:avLst/>
              <a:gdLst/>
              <a:ahLst/>
              <a:cxnLst/>
              <a:rect l="l" t="t" r="r" b="b"/>
              <a:pathLst>
                <a:path w="380" h="1234" extrusionOk="0">
                  <a:moveTo>
                    <a:pt x="186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86" y="1233"/>
                  </a:cubicBezTo>
                  <a:cubicBezTo>
                    <a:pt x="294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2"/>
            <p:cNvSpPr/>
            <p:nvPr/>
          </p:nvSpPr>
          <p:spPr>
            <a:xfrm>
              <a:off x="1936543" y="1660879"/>
              <a:ext cx="10143" cy="32939"/>
            </a:xfrm>
            <a:custGeom>
              <a:avLst/>
              <a:gdLst/>
              <a:ahLst/>
              <a:cxnLst/>
              <a:rect l="l" t="t" r="r" b="b"/>
              <a:pathLst>
                <a:path w="380" h="1234" extrusionOk="0">
                  <a:moveTo>
                    <a:pt x="194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94" y="1233"/>
                  </a:cubicBezTo>
                  <a:cubicBezTo>
                    <a:pt x="294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2"/>
            <p:cNvSpPr/>
            <p:nvPr/>
          </p:nvSpPr>
          <p:spPr>
            <a:xfrm>
              <a:off x="1960833" y="1660879"/>
              <a:ext cx="10143" cy="32939"/>
            </a:xfrm>
            <a:custGeom>
              <a:avLst/>
              <a:gdLst/>
              <a:ahLst/>
              <a:cxnLst/>
              <a:rect l="l" t="t" r="r" b="b"/>
              <a:pathLst>
                <a:path w="380" h="1234" extrusionOk="0">
                  <a:moveTo>
                    <a:pt x="186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86" y="1233"/>
                  </a:cubicBezTo>
                  <a:cubicBezTo>
                    <a:pt x="294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2"/>
            <p:cNvSpPr/>
            <p:nvPr/>
          </p:nvSpPr>
          <p:spPr>
            <a:xfrm>
              <a:off x="1984936" y="1660879"/>
              <a:ext cx="10143" cy="32939"/>
            </a:xfrm>
            <a:custGeom>
              <a:avLst/>
              <a:gdLst/>
              <a:ahLst/>
              <a:cxnLst/>
              <a:rect l="l" t="t" r="r" b="b"/>
              <a:pathLst>
                <a:path w="380" h="1234" extrusionOk="0">
                  <a:moveTo>
                    <a:pt x="194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94" y="1233"/>
                  </a:cubicBezTo>
                  <a:cubicBezTo>
                    <a:pt x="301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2"/>
            <p:cNvSpPr/>
            <p:nvPr/>
          </p:nvSpPr>
          <p:spPr>
            <a:xfrm>
              <a:off x="2009226" y="1660879"/>
              <a:ext cx="10170" cy="32939"/>
            </a:xfrm>
            <a:custGeom>
              <a:avLst/>
              <a:gdLst/>
              <a:ahLst/>
              <a:cxnLst/>
              <a:rect l="l" t="t" r="r" b="b"/>
              <a:pathLst>
                <a:path w="381" h="1234" extrusionOk="0">
                  <a:moveTo>
                    <a:pt x="194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94" y="1233"/>
                  </a:cubicBezTo>
                  <a:cubicBezTo>
                    <a:pt x="294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2"/>
            <p:cNvSpPr/>
            <p:nvPr/>
          </p:nvSpPr>
          <p:spPr>
            <a:xfrm>
              <a:off x="2072141" y="1953936"/>
              <a:ext cx="10170" cy="20687"/>
            </a:xfrm>
            <a:custGeom>
              <a:avLst/>
              <a:gdLst/>
              <a:ahLst/>
              <a:cxnLst/>
              <a:rect l="l" t="t" r="r" b="b"/>
              <a:pathLst>
                <a:path w="381" h="775" extrusionOk="0">
                  <a:moveTo>
                    <a:pt x="1" y="0"/>
                  </a:moveTo>
                  <a:lnTo>
                    <a:pt x="1" y="581"/>
                  </a:lnTo>
                  <a:cubicBezTo>
                    <a:pt x="1" y="688"/>
                    <a:pt x="87" y="774"/>
                    <a:pt x="194" y="774"/>
                  </a:cubicBezTo>
                  <a:cubicBezTo>
                    <a:pt x="295" y="774"/>
                    <a:pt x="381" y="688"/>
                    <a:pt x="381" y="581"/>
                  </a:cubicBezTo>
                  <a:lnTo>
                    <a:pt x="381" y="0"/>
                  </a:lnTo>
                  <a:cubicBezTo>
                    <a:pt x="323" y="29"/>
                    <a:pt x="259" y="43"/>
                    <a:pt x="194" y="43"/>
                  </a:cubicBezTo>
                  <a:cubicBezTo>
                    <a:pt x="123" y="43"/>
                    <a:pt x="58" y="2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2"/>
            <p:cNvSpPr/>
            <p:nvPr/>
          </p:nvSpPr>
          <p:spPr>
            <a:xfrm>
              <a:off x="2088797" y="1740823"/>
              <a:ext cx="25651" cy="71002"/>
            </a:xfrm>
            <a:custGeom>
              <a:avLst/>
              <a:gdLst/>
              <a:ahLst/>
              <a:cxnLst/>
              <a:rect l="l" t="t" r="r" b="b"/>
              <a:pathLst>
                <a:path w="961" h="2660" extrusionOk="0">
                  <a:moveTo>
                    <a:pt x="29" y="1"/>
                  </a:moveTo>
                  <a:lnTo>
                    <a:pt x="0" y="30"/>
                  </a:lnTo>
                  <a:lnTo>
                    <a:pt x="0" y="359"/>
                  </a:lnTo>
                  <a:lnTo>
                    <a:pt x="29" y="381"/>
                  </a:lnTo>
                  <a:lnTo>
                    <a:pt x="344" y="381"/>
                  </a:lnTo>
                  <a:cubicBezTo>
                    <a:pt x="473" y="381"/>
                    <a:pt x="581" y="488"/>
                    <a:pt x="581" y="617"/>
                  </a:cubicBezTo>
                  <a:lnTo>
                    <a:pt x="581" y="2466"/>
                  </a:lnTo>
                  <a:cubicBezTo>
                    <a:pt x="581" y="2574"/>
                    <a:pt x="667" y="2660"/>
                    <a:pt x="774" y="2660"/>
                  </a:cubicBezTo>
                  <a:cubicBezTo>
                    <a:pt x="875" y="2660"/>
                    <a:pt x="961" y="2574"/>
                    <a:pt x="961" y="2466"/>
                  </a:cubicBezTo>
                  <a:lnTo>
                    <a:pt x="961" y="617"/>
                  </a:lnTo>
                  <a:cubicBezTo>
                    <a:pt x="961" y="280"/>
                    <a:pt x="688" y="1"/>
                    <a:pt x="3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2"/>
            <p:cNvSpPr/>
            <p:nvPr/>
          </p:nvSpPr>
          <p:spPr>
            <a:xfrm>
              <a:off x="2064880" y="1715972"/>
              <a:ext cx="24717" cy="25651"/>
            </a:xfrm>
            <a:custGeom>
              <a:avLst/>
              <a:gdLst/>
              <a:ahLst/>
              <a:cxnLst/>
              <a:rect l="l" t="t" r="r" b="b"/>
              <a:pathLst>
                <a:path w="926" h="961" extrusionOk="0">
                  <a:moveTo>
                    <a:pt x="466" y="0"/>
                  </a:moveTo>
                  <a:cubicBezTo>
                    <a:pt x="208" y="0"/>
                    <a:pt x="1" y="201"/>
                    <a:pt x="1" y="459"/>
                  </a:cubicBezTo>
                  <a:lnTo>
                    <a:pt x="1" y="932"/>
                  </a:lnTo>
                  <a:lnTo>
                    <a:pt x="51" y="961"/>
                  </a:lnTo>
                  <a:lnTo>
                    <a:pt x="882" y="961"/>
                  </a:lnTo>
                  <a:lnTo>
                    <a:pt x="925" y="932"/>
                  </a:lnTo>
                  <a:lnTo>
                    <a:pt x="925" y="459"/>
                  </a:lnTo>
                  <a:cubicBezTo>
                    <a:pt x="925" y="201"/>
                    <a:pt x="717" y="0"/>
                    <a:pt x="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2"/>
            <p:cNvSpPr/>
            <p:nvPr/>
          </p:nvSpPr>
          <p:spPr>
            <a:xfrm>
              <a:off x="2065067" y="1896173"/>
              <a:ext cx="24530" cy="59684"/>
            </a:xfrm>
            <a:custGeom>
              <a:avLst/>
              <a:gdLst/>
              <a:ahLst/>
              <a:cxnLst/>
              <a:rect l="l" t="t" r="r" b="b"/>
              <a:pathLst>
                <a:path w="919" h="2236" extrusionOk="0">
                  <a:moveTo>
                    <a:pt x="22" y="0"/>
                  </a:moveTo>
                  <a:lnTo>
                    <a:pt x="1" y="22"/>
                  </a:lnTo>
                  <a:lnTo>
                    <a:pt x="1" y="1777"/>
                  </a:lnTo>
                  <a:cubicBezTo>
                    <a:pt x="1" y="2028"/>
                    <a:pt x="201" y="2236"/>
                    <a:pt x="459" y="2236"/>
                  </a:cubicBezTo>
                  <a:cubicBezTo>
                    <a:pt x="710" y="2236"/>
                    <a:pt x="918" y="2028"/>
                    <a:pt x="918" y="1777"/>
                  </a:cubicBezTo>
                  <a:lnTo>
                    <a:pt x="918" y="2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2"/>
            <p:cNvSpPr/>
            <p:nvPr/>
          </p:nvSpPr>
          <p:spPr>
            <a:xfrm>
              <a:off x="2064880" y="1740823"/>
              <a:ext cx="24717" cy="155938"/>
            </a:xfrm>
            <a:custGeom>
              <a:avLst/>
              <a:gdLst/>
              <a:ahLst/>
              <a:cxnLst/>
              <a:rect l="l" t="t" r="r" b="b"/>
              <a:pathLst>
                <a:path w="926" h="5842" extrusionOk="0">
                  <a:moveTo>
                    <a:pt x="1" y="1"/>
                  </a:moveTo>
                  <a:lnTo>
                    <a:pt x="1" y="5842"/>
                  </a:lnTo>
                  <a:lnTo>
                    <a:pt x="925" y="5842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2"/>
            <p:cNvSpPr/>
            <p:nvPr/>
          </p:nvSpPr>
          <p:spPr>
            <a:xfrm>
              <a:off x="1839729" y="1749632"/>
              <a:ext cx="179667" cy="10170"/>
            </a:xfrm>
            <a:custGeom>
              <a:avLst/>
              <a:gdLst/>
              <a:ahLst/>
              <a:cxnLst/>
              <a:rect l="l" t="t" r="r" b="b"/>
              <a:pathLst>
                <a:path w="6731" h="381" extrusionOk="0">
                  <a:moveTo>
                    <a:pt x="187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6544" y="380"/>
                  </a:lnTo>
                  <a:cubicBezTo>
                    <a:pt x="6644" y="380"/>
                    <a:pt x="6730" y="294"/>
                    <a:pt x="6730" y="194"/>
                  </a:cubicBezTo>
                  <a:cubicBezTo>
                    <a:pt x="6730" y="87"/>
                    <a:pt x="6644" y="1"/>
                    <a:pt x="65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2"/>
            <p:cNvSpPr/>
            <p:nvPr/>
          </p:nvSpPr>
          <p:spPr>
            <a:xfrm>
              <a:off x="1839729" y="1782143"/>
              <a:ext cx="179667" cy="10170"/>
            </a:xfrm>
            <a:custGeom>
              <a:avLst/>
              <a:gdLst/>
              <a:ahLst/>
              <a:cxnLst/>
              <a:rect l="l" t="t" r="r" b="b"/>
              <a:pathLst>
                <a:path w="6731" h="381" extrusionOk="0">
                  <a:moveTo>
                    <a:pt x="187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2"/>
                    <a:pt x="87" y="381"/>
                    <a:pt x="187" y="381"/>
                  </a:cubicBezTo>
                  <a:lnTo>
                    <a:pt x="6544" y="381"/>
                  </a:lnTo>
                  <a:cubicBezTo>
                    <a:pt x="6644" y="381"/>
                    <a:pt x="6730" y="302"/>
                    <a:pt x="6730" y="194"/>
                  </a:cubicBezTo>
                  <a:cubicBezTo>
                    <a:pt x="6730" y="87"/>
                    <a:pt x="6644" y="1"/>
                    <a:pt x="65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2"/>
            <p:cNvSpPr/>
            <p:nvPr/>
          </p:nvSpPr>
          <p:spPr>
            <a:xfrm>
              <a:off x="1839729" y="1814868"/>
              <a:ext cx="179667" cy="10170"/>
            </a:xfrm>
            <a:custGeom>
              <a:avLst/>
              <a:gdLst/>
              <a:ahLst/>
              <a:cxnLst/>
              <a:rect l="l" t="t" r="r" b="b"/>
              <a:pathLst>
                <a:path w="6731" h="381" extrusionOk="0">
                  <a:moveTo>
                    <a:pt x="187" y="0"/>
                  </a:moveTo>
                  <a:cubicBezTo>
                    <a:pt x="87" y="0"/>
                    <a:pt x="1" y="79"/>
                    <a:pt x="1" y="187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6544" y="380"/>
                  </a:lnTo>
                  <a:cubicBezTo>
                    <a:pt x="6644" y="380"/>
                    <a:pt x="6730" y="294"/>
                    <a:pt x="6730" y="187"/>
                  </a:cubicBezTo>
                  <a:cubicBezTo>
                    <a:pt x="6730" y="79"/>
                    <a:pt x="6644" y="0"/>
                    <a:pt x="65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2"/>
            <p:cNvSpPr/>
            <p:nvPr/>
          </p:nvSpPr>
          <p:spPr>
            <a:xfrm>
              <a:off x="1839729" y="1847380"/>
              <a:ext cx="179667" cy="10170"/>
            </a:xfrm>
            <a:custGeom>
              <a:avLst/>
              <a:gdLst/>
              <a:ahLst/>
              <a:cxnLst/>
              <a:rect l="l" t="t" r="r" b="b"/>
              <a:pathLst>
                <a:path w="6731" h="381" extrusionOk="0">
                  <a:moveTo>
                    <a:pt x="187" y="1"/>
                  </a:moveTo>
                  <a:cubicBezTo>
                    <a:pt x="87" y="1"/>
                    <a:pt x="1" y="87"/>
                    <a:pt x="1" y="187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6544" y="380"/>
                  </a:lnTo>
                  <a:cubicBezTo>
                    <a:pt x="6644" y="380"/>
                    <a:pt x="6730" y="294"/>
                    <a:pt x="6730" y="187"/>
                  </a:cubicBezTo>
                  <a:cubicBezTo>
                    <a:pt x="6730" y="79"/>
                    <a:pt x="6644" y="1"/>
                    <a:pt x="65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2"/>
            <p:cNvSpPr/>
            <p:nvPr/>
          </p:nvSpPr>
          <p:spPr>
            <a:xfrm>
              <a:off x="1841651" y="1879891"/>
              <a:ext cx="177745" cy="10170"/>
            </a:xfrm>
            <a:custGeom>
              <a:avLst/>
              <a:gdLst/>
              <a:ahLst/>
              <a:cxnLst/>
              <a:rect l="l" t="t" r="r" b="b"/>
              <a:pathLst>
                <a:path w="6659" h="381" extrusionOk="0">
                  <a:moveTo>
                    <a:pt x="115" y="1"/>
                  </a:moveTo>
                  <a:cubicBezTo>
                    <a:pt x="72" y="1"/>
                    <a:pt x="29" y="15"/>
                    <a:pt x="1" y="37"/>
                  </a:cubicBezTo>
                  <a:lnTo>
                    <a:pt x="29" y="101"/>
                  </a:lnTo>
                  <a:lnTo>
                    <a:pt x="29" y="359"/>
                  </a:lnTo>
                  <a:cubicBezTo>
                    <a:pt x="58" y="374"/>
                    <a:pt x="87" y="381"/>
                    <a:pt x="115" y="381"/>
                  </a:cubicBezTo>
                  <a:lnTo>
                    <a:pt x="6472" y="381"/>
                  </a:lnTo>
                  <a:cubicBezTo>
                    <a:pt x="6572" y="381"/>
                    <a:pt x="6658" y="295"/>
                    <a:pt x="6658" y="187"/>
                  </a:cubicBezTo>
                  <a:cubicBezTo>
                    <a:pt x="6658" y="87"/>
                    <a:pt x="6572" y="1"/>
                    <a:pt x="64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2"/>
            <p:cNvSpPr/>
            <p:nvPr/>
          </p:nvSpPr>
          <p:spPr>
            <a:xfrm>
              <a:off x="1842425" y="1912429"/>
              <a:ext cx="176971" cy="10143"/>
            </a:xfrm>
            <a:custGeom>
              <a:avLst/>
              <a:gdLst/>
              <a:ahLst/>
              <a:cxnLst/>
              <a:rect l="l" t="t" r="r" b="b"/>
              <a:pathLst>
                <a:path w="6630" h="380" extrusionOk="0">
                  <a:moveTo>
                    <a:pt x="86" y="0"/>
                  </a:moveTo>
                  <a:cubicBezTo>
                    <a:pt x="58" y="0"/>
                    <a:pt x="29" y="7"/>
                    <a:pt x="0" y="22"/>
                  </a:cubicBezTo>
                  <a:lnTo>
                    <a:pt x="0" y="358"/>
                  </a:lnTo>
                  <a:cubicBezTo>
                    <a:pt x="29" y="373"/>
                    <a:pt x="58" y="380"/>
                    <a:pt x="86" y="380"/>
                  </a:cubicBezTo>
                  <a:lnTo>
                    <a:pt x="6443" y="380"/>
                  </a:lnTo>
                  <a:cubicBezTo>
                    <a:pt x="6543" y="380"/>
                    <a:pt x="6629" y="294"/>
                    <a:pt x="6629" y="186"/>
                  </a:cubicBezTo>
                  <a:cubicBezTo>
                    <a:pt x="6629" y="86"/>
                    <a:pt x="6543" y="0"/>
                    <a:pt x="6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2"/>
            <p:cNvSpPr/>
            <p:nvPr/>
          </p:nvSpPr>
          <p:spPr>
            <a:xfrm>
              <a:off x="1842425" y="1944941"/>
              <a:ext cx="176971" cy="10170"/>
            </a:xfrm>
            <a:custGeom>
              <a:avLst/>
              <a:gdLst/>
              <a:ahLst/>
              <a:cxnLst/>
              <a:rect l="l" t="t" r="r" b="b"/>
              <a:pathLst>
                <a:path w="6630" h="381" extrusionOk="0">
                  <a:moveTo>
                    <a:pt x="86" y="0"/>
                  </a:moveTo>
                  <a:cubicBezTo>
                    <a:pt x="58" y="0"/>
                    <a:pt x="29" y="8"/>
                    <a:pt x="0" y="22"/>
                  </a:cubicBezTo>
                  <a:lnTo>
                    <a:pt x="0" y="359"/>
                  </a:lnTo>
                  <a:cubicBezTo>
                    <a:pt x="29" y="373"/>
                    <a:pt x="58" y="380"/>
                    <a:pt x="86" y="380"/>
                  </a:cubicBezTo>
                  <a:lnTo>
                    <a:pt x="6443" y="380"/>
                  </a:lnTo>
                  <a:cubicBezTo>
                    <a:pt x="6543" y="380"/>
                    <a:pt x="6629" y="294"/>
                    <a:pt x="6629" y="187"/>
                  </a:cubicBezTo>
                  <a:cubicBezTo>
                    <a:pt x="6629" y="86"/>
                    <a:pt x="6543" y="0"/>
                    <a:pt x="6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2"/>
            <p:cNvSpPr/>
            <p:nvPr/>
          </p:nvSpPr>
          <p:spPr>
            <a:xfrm>
              <a:off x="1804548" y="1825572"/>
              <a:ext cx="23730" cy="28721"/>
            </a:xfrm>
            <a:custGeom>
              <a:avLst/>
              <a:gdLst/>
              <a:ahLst/>
              <a:cxnLst/>
              <a:rect l="l" t="t" r="r" b="b"/>
              <a:pathLst>
                <a:path w="889" h="1076" extrusionOk="0">
                  <a:moveTo>
                    <a:pt x="759" y="1"/>
                  </a:moveTo>
                  <a:cubicBezTo>
                    <a:pt x="745" y="1"/>
                    <a:pt x="731" y="3"/>
                    <a:pt x="717" y="8"/>
                  </a:cubicBezTo>
                  <a:lnTo>
                    <a:pt x="86" y="223"/>
                  </a:lnTo>
                  <a:cubicBezTo>
                    <a:pt x="36" y="237"/>
                    <a:pt x="0" y="287"/>
                    <a:pt x="0" y="345"/>
                  </a:cubicBezTo>
                  <a:lnTo>
                    <a:pt x="0" y="1076"/>
                  </a:lnTo>
                  <a:lnTo>
                    <a:pt x="889" y="1076"/>
                  </a:lnTo>
                  <a:lnTo>
                    <a:pt x="889" y="130"/>
                  </a:lnTo>
                  <a:cubicBezTo>
                    <a:pt x="889" y="58"/>
                    <a:pt x="829" y="1"/>
                    <a:pt x="7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2"/>
            <p:cNvSpPr/>
            <p:nvPr/>
          </p:nvSpPr>
          <p:spPr>
            <a:xfrm>
              <a:off x="1789627" y="1853492"/>
              <a:ext cx="53572" cy="29682"/>
            </a:xfrm>
            <a:custGeom>
              <a:avLst/>
              <a:gdLst/>
              <a:ahLst/>
              <a:cxnLst/>
              <a:rect l="l" t="t" r="r" b="b"/>
              <a:pathLst>
                <a:path w="2007" h="1112" extrusionOk="0">
                  <a:moveTo>
                    <a:pt x="559" y="1"/>
                  </a:moveTo>
                  <a:lnTo>
                    <a:pt x="0" y="1083"/>
                  </a:lnTo>
                  <a:lnTo>
                    <a:pt x="29" y="1112"/>
                  </a:lnTo>
                  <a:lnTo>
                    <a:pt x="1971" y="1112"/>
                  </a:lnTo>
                  <a:lnTo>
                    <a:pt x="2007" y="1083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2"/>
            <p:cNvSpPr/>
            <p:nvPr/>
          </p:nvSpPr>
          <p:spPr>
            <a:xfrm>
              <a:off x="1789627" y="1882400"/>
              <a:ext cx="53572" cy="124147"/>
            </a:xfrm>
            <a:custGeom>
              <a:avLst/>
              <a:gdLst/>
              <a:ahLst/>
              <a:cxnLst/>
              <a:rect l="l" t="t" r="r" b="b"/>
              <a:pathLst>
                <a:path w="2007" h="4651" extrusionOk="0">
                  <a:moveTo>
                    <a:pt x="0" y="0"/>
                  </a:moveTo>
                  <a:lnTo>
                    <a:pt x="0" y="4264"/>
                  </a:lnTo>
                  <a:cubicBezTo>
                    <a:pt x="0" y="4479"/>
                    <a:pt x="172" y="4651"/>
                    <a:pt x="380" y="4651"/>
                  </a:cubicBezTo>
                  <a:lnTo>
                    <a:pt x="1620" y="4651"/>
                  </a:lnTo>
                  <a:cubicBezTo>
                    <a:pt x="1835" y="4651"/>
                    <a:pt x="2007" y="4479"/>
                    <a:pt x="2007" y="4264"/>
                  </a:cubicBezTo>
                  <a:lnTo>
                    <a:pt x="20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2"/>
            <p:cNvSpPr/>
            <p:nvPr/>
          </p:nvSpPr>
          <p:spPr>
            <a:xfrm>
              <a:off x="1811248" y="1911842"/>
              <a:ext cx="10143" cy="65263"/>
            </a:xfrm>
            <a:custGeom>
              <a:avLst/>
              <a:gdLst/>
              <a:ahLst/>
              <a:cxnLst/>
              <a:rect l="l" t="t" r="r" b="b"/>
              <a:pathLst>
                <a:path w="380" h="2445" extrusionOk="0">
                  <a:moveTo>
                    <a:pt x="194" y="1"/>
                  </a:moveTo>
                  <a:cubicBezTo>
                    <a:pt x="86" y="1"/>
                    <a:pt x="0" y="87"/>
                    <a:pt x="0" y="187"/>
                  </a:cubicBezTo>
                  <a:lnTo>
                    <a:pt x="0" y="2258"/>
                  </a:lnTo>
                  <a:cubicBezTo>
                    <a:pt x="0" y="2358"/>
                    <a:pt x="86" y="2444"/>
                    <a:pt x="194" y="2444"/>
                  </a:cubicBezTo>
                  <a:cubicBezTo>
                    <a:pt x="294" y="2444"/>
                    <a:pt x="380" y="2358"/>
                    <a:pt x="380" y="2258"/>
                  </a:cubicBezTo>
                  <a:lnTo>
                    <a:pt x="380" y="187"/>
                  </a:lnTo>
                  <a:cubicBezTo>
                    <a:pt x="380" y="87"/>
                    <a:pt x="294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2766;p81"/>
          <p:cNvSpPr txBox="1"/>
          <p:nvPr/>
        </p:nvSpPr>
        <p:spPr>
          <a:xfrm flipH="1">
            <a:off x="1639298" y="2260748"/>
            <a:ext cx="85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accent1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91" name="Google Shape;2768;p81"/>
          <p:cNvSpPr txBox="1"/>
          <p:nvPr/>
        </p:nvSpPr>
        <p:spPr>
          <a:xfrm flipH="1">
            <a:off x="6822684" y="2260749"/>
            <a:ext cx="85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accent4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92" name="Google Shape;2771;p81"/>
          <p:cNvSpPr txBox="1"/>
          <p:nvPr/>
        </p:nvSpPr>
        <p:spPr>
          <a:xfrm flipH="1">
            <a:off x="785306" y="3589850"/>
            <a:ext cx="2495775" cy="1111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000"/>
              </a:spcAft>
            </a:pPr>
            <a:endParaRPr sz="1600" dirty="0">
              <a:solidFill>
                <a:schemeClr val="accent4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3" name="Google Shape;2772;p81"/>
          <p:cNvSpPr txBox="1"/>
          <p:nvPr/>
        </p:nvSpPr>
        <p:spPr>
          <a:xfrm>
            <a:off x="2928484" y="2234320"/>
            <a:ext cx="427914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The Problem &amp; Solution   02</a:t>
            </a:r>
          </a:p>
        </p:txBody>
      </p:sp>
      <p:sp>
        <p:nvSpPr>
          <p:cNvPr id="95" name="Google Shape;2774;p81"/>
          <p:cNvSpPr txBox="1"/>
          <p:nvPr/>
        </p:nvSpPr>
        <p:spPr>
          <a:xfrm>
            <a:off x="3746030" y="3209652"/>
            <a:ext cx="14814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sz="2200" b="1" dirty="0">
              <a:solidFill>
                <a:schemeClr val="accent3">
                  <a:lumMod val="75000"/>
                </a:schemeClr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96" name="Google Shape;2775;p81"/>
          <p:cNvSpPr txBox="1"/>
          <p:nvPr/>
        </p:nvSpPr>
        <p:spPr>
          <a:xfrm flipH="1">
            <a:off x="5896752" y="3568333"/>
            <a:ext cx="2784667" cy="7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000"/>
              </a:spcAft>
            </a:pPr>
            <a:endParaRPr sz="1600" dirty="0">
              <a:solidFill>
                <a:schemeClr val="accent4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302838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3" grpId="0"/>
      <p:bldP spid="89" grpId="0"/>
      <p:bldP spid="91" grpId="0"/>
      <p:bldP spid="92" grpId="0"/>
      <p:bldP spid="93" grpId="0"/>
      <p:bldP spid="95" grpId="0"/>
      <p:bldP spid="9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tx2"/>
                </a:solidFill>
              </a:rPr>
              <a:t>THE PROBLEM</a:t>
            </a:r>
            <a:br>
              <a:rPr lang="en-US" sz="3600" dirty="0">
                <a:solidFill>
                  <a:schemeClr val="tx2"/>
                </a:solidFill>
              </a:rPr>
            </a:br>
            <a:r>
              <a:rPr lang="en-US" sz="3600" dirty="0">
                <a:solidFill>
                  <a:schemeClr val="tx2"/>
                </a:solidFill>
              </a:rPr>
              <a:t>(Job Seeker)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823" name="Google Shape;1823;p32"/>
          <p:cNvSpPr txBox="1"/>
          <p:nvPr/>
        </p:nvSpPr>
        <p:spPr>
          <a:xfrm>
            <a:off x="6912453" y="2322070"/>
            <a:ext cx="9603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00" dirty="0">
              <a:solidFill>
                <a:schemeClr val="lt2"/>
              </a:solidFill>
              <a:latin typeface="Inconsolata ExtraBold"/>
              <a:ea typeface="Inconsolata ExtraBold"/>
              <a:cs typeface="Inconsolata ExtraBold"/>
              <a:sym typeface="Inconsolata ExtraBold"/>
            </a:endParaRPr>
          </a:p>
        </p:txBody>
      </p:sp>
      <p:grpSp>
        <p:nvGrpSpPr>
          <p:cNvPr id="1831" name="Google Shape;1831;p32"/>
          <p:cNvGrpSpPr/>
          <p:nvPr/>
        </p:nvGrpSpPr>
        <p:grpSpPr>
          <a:xfrm>
            <a:off x="8453824" y="224940"/>
            <a:ext cx="382838" cy="410308"/>
            <a:chOff x="1031934" y="1660879"/>
            <a:chExt cx="322525" cy="345668"/>
          </a:xfrm>
        </p:grpSpPr>
        <p:sp>
          <p:nvSpPr>
            <p:cNvPr id="1832" name="Google Shape;1832;p32"/>
            <p:cNvSpPr/>
            <p:nvPr/>
          </p:nvSpPr>
          <p:spPr>
            <a:xfrm>
              <a:off x="1069811" y="1866118"/>
              <a:ext cx="284649" cy="140429"/>
            </a:xfrm>
            <a:custGeom>
              <a:avLst/>
              <a:gdLst/>
              <a:ahLst/>
              <a:cxnLst/>
              <a:rect l="l" t="t" r="r" b="b"/>
              <a:pathLst>
                <a:path w="10664" h="5261" extrusionOk="0">
                  <a:moveTo>
                    <a:pt x="1176" y="1"/>
                  </a:moveTo>
                  <a:cubicBezTo>
                    <a:pt x="524" y="1"/>
                    <a:pt x="0" y="524"/>
                    <a:pt x="0" y="1176"/>
                  </a:cubicBezTo>
                  <a:lnTo>
                    <a:pt x="0" y="2652"/>
                  </a:lnTo>
                  <a:lnTo>
                    <a:pt x="29" y="2681"/>
                  </a:lnTo>
                  <a:lnTo>
                    <a:pt x="2802" y="2681"/>
                  </a:lnTo>
                  <a:cubicBezTo>
                    <a:pt x="2860" y="2681"/>
                    <a:pt x="2910" y="2724"/>
                    <a:pt x="2910" y="2781"/>
                  </a:cubicBezTo>
                  <a:lnTo>
                    <a:pt x="2910" y="5232"/>
                  </a:lnTo>
                  <a:lnTo>
                    <a:pt x="2903" y="5232"/>
                  </a:lnTo>
                  <a:lnTo>
                    <a:pt x="2931" y="5261"/>
                  </a:lnTo>
                  <a:lnTo>
                    <a:pt x="4644" y="5261"/>
                  </a:lnTo>
                  <a:lnTo>
                    <a:pt x="4673" y="5232"/>
                  </a:lnTo>
                  <a:lnTo>
                    <a:pt x="4917" y="1520"/>
                  </a:lnTo>
                  <a:lnTo>
                    <a:pt x="5741" y="1520"/>
                  </a:lnTo>
                  <a:lnTo>
                    <a:pt x="5984" y="5232"/>
                  </a:lnTo>
                  <a:lnTo>
                    <a:pt x="6013" y="5261"/>
                  </a:lnTo>
                  <a:lnTo>
                    <a:pt x="10399" y="5261"/>
                  </a:lnTo>
                  <a:cubicBezTo>
                    <a:pt x="10549" y="5261"/>
                    <a:pt x="10664" y="5139"/>
                    <a:pt x="10664" y="4996"/>
                  </a:cubicBezTo>
                  <a:lnTo>
                    <a:pt x="10664" y="1169"/>
                  </a:lnTo>
                  <a:cubicBezTo>
                    <a:pt x="10664" y="524"/>
                    <a:pt x="10141" y="1"/>
                    <a:pt x="9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2"/>
            <p:cNvSpPr/>
            <p:nvPr/>
          </p:nvSpPr>
          <p:spPr>
            <a:xfrm>
              <a:off x="1189927" y="1868226"/>
              <a:ext cx="44416" cy="38491"/>
            </a:xfrm>
            <a:custGeom>
              <a:avLst/>
              <a:gdLst/>
              <a:ahLst/>
              <a:cxnLst/>
              <a:rect l="l" t="t" r="r" b="b"/>
              <a:pathLst>
                <a:path w="1664" h="1442" extrusionOk="0">
                  <a:moveTo>
                    <a:pt x="832" y="1"/>
                  </a:moveTo>
                  <a:cubicBezTo>
                    <a:pt x="811" y="1"/>
                    <a:pt x="789" y="8"/>
                    <a:pt x="768" y="22"/>
                  </a:cubicBezTo>
                  <a:lnTo>
                    <a:pt x="1" y="631"/>
                  </a:lnTo>
                  <a:lnTo>
                    <a:pt x="395" y="1413"/>
                  </a:lnTo>
                  <a:lnTo>
                    <a:pt x="438" y="1441"/>
                  </a:lnTo>
                  <a:lnTo>
                    <a:pt x="1226" y="1441"/>
                  </a:lnTo>
                  <a:lnTo>
                    <a:pt x="1269" y="1413"/>
                  </a:lnTo>
                  <a:lnTo>
                    <a:pt x="1663" y="631"/>
                  </a:lnTo>
                  <a:lnTo>
                    <a:pt x="897" y="22"/>
                  </a:lnTo>
                  <a:cubicBezTo>
                    <a:pt x="882" y="8"/>
                    <a:pt x="854" y="1"/>
                    <a:pt x="832" y="1"/>
                  </a:cubicBezTo>
                  <a:close/>
                </a:path>
              </a:pathLst>
            </a:custGeom>
            <a:solidFill>
              <a:srgbClr val="00C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2"/>
            <p:cNvSpPr/>
            <p:nvPr/>
          </p:nvSpPr>
          <p:spPr>
            <a:xfrm>
              <a:off x="1189927" y="1868226"/>
              <a:ext cx="44416" cy="38491"/>
            </a:xfrm>
            <a:custGeom>
              <a:avLst/>
              <a:gdLst/>
              <a:ahLst/>
              <a:cxnLst/>
              <a:rect l="l" t="t" r="r" b="b"/>
              <a:pathLst>
                <a:path w="1664" h="1442" extrusionOk="0">
                  <a:moveTo>
                    <a:pt x="832" y="1"/>
                  </a:moveTo>
                  <a:cubicBezTo>
                    <a:pt x="811" y="1"/>
                    <a:pt x="789" y="8"/>
                    <a:pt x="768" y="22"/>
                  </a:cubicBezTo>
                  <a:lnTo>
                    <a:pt x="1" y="631"/>
                  </a:lnTo>
                  <a:lnTo>
                    <a:pt x="395" y="1413"/>
                  </a:lnTo>
                  <a:lnTo>
                    <a:pt x="438" y="1441"/>
                  </a:lnTo>
                  <a:lnTo>
                    <a:pt x="1226" y="1441"/>
                  </a:lnTo>
                  <a:lnTo>
                    <a:pt x="1269" y="1413"/>
                  </a:lnTo>
                  <a:lnTo>
                    <a:pt x="1663" y="631"/>
                  </a:lnTo>
                  <a:lnTo>
                    <a:pt x="897" y="22"/>
                  </a:lnTo>
                  <a:cubicBezTo>
                    <a:pt x="882" y="8"/>
                    <a:pt x="854" y="1"/>
                    <a:pt x="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2"/>
            <p:cNvSpPr/>
            <p:nvPr/>
          </p:nvSpPr>
          <p:spPr>
            <a:xfrm>
              <a:off x="1193771" y="1906103"/>
              <a:ext cx="36756" cy="100444"/>
            </a:xfrm>
            <a:custGeom>
              <a:avLst/>
              <a:gdLst/>
              <a:ahLst/>
              <a:cxnLst/>
              <a:rect l="l" t="t" r="r" b="b"/>
              <a:pathLst>
                <a:path w="1377" h="3763" extrusionOk="0">
                  <a:moveTo>
                    <a:pt x="251" y="1"/>
                  </a:moveTo>
                  <a:lnTo>
                    <a:pt x="0" y="3763"/>
                  </a:lnTo>
                  <a:lnTo>
                    <a:pt x="1376" y="3763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2"/>
            <p:cNvSpPr/>
            <p:nvPr/>
          </p:nvSpPr>
          <p:spPr>
            <a:xfrm>
              <a:off x="1172710" y="1847753"/>
              <a:ext cx="78850" cy="48207"/>
            </a:xfrm>
            <a:custGeom>
              <a:avLst/>
              <a:gdLst/>
              <a:ahLst/>
              <a:cxnLst/>
              <a:rect l="l" t="t" r="r" b="b"/>
              <a:pathLst>
                <a:path w="2954" h="1806" extrusionOk="0">
                  <a:moveTo>
                    <a:pt x="1" y="1"/>
                  </a:moveTo>
                  <a:lnTo>
                    <a:pt x="1" y="1671"/>
                  </a:lnTo>
                  <a:cubicBezTo>
                    <a:pt x="1" y="1753"/>
                    <a:pt x="67" y="1805"/>
                    <a:pt x="133" y="1805"/>
                  </a:cubicBezTo>
                  <a:cubicBezTo>
                    <a:pt x="159" y="1805"/>
                    <a:pt x="186" y="1797"/>
                    <a:pt x="209" y="1778"/>
                  </a:cubicBezTo>
                  <a:lnTo>
                    <a:pt x="1427" y="811"/>
                  </a:lnTo>
                  <a:cubicBezTo>
                    <a:pt x="1441" y="800"/>
                    <a:pt x="1459" y="795"/>
                    <a:pt x="1477" y="795"/>
                  </a:cubicBezTo>
                  <a:cubicBezTo>
                    <a:pt x="1495" y="795"/>
                    <a:pt x="1513" y="800"/>
                    <a:pt x="1527" y="811"/>
                  </a:cubicBezTo>
                  <a:lnTo>
                    <a:pt x="2746" y="1778"/>
                  </a:lnTo>
                  <a:cubicBezTo>
                    <a:pt x="2768" y="1797"/>
                    <a:pt x="2795" y="1805"/>
                    <a:pt x="2821" y="1805"/>
                  </a:cubicBezTo>
                  <a:cubicBezTo>
                    <a:pt x="2888" y="1805"/>
                    <a:pt x="2953" y="1753"/>
                    <a:pt x="2953" y="1671"/>
                  </a:cubicBezTo>
                  <a:lnTo>
                    <a:pt x="2953" y="1"/>
                  </a:lnTo>
                  <a:cubicBezTo>
                    <a:pt x="2688" y="137"/>
                    <a:pt x="2394" y="216"/>
                    <a:pt x="2079" y="216"/>
                  </a:cubicBezTo>
                  <a:lnTo>
                    <a:pt x="875" y="216"/>
                  </a:lnTo>
                  <a:cubicBezTo>
                    <a:pt x="560" y="216"/>
                    <a:pt x="266" y="13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2"/>
            <p:cNvSpPr/>
            <p:nvPr/>
          </p:nvSpPr>
          <p:spPr>
            <a:xfrm>
              <a:off x="1124717" y="1704308"/>
              <a:ext cx="44203" cy="56455"/>
            </a:xfrm>
            <a:custGeom>
              <a:avLst/>
              <a:gdLst/>
              <a:ahLst/>
              <a:cxnLst/>
              <a:rect l="l" t="t" r="r" b="b"/>
              <a:pathLst>
                <a:path w="1656" h="2115" extrusionOk="0">
                  <a:moveTo>
                    <a:pt x="509" y="0"/>
                  </a:moveTo>
                  <a:cubicBezTo>
                    <a:pt x="208" y="237"/>
                    <a:pt x="0" y="602"/>
                    <a:pt x="0" y="1046"/>
                  </a:cubicBezTo>
                  <a:lnTo>
                    <a:pt x="0" y="2114"/>
                  </a:lnTo>
                  <a:cubicBezTo>
                    <a:pt x="100" y="2064"/>
                    <a:pt x="215" y="2035"/>
                    <a:pt x="337" y="2035"/>
                  </a:cubicBezTo>
                  <a:lnTo>
                    <a:pt x="803" y="2035"/>
                  </a:lnTo>
                  <a:lnTo>
                    <a:pt x="803" y="1390"/>
                  </a:lnTo>
                  <a:cubicBezTo>
                    <a:pt x="803" y="975"/>
                    <a:pt x="1140" y="638"/>
                    <a:pt x="1555" y="638"/>
                  </a:cubicBezTo>
                  <a:lnTo>
                    <a:pt x="1656" y="638"/>
                  </a:lnTo>
                  <a:lnTo>
                    <a:pt x="1211" y="473"/>
                  </a:lnTo>
                  <a:cubicBezTo>
                    <a:pt x="939" y="373"/>
                    <a:pt x="702" y="208"/>
                    <a:pt x="509" y="0"/>
                  </a:cubicBezTo>
                  <a:close/>
                </a:path>
              </a:pathLst>
            </a:custGeom>
            <a:solidFill>
              <a:srgbClr val="BB5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2"/>
            <p:cNvSpPr/>
            <p:nvPr/>
          </p:nvSpPr>
          <p:spPr>
            <a:xfrm>
              <a:off x="1124717" y="1660879"/>
              <a:ext cx="174863" cy="99883"/>
            </a:xfrm>
            <a:custGeom>
              <a:avLst/>
              <a:gdLst/>
              <a:ahLst/>
              <a:cxnLst/>
              <a:rect l="l" t="t" r="r" b="b"/>
              <a:pathLst>
                <a:path w="6551" h="3742" extrusionOk="0">
                  <a:moveTo>
                    <a:pt x="129" y="0"/>
                  </a:moveTo>
                  <a:cubicBezTo>
                    <a:pt x="57" y="0"/>
                    <a:pt x="0" y="58"/>
                    <a:pt x="0" y="137"/>
                  </a:cubicBezTo>
                  <a:lnTo>
                    <a:pt x="0" y="395"/>
                  </a:lnTo>
                  <a:cubicBezTo>
                    <a:pt x="0" y="1161"/>
                    <a:pt x="480" y="1857"/>
                    <a:pt x="1197" y="2122"/>
                  </a:cubicBezTo>
                  <a:lnTo>
                    <a:pt x="1577" y="2265"/>
                  </a:lnTo>
                  <a:lnTo>
                    <a:pt x="4995" y="2265"/>
                  </a:lnTo>
                  <a:cubicBezTo>
                    <a:pt x="5411" y="2265"/>
                    <a:pt x="5748" y="2602"/>
                    <a:pt x="5748" y="3017"/>
                  </a:cubicBezTo>
                  <a:lnTo>
                    <a:pt x="5748" y="3662"/>
                  </a:lnTo>
                  <a:lnTo>
                    <a:pt x="6213" y="3662"/>
                  </a:lnTo>
                  <a:cubicBezTo>
                    <a:pt x="6335" y="3662"/>
                    <a:pt x="6450" y="3691"/>
                    <a:pt x="6550" y="3741"/>
                  </a:cubicBezTo>
                  <a:lnTo>
                    <a:pt x="6550" y="1978"/>
                  </a:lnTo>
                  <a:cubicBezTo>
                    <a:pt x="6550" y="889"/>
                    <a:pt x="5669" y="0"/>
                    <a:pt x="4572" y="0"/>
                  </a:cubicBezTo>
                  <a:close/>
                </a:path>
              </a:pathLst>
            </a:custGeom>
            <a:solidFill>
              <a:srgbClr val="BB5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2"/>
            <p:cNvSpPr/>
            <p:nvPr/>
          </p:nvSpPr>
          <p:spPr>
            <a:xfrm>
              <a:off x="1202552" y="1688052"/>
              <a:ext cx="39825" cy="33286"/>
            </a:xfrm>
            <a:custGeom>
              <a:avLst/>
              <a:gdLst/>
              <a:ahLst/>
              <a:cxnLst/>
              <a:rect l="l" t="t" r="r" b="b"/>
              <a:pathLst>
                <a:path w="1492" h="1247" extrusionOk="0">
                  <a:moveTo>
                    <a:pt x="194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609"/>
                    <a:pt x="187" y="989"/>
                    <a:pt x="474" y="1247"/>
                  </a:cubicBezTo>
                  <a:lnTo>
                    <a:pt x="1491" y="1247"/>
                  </a:lnTo>
                  <a:cubicBezTo>
                    <a:pt x="1470" y="1240"/>
                    <a:pt x="1448" y="1233"/>
                    <a:pt x="1427" y="1233"/>
                  </a:cubicBezTo>
                  <a:cubicBezTo>
                    <a:pt x="854" y="1233"/>
                    <a:pt x="381" y="767"/>
                    <a:pt x="381" y="186"/>
                  </a:cubicBezTo>
                  <a:cubicBezTo>
                    <a:pt x="381" y="86"/>
                    <a:pt x="295" y="0"/>
                    <a:pt x="194" y="0"/>
                  </a:cubicBezTo>
                  <a:close/>
                </a:path>
              </a:pathLst>
            </a:custGeom>
            <a:solidFill>
              <a:srgbClr val="88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2"/>
            <p:cNvSpPr/>
            <p:nvPr/>
          </p:nvSpPr>
          <p:spPr>
            <a:xfrm>
              <a:off x="1171562" y="1688052"/>
              <a:ext cx="39825" cy="33286"/>
            </a:xfrm>
            <a:custGeom>
              <a:avLst/>
              <a:gdLst/>
              <a:ahLst/>
              <a:cxnLst/>
              <a:rect l="l" t="t" r="r" b="b"/>
              <a:pathLst>
                <a:path w="1492" h="1247" extrusionOk="0">
                  <a:moveTo>
                    <a:pt x="187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609"/>
                    <a:pt x="187" y="989"/>
                    <a:pt x="474" y="1247"/>
                  </a:cubicBezTo>
                  <a:lnTo>
                    <a:pt x="1492" y="1247"/>
                  </a:lnTo>
                  <a:cubicBezTo>
                    <a:pt x="1470" y="1240"/>
                    <a:pt x="1449" y="1233"/>
                    <a:pt x="1427" y="1233"/>
                  </a:cubicBezTo>
                  <a:cubicBezTo>
                    <a:pt x="847" y="1233"/>
                    <a:pt x="381" y="767"/>
                    <a:pt x="381" y="186"/>
                  </a:cubicBezTo>
                  <a:cubicBezTo>
                    <a:pt x="381" y="86"/>
                    <a:pt x="295" y="0"/>
                    <a:pt x="187" y="0"/>
                  </a:cubicBezTo>
                  <a:close/>
                </a:path>
              </a:pathLst>
            </a:custGeom>
            <a:solidFill>
              <a:srgbClr val="88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2"/>
            <p:cNvSpPr/>
            <p:nvPr/>
          </p:nvSpPr>
          <p:spPr>
            <a:xfrm>
              <a:off x="1112839" y="1758040"/>
              <a:ext cx="33499" cy="49968"/>
            </a:xfrm>
            <a:custGeom>
              <a:avLst/>
              <a:gdLst/>
              <a:ahLst/>
              <a:cxnLst/>
              <a:rect l="l" t="t" r="r" b="b"/>
              <a:pathLst>
                <a:path w="1255" h="1872" extrusionOk="0">
                  <a:moveTo>
                    <a:pt x="782" y="1"/>
                  </a:moveTo>
                  <a:cubicBezTo>
                    <a:pt x="345" y="1"/>
                    <a:pt x="1" y="352"/>
                    <a:pt x="1" y="782"/>
                  </a:cubicBezTo>
                  <a:lnTo>
                    <a:pt x="1" y="1090"/>
                  </a:lnTo>
                  <a:cubicBezTo>
                    <a:pt x="1" y="1527"/>
                    <a:pt x="345" y="1871"/>
                    <a:pt x="782" y="1871"/>
                  </a:cubicBezTo>
                  <a:lnTo>
                    <a:pt x="1255" y="1871"/>
                  </a:lnTo>
                  <a:cubicBezTo>
                    <a:pt x="1248" y="1814"/>
                    <a:pt x="1241" y="1757"/>
                    <a:pt x="1241" y="1699"/>
                  </a:cubicBezTo>
                  <a:lnTo>
                    <a:pt x="1241" y="1"/>
                  </a:lnTo>
                  <a:close/>
                </a:path>
              </a:pathLst>
            </a:custGeom>
            <a:solidFill>
              <a:srgbClr val="F6A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2"/>
            <p:cNvSpPr/>
            <p:nvPr/>
          </p:nvSpPr>
          <p:spPr>
            <a:xfrm>
              <a:off x="1277932" y="1758040"/>
              <a:ext cx="33499" cy="49968"/>
            </a:xfrm>
            <a:custGeom>
              <a:avLst/>
              <a:gdLst/>
              <a:ahLst/>
              <a:cxnLst/>
              <a:rect l="l" t="t" r="r" b="b"/>
              <a:pathLst>
                <a:path w="1255" h="1872" extrusionOk="0">
                  <a:moveTo>
                    <a:pt x="8" y="1"/>
                  </a:moveTo>
                  <a:lnTo>
                    <a:pt x="8" y="1699"/>
                  </a:lnTo>
                  <a:cubicBezTo>
                    <a:pt x="8" y="1757"/>
                    <a:pt x="8" y="1814"/>
                    <a:pt x="0" y="1871"/>
                  </a:cubicBezTo>
                  <a:lnTo>
                    <a:pt x="473" y="1871"/>
                  </a:lnTo>
                  <a:cubicBezTo>
                    <a:pt x="911" y="1871"/>
                    <a:pt x="1255" y="1527"/>
                    <a:pt x="1255" y="1090"/>
                  </a:cubicBezTo>
                  <a:lnTo>
                    <a:pt x="1255" y="782"/>
                  </a:lnTo>
                  <a:cubicBezTo>
                    <a:pt x="1255" y="352"/>
                    <a:pt x="911" y="1"/>
                    <a:pt x="473" y="1"/>
                  </a:cubicBezTo>
                  <a:close/>
                </a:path>
              </a:pathLst>
            </a:custGeom>
            <a:solidFill>
              <a:srgbClr val="FFBD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2"/>
            <p:cNvSpPr/>
            <p:nvPr/>
          </p:nvSpPr>
          <p:spPr>
            <a:xfrm>
              <a:off x="1145377" y="1720564"/>
              <a:ext cx="133543" cy="133543"/>
            </a:xfrm>
            <a:custGeom>
              <a:avLst/>
              <a:gdLst/>
              <a:ahLst/>
              <a:cxnLst/>
              <a:rect l="l" t="t" r="r" b="b"/>
              <a:pathLst>
                <a:path w="5003" h="5003" extrusionOk="0">
                  <a:moveTo>
                    <a:pt x="781" y="0"/>
                  </a:moveTo>
                  <a:cubicBezTo>
                    <a:pt x="351" y="0"/>
                    <a:pt x="0" y="351"/>
                    <a:pt x="0" y="781"/>
                  </a:cubicBezTo>
                  <a:lnTo>
                    <a:pt x="0" y="3103"/>
                  </a:lnTo>
                  <a:cubicBezTo>
                    <a:pt x="0" y="4157"/>
                    <a:pt x="853" y="5002"/>
                    <a:pt x="1899" y="5002"/>
                  </a:cubicBezTo>
                  <a:lnTo>
                    <a:pt x="3103" y="5002"/>
                  </a:lnTo>
                  <a:cubicBezTo>
                    <a:pt x="4149" y="5002"/>
                    <a:pt x="5002" y="4157"/>
                    <a:pt x="5002" y="3103"/>
                  </a:cubicBezTo>
                  <a:lnTo>
                    <a:pt x="5002" y="781"/>
                  </a:lnTo>
                  <a:cubicBezTo>
                    <a:pt x="5002" y="351"/>
                    <a:pt x="4651" y="0"/>
                    <a:pt x="4221" y="0"/>
                  </a:cubicBezTo>
                  <a:close/>
                </a:path>
              </a:pathLst>
            </a:custGeom>
            <a:solidFill>
              <a:srgbClr val="FED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2"/>
            <p:cNvSpPr/>
            <p:nvPr/>
          </p:nvSpPr>
          <p:spPr>
            <a:xfrm>
              <a:off x="1175406" y="1754410"/>
              <a:ext cx="10170" cy="25278"/>
            </a:xfrm>
            <a:custGeom>
              <a:avLst/>
              <a:gdLst/>
              <a:ahLst/>
              <a:cxnLst/>
              <a:rect l="l" t="t" r="r" b="b"/>
              <a:pathLst>
                <a:path w="381" h="947" extrusionOk="0">
                  <a:moveTo>
                    <a:pt x="187" y="1"/>
                  </a:moveTo>
                  <a:cubicBezTo>
                    <a:pt x="86" y="1"/>
                    <a:pt x="0" y="87"/>
                    <a:pt x="0" y="187"/>
                  </a:cubicBezTo>
                  <a:lnTo>
                    <a:pt x="0" y="753"/>
                  </a:lnTo>
                  <a:cubicBezTo>
                    <a:pt x="0" y="861"/>
                    <a:pt x="86" y="947"/>
                    <a:pt x="187" y="947"/>
                  </a:cubicBezTo>
                  <a:cubicBezTo>
                    <a:pt x="294" y="947"/>
                    <a:pt x="380" y="861"/>
                    <a:pt x="380" y="753"/>
                  </a:cubicBezTo>
                  <a:lnTo>
                    <a:pt x="380" y="187"/>
                  </a:lnTo>
                  <a:cubicBezTo>
                    <a:pt x="380" y="80"/>
                    <a:pt x="294" y="1"/>
                    <a:pt x="187" y="1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2"/>
            <p:cNvSpPr/>
            <p:nvPr/>
          </p:nvSpPr>
          <p:spPr>
            <a:xfrm>
              <a:off x="1238721" y="1754410"/>
              <a:ext cx="10170" cy="25278"/>
            </a:xfrm>
            <a:custGeom>
              <a:avLst/>
              <a:gdLst/>
              <a:ahLst/>
              <a:cxnLst/>
              <a:rect l="l" t="t" r="r" b="b"/>
              <a:pathLst>
                <a:path w="381" h="947" extrusionOk="0">
                  <a:moveTo>
                    <a:pt x="194" y="1"/>
                  </a:moveTo>
                  <a:cubicBezTo>
                    <a:pt x="86" y="1"/>
                    <a:pt x="0" y="87"/>
                    <a:pt x="0" y="187"/>
                  </a:cubicBezTo>
                  <a:lnTo>
                    <a:pt x="0" y="753"/>
                  </a:lnTo>
                  <a:cubicBezTo>
                    <a:pt x="0" y="861"/>
                    <a:pt x="86" y="947"/>
                    <a:pt x="194" y="947"/>
                  </a:cubicBezTo>
                  <a:cubicBezTo>
                    <a:pt x="294" y="947"/>
                    <a:pt x="380" y="861"/>
                    <a:pt x="380" y="753"/>
                  </a:cubicBezTo>
                  <a:lnTo>
                    <a:pt x="380" y="187"/>
                  </a:lnTo>
                  <a:cubicBezTo>
                    <a:pt x="380" y="80"/>
                    <a:pt x="294" y="1"/>
                    <a:pt x="194" y="1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2"/>
            <p:cNvSpPr/>
            <p:nvPr/>
          </p:nvSpPr>
          <p:spPr>
            <a:xfrm>
              <a:off x="1198175" y="1765647"/>
              <a:ext cx="19726" cy="36435"/>
            </a:xfrm>
            <a:custGeom>
              <a:avLst/>
              <a:gdLst/>
              <a:ahLst/>
              <a:cxnLst/>
              <a:rect l="l" t="t" r="r" b="b"/>
              <a:pathLst>
                <a:path w="739" h="1365" extrusionOk="0">
                  <a:moveTo>
                    <a:pt x="525" y="0"/>
                  </a:moveTo>
                  <a:cubicBezTo>
                    <a:pt x="453" y="0"/>
                    <a:pt x="383" y="42"/>
                    <a:pt x="351" y="110"/>
                  </a:cubicBezTo>
                  <a:lnTo>
                    <a:pt x="36" y="805"/>
                  </a:lnTo>
                  <a:cubicBezTo>
                    <a:pt x="0" y="884"/>
                    <a:pt x="22" y="970"/>
                    <a:pt x="79" y="1027"/>
                  </a:cubicBezTo>
                  <a:lnTo>
                    <a:pt x="394" y="1314"/>
                  </a:lnTo>
                  <a:cubicBezTo>
                    <a:pt x="430" y="1343"/>
                    <a:pt x="480" y="1364"/>
                    <a:pt x="523" y="1364"/>
                  </a:cubicBezTo>
                  <a:cubicBezTo>
                    <a:pt x="573" y="1364"/>
                    <a:pt x="624" y="1343"/>
                    <a:pt x="659" y="1300"/>
                  </a:cubicBezTo>
                  <a:cubicBezTo>
                    <a:pt x="731" y="1221"/>
                    <a:pt x="724" y="1099"/>
                    <a:pt x="652" y="1027"/>
                  </a:cubicBezTo>
                  <a:lnTo>
                    <a:pt x="437" y="841"/>
                  </a:lnTo>
                  <a:lnTo>
                    <a:pt x="695" y="268"/>
                  </a:lnTo>
                  <a:cubicBezTo>
                    <a:pt x="738" y="175"/>
                    <a:pt x="695" y="60"/>
                    <a:pt x="602" y="17"/>
                  </a:cubicBezTo>
                  <a:cubicBezTo>
                    <a:pt x="577" y="6"/>
                    <a:pt x="551" y="0"/>
                    <a:pt x="525" y="0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2"/>
            <p:cNvSpPr/>
            <p:nvPr/>
          </p:nvSpPr>
          <p:spPr>
            <a:xfrm>
              <a:off x="1193370" y="1818125"/>
              <a:ext cx="37530" cy="10143"/>
            </a:xfrm>
            <a:custGeom>
              <a:avLst/>
              <a:gdLst/>
              <a:ahLst/>
              <a:cxnLst/>
              <a:rect l="l" t="t" r="r" b="b"/>
              <a:pathLst>
                <a:path w="1406" h="380" extrusionOk="0">
                  <a:moveTo>
                    <a:pt x="187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1219" y="380"/>
                  </a:lnTo>
                  <a:cubicBezTo>
                    <a:pt x="1319" y="380"/>
                    <a:pt x="1405" y="294"/>
                    <a:pt x="1405" y="186"/>
                  </a:cubicBezTo>
                  <a:cubicBezTo>
                    <a:pt x="1405" y="86"/>
                    <a:pt x="1319" y="0"/>
                    <a:pt x="1219" y="0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2"/>
            <p:cNvSpPr/>
            <p:nvPr/>
          </p:nvSpPr>
          <p:spPr>
            <a:xfrm>
              <a:off x="1259941" y="1970966"/>
              <a:ext cx="65637" cy="35581"/>
            </a:xfrm>
            <a:custGeom>
              <a:avLst/>
              <a:gdLst/>
              <a:ahLst/>
              <a:cxnLst/>
              <a:rect l="l" t="t" r="r" b="b"/>
              <a:pathLst>
                <a:path w="2459" h="1333" extrusionOk="0">
                  <a:moveTo>
                    <a:pt x="130" y="0"/>
                  </a:moveTo>
                  <a:cubicBezTo>
                    <a:pt x="58" y="0"/>
                    <a:pt x="1" y="57"/>
                    <a:pt x="1" y="129"/>
                  </a:cubicBezTo>
                  <a:lnTo>
                    <a:pt x="1" y="1333"/>
                  </a:lnTo>
                  <a:lnTo>
                    <a:pt x="2459" y="1333"/>
                  </a:lnTo>
                  <a:lnTo>
                    <a:pt x="2459" y="129"/>
                  </a:lnTo>
                  <a:cubicBezTo>
                    <a:pt x="2459" y="57"/>
                    <a:pt x="2401" y="0"/>
                    <a:pt x="2330" y="0"/>
                  </a:cubicBezTo>
                  <a:close/>
                </a:path>
              </a:pathLst>
            </a:custGeom>
            <a:solidFill>
              <a:srgbClr val="2E333A">
                <a:alpha val="20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2"/>
            <p:cNvSpPr/>
            <p:nvPr/>
          </p:nvSpPr>
          <p:spPr>
            <a:xfrm>
              <a:off x="1300701" y="1954683"/>
              <a:ext cx="10143" cy="34086"/>
            </a:xfrm>
            <a:custGeom>
              <a:avLst/>
              <a:gdLst/>
              <a:ahLst/>
              <a:cxnLst/>
              <a:rect l="l" t="t" r="r" b="b"/>
              <a:pathLst>
                <a:path w="380" h="1277" extrusionOk="0">
                  <a:moveTo>
                    <a:pt x="187" y="1"/>
                  </a:moveTo>
                  <a:cubicBezTo>
                    <a:pt x="79" y="1"/>
                    <a:pt x="0" y="87"/>
                    <a:pt x="0" y="187"/>
                  </a:cubicBezTo>
                  <a:lnTo>
                    <a:pt x="0" y="1083"/>
                  </a:lnTo>
                  <a:cubicBezTo>
                    <a:pt x="0" y="1191"/>
                    <a:pt x="86" y="1277"/>
                    <a:pt x="187" y="1277"/>
                  </a:cubicBezTo>
                  <a:cubicBezTo>
                    <a:pt x="294" y="1277"/>
                    <a:pt x="380" y="1191"/>
                    <a:pt x="380" y="1083"/>
                  </a:cubicBezTo>
                  <a:lnTo>
                    <a:pt x="380" y="187"/>
                  </a:lnTo>
                  <a:cubicBezTo>
                    <a:pt x="380" y="87"/>
                    <a:pt x="294" y="1"/>
                    <a:pt x="1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2"/>
            <p:cNvSpPr/>
            <p:nvPr/>
          </p:nvSpPr>
          <p:spPr>
            <a:xfrm>
              <a:off x="1031934" y="1971153"/>
              <a:ext cx="116139" cy="35394"/>
            </a:xfrm>
            <a:custGeom>
              <a:avLst/>
              <a:gdLst/>
              <a:ahLst/>
              <a:cxnLst/>
              <a:rect l="l" t="t" r="r" b="b"/>
              <a:pathLst>
                <a:path w="4351" h="1326" extrusionOk="0">
                  <a:moveTo>
                    <a:pt x="58" y="0"/>
                  </a:moveTo>
                  <a:lnTo>
                    <a:pt x="1" y="22"/>
                  </a:lnTo>
                  <a:lnTo>
                    <a:pt x="1" y="1197"/>
                  </a:lnTo>
                  <a:cubicBezTo>
                    <a:pt x="1" y="1269"/>
                    <a:pt x="65" y="1326"/>
                    <a:pt x="137" y="1326"/>
                  </a:cubicBezTo>
                  <a:lnTo>
                    <a:pt x="4350" y="1326"/>
                  </a:lnTo>
                  <a:lnTo>
                    <a:pt x="4350" y="22"/>
                  </a:lnTo>
                  <a:lnTo>
                    <a:pt x="43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2"/>
            <p:cNvSpPr/>
            <p:nvPr/>
          </p:nvSpPr>
          <p:spPr>
            <a:xfrm>
              <a:off x="1031934" y="1971713"/>
              <a:ext cx="116139" cy="17430"/>
            </a:xfrm>
            <a:custGeom>
              <a:avLst/>
              <a:gdLst/>
              <a:ahLst/>
              <a:cxnLst/>
              <a:rect l="l" t="t" r="r" b="b"/>
              <a:pathLst>
                <a:path w="4351" h="653" extrusionOk="0">
                  <a:moveTo>
                    <a:pt x="1" y="1"/>
                  </a:moveTo>
                  <a:lnTo>
                    <a:pt x="1" y="653"/>
                  </a:lnTo>
                  <a:lnTo>
                    <a:pt x="4350" y="653"/>
                  </a:lnTo>
                  <a:lnTo>
                    <a:pt x="43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2"/>
            <p:cNvSpPr/>
            <p:nvPr/>
          </p:nvSpPr>
          <p:spPr>
            <a:xfrm>
              <a:off x="1031934" y="1936906"/>
              <a:ext cx="116139" cy="34834"/>
            </a:xfrm>
            <a:custGeom>
              <a:avLst/>
              <a:gdLst/>
              <a:ahLst/>
              <a:cxnLst/>
              <a:rect l="l" t="t" r="r" b="b"/>
              <a:pathLst>
                <a:path w="4351" h="1305" extrusionOk="0">
                  <a:moveTo>
                    <a:pt x="137" y="0"/>
                  </a:moveTo>
                  <a:cubicBezTo>
                    <a:pt x="65" y="0"/>
                    <a:pt x="1" y="65"/>
                    <a:pt x="1" y="137"/>
                  </a:cubicBezTo>
                  <a:lnTo>
                    <a:pt x="1" y="1305"/>
                  </a:lnTo>
                  <a:lnTo>
                    <a:pt x="4350" y="1305"/>
                  </a:lnTo>
                  <a:lnTo>
                    <a:pt x="4350" y="137"/>
                  </a:lnTo>
                  <a:cubicBezTo>
                    <a:pt x="4350" y="65"/>
                    <a:pt x="4293" y="0"/>
                    <a:pt x="42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2"/>
            <p:cNvSpPr/>
            <p:nvPr/>
          </p:nvSpPr>
          <p:spPr>
            <a:xfrm>
              <a:off x="1031934" y="1936906"/>
              <a:ext cx="116139" cy="17430"/>
            </a:xfrm>
            <a:custGeom>
              <a:avLst/>
              <a:gdLst/>
              <a:ahLst/>
              <a:cxnLst/>
              <a:rect l="l" t="t" r="r" b="b"/>
              <a:pathLst>
                <a:path w="4351" h="653" extrusionOk="0">
                  <a:moveTo>
                    <a:pt x="137" y="0"/>
                  </a:moveTo>
                  <a:cubicBezTo>
                    <a:pt x="65" y="0"/>
                    <a:pt x="1" y="58"/>
                    <a:pt x="1" y="129"/>
                  </a:cubicBezTo>
                  <a:lnTo>
                    <a:pt x="1" y="653"/>
                  </a:lnTo>
                  <a:lnTo>
                    <a:pt x="4350" y="653"/>
                  </a:lnTo>
                  <a:lnTo>
                    <a:pt x="4350" y="129"/>
                  </a:lnTo>
                  <a:cubicBezTo>
                    <a:pt x="4350" y="58"/>
                    <a:pt x="4293" y="0"/>
                    <a:pt x="4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8" name="Google Shape;1878;p32"/>
          <p:cNvGrpSpPr/>
          <p:nvPr/>
        </p:nvGrpSpPr>
        <p:grpSpPr>
          <a:xfrm>
            <a:off x="8758437" y="659838"/>
            <a:ext cx="385563" cy="410308"/>
            <a:chOff x="1789627" y="1660879"/>
            <a:chExt cx="324821" cy="345668"/>
          </a:xfrm>
        </p:grpSpPr>
        <p:sp>
          <p:nvSpPr>
            <p:cNvPr id="1879" name="Google Shape;1879;p32"/>
            <p:cNvSpPr/>
            <p:nvPr/>
          </p:nvSpPr>
          <p:spPr>
            <a:xfrm>
              <a:off x="1816026" y="1672170"/>
              <a:ext cx="227073" cy="40386"/>
            </a:xfrm>
            <a:custGeom>
              <a:avLst/>
              <a:gdLst/>
              <a:ahLst/>
              <a:cxnLst/>
              <a:rect l="l" t="t" r="r" b="b"/>
              <a:pathLst>
                <a:path w="8507" h="1513" extrusionOk="0">
                  <a:moveTo>
                    <a:pt x="258" y="0"/>
                  </a:moveTo>
                  <a:cubicBezTo>
                    <a:pt x="115" y="0"/>
                    <a:pt x="0" y="115"/>
                    <a:pt x="0" y="258"/>
                  </a:cubicBezTo>
                  <a:lnTo>
                    <a:pt x="0" y="1491"/>
                  </a:lnTo>
                  <a:lnTo>
                    <a:pt x="108" y="1512"/>
                  </a:lnTo>
                  <a:lnTo>
                    <a:pt x="8399" y="1512"/>
                  </a:lnTo>
                  <a:lnTo>
                    <a:pt x="8507" y="1491"/>
                  </a:lnTo>
                  <a:lnTo>
                    <a:pt x="8507" y="258"/>
                  </a:lnTo>
                  <a:cubicBezTo>
                    <a:pt x="8507" y="115"/>
                    <a:pt x="8392" y="0"/>
                    <a:pt x="82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2"/>
            <p:cNvSpPr/>
            <p:nvPr/>
          </p:nvSpPr>
          <p:spPr>
            <a:xfrm>
              <a:off x="1816026" y="1711755"/>
              <a:ext cx="227073" cy="281232"/>
            </a:xfrm>
            <a:custGeom>
              <a:avLst/>
              <a:gdLst/>
              <a:ahLst/>
              <a:cxnLst/>
              <a:rect l="l" t="t" r="r" b="b"/>
              <a:pathLst>
                <a:path w="8507" h="10536" extrusionOk="0">
                  <a:moveTo>
                    <a:pt x="0" y="1"/>
                  </a:moveTo>
                  <a:lnTo>
                    <a:pt x="0" y="4394"/>
                  </a:lnTo>
                  <a:lnTo>
                    <a:pt x="294" y="4300"/>
                  </a:lnTo>
                  <a:cubicBezTo>
                    <a:pt x="308" y="4293"/>
                    <a:pt x="316" y="4293"/>
                    <a:pt x="330" y="4293"/>
                  </a:cubicBezTo>
                  <a:cubicBezTo>
                    <a:pt x="387" y="4293"/>
                    <a:pt x="430" y="4336"/>
                    <a:pt x="430" y="4394"/>
                  </a:cubicBezTo>
                  <a:lnTo>
                    <a:pt x="430" y="5318"/>
                  </a:lnTo>
                  <a:lnTo>
                    <a:pt x="989" y="6400"/>
                  </a:lnTo>
                  <a:lnTo>
                    <a:pt x="989" y="10535"/>
                  </a:lnTo>
                  <a:lnTo>
                    <a:pt x="8378" y="10535"/>
                  </a:lnTo>
                  <a:cubicBezTo>
                    <a:pt x="8449" y="10535"/>
                    <a:pt x="8507" y="10478"/>
                    <a:pt x="8507" y="10406"/>
                  </a:cubicBezTo>
                  <a:lnTo>
                    <a:pt x="8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2"/>
            <p:cNvSpPr/>
            <p:nvPr/>
          </p:nvSpPr>
          <p:spPr>
            <a:xfrm>
              <a:off x="1839729" y="1660879"/>
              <a:ext cx="10170" cy="32939"/>
            </a:xfrm>
            <a:custGeom>
              <a:avLst/>
              <a:gdLst/>
              <a:ahLst/>
              <a:cxnLst/>
              <a:rect l="l" t="t" r="r" b="b"/>
              <a:pathLst>
                <a:path w="381" h="1234" extrusionOk="0">
                  <a:moveTo>
                    <a:pt x="187" y="0"/>
                  </a:moveTo>
                  <a:cubicBezTo>
                    <a:pt x="87" y="0"/>
                    <a:pt x="1" y="86"/>
                    <a:pt x="1" y="187"/>
                  </a:cubicBezTo>
                  <a:lnTo>
                    <a:pt x="1" y="1040"/>
                  </a:lnTo>
                  <a:cubicBezTo>
                    <a:pt x="1" y="1147"/>
                    <a:pt x="87" y="1233"/>
                    <a:pt x="187" y="1233"/>
                  </a:cubicBezTo>
                  <a:cubicBezTo>
                    <a:pt x="295" y="1233"/>
                    <a:pt x="381" y="1147"/>
                    <a:pt x="381" y="1040"/>
                  </a:cubicBezTo>
                  <a:lnTo>
                    <a:pt x="381" y="187"/>
                  </a:lnTo>
                  <a:cubicBezTo>
                    <a:pt x="381" y="86"/>
                    <a:pt x="295" y="0"/>
                    <a:pt x="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2"/>
            <p:cNvSpPr/>
            <p:nvPr/>
          </p:nvSpPr>
          <p:spPr>
            <a:xfrm>
              <a:off x="1863832" y="1660879"/>
              <a:ext cx="10170" cy="32939"/>
            </a:xfrm>
            <a:custGeom>
              <a:avLst/>
              <a:gdLst/>
              <a:ahLst/>
              <a:cxnLst/>
              <a:rect l="l" t="t" r="r" b="b"/>
              <a:pathLst>
                <a:path w="381" h="1234" extrusionOk="0">
                  <a:moveTo>
                    <a:pt x="194" y="0"/>
                  </a:moveTo>
                  <a:cubicBezTo>
                    <a:pt x="87" y="0"/>
                    <a:pt x="1" y="86"/>
                    <a:pt x="1" y="187"/>
                  </a:cubicBezTo>
                  <a:lnTo>
                    <a:pt x="1" y="1040"/>
                  </a:lnTo>
                  <a:cubicBezTo>
                    <a:pt x="1" y="1147"/>
                    <a:pt x="87" y="1233"/>
                    <a:pt x="194" y="1233"/>
                  </a:cubicBezTo>
                  <a:cubicBezTo>
                    <a:pt x="302" y="1233"/>
                    <a:pt x="381" y="1147"/>
                    <a:pt x="381" y="1040"/>
                  </a:cubicBezTo>
                  <a:lnTo>
                    <a:pt x="381" y="187"/>
                  </a:lnTo>
                  <a:cubicBezTo>
                    <a:pt x="381" y="86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2"/>
            <p:cNvSpPr/>
            <p:nvPr/>
          </p:nvSpPr>
          <p:spPr>
            <a:xfrm>
              <a:off x="1888123" y="1660879"/>
              <a:ext cx="10170" cy="32939"/>
            </a:xfrm>
            <a:custGeom>
              <a:avLst/>
              <a:gdLst/>
              <a:ahLst/>
              <a:cxnLst/>
              <a:rect l="l" t="t" r="r" b="b"/>
              <a:pathLst>
                <a:path w="381" h="1234" extrusionOk="0">
                  <a:moveTo>
                    <a:pt x="194" y="0"/>
                  </a:moveTo>
                  <a:cubicBezTo>
                    <a:pt x="87" y="0"/>
                    <a:pt x="1" y="86"/>
                    <a:pt x="1" y="187"/>
                  </a:cubicBezTo>
                  <a:lnTo>
                    <a:pt x="1" y="1040"/>
                  </a:lnTo>
                  <a:cubicBezTo>
                    <a:pt x="1" y="1147"/>
                    <a:pt x="87" y="1233"/>
                    <a:pt x="194" y="1233"/>
                  </a:cubicBezTo>
                  <a:cubicBezTo>
                    <a:pt x="295" y="1233"/>
                    <a:pt x="381" y="1147"/>
                    <a:pt x="381" y="1040"/>
                  </a:cubicBezTo>
                  <a:lnTo>
                    <a:pt x="381" y="187"/>
                  </a:lnTo>
                  <a:cubicBezTo>
                    <a:pt x="381" y="86"/>
                    <a:pt x="295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2"/>
            <p:cNvSpPr/>
            <p:nvPr/>
          </p:nvSpPr>
          <p:spPr>
            <a:xfrm>
              <a:off x="1912439" y="1660879"/>
              <a:ext cx="10143" cy="32939"/>
            </a:xfrm>
            <a:custGeom>
              <a:avLst/>
              <a:gdLst/>
              <a:ahLst/>
              <a:cxnLst/>
              <a:rect l="l" t="t" r="r" b="b"/>
              <a:pathLst>
                <a:path w="380" h="1234" extrusionOk="0">
                  <a:moveTo>
                    <a:pt x="186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86" y="1233"/>
                  </a:cubicBezTo>
                  <a:cubicBezTo>
                    <a:pt x="294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2"/>
            <p:cNvSpPr/>
            <p:nvPr/>
          </p:nvSpPr>
          <p:spPr>
            <a:xfrm>
              <a:off x="1936543" y="1660879"/>
              <a:ext cx="10143" cy="32939"/>
            </a:xfrm>
            <a:custGeom>
              <a:avLst/>
              <a:gdLst/>
              <a:ahLst/>
              <a:cxnLst/>
              <a:rect l="l" t="t" r="r" b="b"/>
              <a:pathLst>
                <a:path w="380" h="1234" extrusionOk="0">
                  <a:moveTo>
                    <a:pt x="194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94" y="1233"/>
                  </a:cubicBezTo>
                  <a:cubicBezTo>
                    <a:pt x="294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2"/>
            <p:cNvSpPr/>
            <p:nvPr/>
          </p:nvSpPr>
          <p:spPr>
            <a:xfrm>
              <a:off x="1960833" y="1660879"/>
              <a:ext cx="10143" cy="32939"/>
            </a:xfrm>
            <a:custGeom>
              <a:avLst/>
              <a:gdLst/>
              <a:ahLst/>
              <a:cxnLst/>
              <a:rect l="l" t="t" r="r" b="b"/>
              <a:pathLst>
                <a:path w="380" h="1234" extrusionOk="0">
                  <a:moveTo>
                    <a:pt x="186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86" y="1233"/>
                  </a:cubicBezTo>
                  <a:cubicBezTo>
                    <a:pt x="294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2"/>
            <p:cNvSpPr/>
            <p:nvPr/>
          </p:nvSpPr>
          <p:spPr>
            <a:xfrm>
              <a:off x="1984936" y="1660879"/>
              <a:ext cx="10143" cy="32939"/>
            </a:xfrm>
            <a:custGeom>
              <a:avLst/>
              <a:gdLst/>
              <a:ahLst/>
              <a:cxnLst/>
              <a:rect l="l" t="t" r="r" b="b"/>
              <a:pathLst>
                <a:path w="380" h="1234" extrusionOk="0">
                  <a:moveTo>
                    <a:pt x="194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94" y="1233"/>
                  </a:cubicBezTo>
                  <a:cubicBezTo>
                    <a:pt x="301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2"/>
            <p:cNvSpPr/>
            <p:nvPr/>
          </p:nvSpPr>
          <p:spPr>
            <a:xfrm>
              <a:off x="2009226" y="1660879"/>
              <a:ext cx="10170" cy="32939"/>
            </a:xfrm>
            <a:custGeom>
              <a:avLst/>
              <a:gdLst/>
              <a:ahLst/>
              <a:cxnLst/>
              <a:rect l="l" t="t" r="r" b="b"/>
              <a:pathLst>
                <a:path w="381" h="1234" extrusionOk="0">
                  <a:moveTo>
                    <a:pt x="194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1040"/>
                  </a:lnTo>
                  <a:cubicBezTo>
                    <a:pt x="0" y="1147"/>
                    <a:pt x="86" y="1233"/>
                    <a:pt x="194" y="1233"/>
                  </a:cubicBezTo>
                  <a:cubicBezTo>
                    <a:pt x="294" y="1233"/>
                    <a:pt x="380" y="1147"/>
                    <a:pt x="380" y="1040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2"/>
            <p:cNvSpPr/>
            <p:nvPr/>
          </p:nvSpPr>
          <p:spPr>
            <a:xfrm>
              <a:off x="2072141" y="1953936"/>
              <a:ext cx="10170" cy="20687"/>
            </a:xfrm>
            <a:custGeom>
              <a:avLst/>
              <a:gdLst/>
              <a:ahLst/>
              <a:cxnLst/>
              <a:rect l="l" t="t" r="r" b="b"/>
              <a:pathLst>
                <a:path w="381" h="775" extrusionOk="0">
                  <a:moveTo>
                    <a:pt x="1" y="0"/>
                  </a:moveTo>
                  <a:lnTo>
                    <a:pt x="1" y="581"/>
                  </a:lnTo>
                  <a:cubicBezTo>
                    <a:pt x="1" y="688"/>
                    <a:pt x="87" y="774"/>
                    <a:pt x="194" y="774"/>
                  </a:cubicBezTo>
                  <a:cubicBezTo>
                    <a:pt x="295" y="774"/>
                    <a:pt x="381" y="688"/>
                    <a:pt x="381" y="581"/>
                  </a:cubicBezTo>
                  <a:lnTo>
                    <a:pt x="381" y="0"/>
                  </a:lnTo>
                  <a:cubicBezTo>
                    <a:pt x="323" y="29"/>
                    <a:pt x="259" y="43"/>
                    <a:pt x="194" y="43"/>
                  </a:cubicBezTo>
                  <a:cubicBezTo>
                    <a:pt x="123" y="43"/>
                    <a:pt x="58" y="2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2"/>
            <p:cNvSpPr/>
            <p:nvPr/>
          </p:nvSpPr>
          <p:spPr>
            <a:xfrm>
              <a:off x="2088797" y="1740823"/>
              <a:ext cx="25651" cy="71002"/>
            </a:xfrm>
            <a:custGeom>
              <a:avLst/>
              <a:gdLst/>
              <a:ahLst/>
              <a:cxnLst/>
              <a:rect l="l" t="t" r="r" b="b"/>
              <a:pathLst>
                <a:path w="961" h="2660" extrusionOk="0">
                  <a:moveTo>
                    <a:pt x="29" y="1"/>
                  </a:moveTo>
                  <a:lnTo>
                    <a:pt x="0" y="30"/>
                  </a:lnTo>
                  <a:lnTo>
                    <a:pt x="0" y="359"/>
                  </a:lnTo>
                  <a:lnTo>
                    <a:pt x="29" y="381"/>
                  </a:lnTo>
                  <a:lnTo>
                    <a:pt x="344" y="381"/>
                  </a:lnTo>
                  <a:cubicBezTo>
                    <a:pt x="473" y="381"/>
                    <a:pt x="581" y="488"/>
                    <a:pt x="581" y="617"/>
                  </a:cubicBezTo>
                  <a:lnTo>
                    <a:pt x="581" y="2466"/>
                  </a:lnTo>
                  <a:cubicBezTo>
                    <a:pt x="581" y="2574"/>
                    <a:pt x="667" y="2660"/>
                    <a:pt x="774" y="2660"/>
                  </a:cubicBezTo>
                  <a:cubicBezTo>
                    <a:pt x="875" y="2660"/>
                    <a:pt x="961" y="2574"/>
                    <a:pt x="961" y="2466"/>
                  </a:cubicBezTo>
                  <a:lnTo>
                    <a:pt x="961" y="617"/>
                  </a:lnTo>
                  <a:cubicBezTo>
                    <a:pt x="961" y="280"/>
                    <a:pt x="688" y="1"/>
                    <a:pt x="3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2"/>
            <p:cNvSpPr/>
            <p:nvPr/>
          </p:nvSpPr>
          <p:spPr>
            <a:xfrm>
              <a:off x="2064880" y="1715972"/>
              <a:ext cx="24717" cy="25651"/>
            </a:xfrm>
            <a:custGeom>
              <a:avLst/>
              <a:gdLst/>
              <a:ahLst/>
              <a:cxnLst/>
              <a:rect l="l" t="t" r="r" b="b"/>
              <a:pathLst>
                <a:path w="926" h="961" extrusionOk="0">
                  <a:moveTo>
                    <a:pt x="466" y="0"/>
                  </a:moveTo>
                  <a:cubicBezTo>
                    <a:pt x="208" y="0"/>
                    <a:pt x="1" y="201"/>
                    <a:pt x="1" y="459"/>
                  </a:cubicBezTo>
                  <a:lnTo>
                    <a:pt x="1" y="932"/>
                  </a:lnTo>
                  <a:lnTo>
                    <a:pt x="51" y="961"/>
                  </a:lnTo>
                  <a:lnTo>
                    <a:pt x="882" y="961"/>
                  </a:lnTo>
                  <a:lnTo>
                    <a:pt x="925" y="932"/>
                  </a:lnTo>
                  <a:lnTo>
                    <a:pt x="925" y="459"/>
                  </a:lnTo>
                  <a:cubicBezTo>
                    <a:pt x="925" y="201"/>
                    <a:pt x="717" y="0"/>
                    <a:pt x="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2"/>
            <p:cNvSpPr/>
            <p:nvPr/>
          </p:nvSpPr>
          <p:spPr>
            <a:xfrm>
              <a:off x="2065067" y="1896173"/>
              <a:ext cx="24530" cy="59684"/>
            </a:xfrm>
            <a:custGeom>
              <a:avLst/>
              <a:gdLst/>
              <a:ahLst/>
              <a:cxnLst/>
              <a:rect l="l" t="t" r="r" b="b"/>
              <a:pathLst>
                <a:path w="919" h="2236" extrusionOk="0">
                  <a:moveTo>
                    <a:pt x="22" y="0"/>
                  </a:moveTo>
                  <a:lnTo>
                    <a:pt x="1" y="22"/>
                  </a:lnTo>
                  <a:lnTo>
                    <a:pt x="1" y="1777"/>
                  </a:lnTo>
                  <a:cubicBezTo>
                    <a:pt x="1" y="2028"/>
                    <a:pt x="201" y="2236"/>
                    <a:pt x="459" y="2236"/>
                  </a:cubicBezTo>
                  <a:cubicBezTo>
                    <a:pt x="710" y="2236"/>
                    <a:pt x="918" y="2028"/>
                    <a:pt x="918" y="1777"/>
                  </a:cubicBezTo>
                  <a:lnTo>
                    <a:pt x="918" y="2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2"/>
            <p:cNvSpPr/>
            <p:nvPr/>
          </p:nvSpPr>
          <p:spPr>
            <a:xfrm>
              <a:off x="2064880" y="1740823"/>
              <a:ext cx="24717" cy="155938"/>
            </a:xfrm>
            <a:custGeom>
              <a:avLst/>
              <a:gdLst/>
              <a:ahLst/>
              <a:cxnLst/>
              <a:rect l="l" t="t" r="r" b="b"/>
              <a:pathLst>
                <a:path w="926" h="5842" extrusionOk="0">
                  <a:moveTo>
                    <a:pt x="1" y="1"/>
                  </a:moveTo>
                  <a:lnTo>
                    <a:pt x="1" y="5842"/>
                  </a:lnTo>
                  <a:lnTo>
                    <a:pt x="925" y="5842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2"/>
            <p:cNvSpPr/>
            <p:nvPr/>
          </p:nvSpPr>
          <p:spPr>
            <a:xfrm>
              <a:off x="1839729" y="1749632"/>
              <a:ext cx="179667" cy="10170"/>
            </a:xfrm>
            <a:custGeom>
              <a:avLst/>
              <a:gdLst/>
              <a:ahLst/>
              <a:cxnLst/>
              <a:rect l="l" t="t" r="r" b="b"/>
              <a:pathLst>
                <a:path w="6731" h="381" extrusionOk="0">
                  <a:moveTo>
                    <a:pt x="187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6544" y="380"/>
                  </a:lnTo>
                  <a:cubicBezTo>
                    <a:pt x="6644" y="380"/>
                    <a:pt x="6730" y="294"/>
                    <a:pt x="6730" y="194"/>
                  </a:cubicBezTo>
                  <a:cubicBezTo>
                    <a:pt x="6730" y="87"/>
                    <a:pt x="6644" y="1"/>
                    <a:pt x="65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2"/>
            <p:cNvSpPr/>
            <p:nvPr/>
          </p:nvSpPr>
          <p:spPr>
            <a:xfrm>
              <a:off x="1839729" y="1782143"/>
              <a:ext cx="179667" cy="10170"/>
            </a:xfrm>
            <a:custGeom>
              <a:avLst/>
              <a:gdLst/>
              <a:ahLst/>
              <a:cxnLst/>
              <a:rect l="l" t="t" r="r" b="b"/>
              <a:pathLst>
                <a:path w="6731" h="381" extrusionOk="0">
                  <a:moveTo>
                    <a:pt x="187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2"/>
                    <a:pt x="87" y="381"/>
                    <a:pt x="187" y="381"/>
                  </a:cubicBezTo>
                  <a:lnTo>
                    <a:pt x="6544" y="381"/>
                  </a:lnTo>
                  <a:cubicBezTo>
                    <a:pt x="6644" y="381"/>
                    <a:pt x="6730" y="302"/>
                    <a:pt x="6730" y="194"/>
                  </a:cubicBezTo>
                  <a:cubicBezTo>
                    <a:pt x="6730" y="87"/>
                    <a:pt x="6644" y="1"/>
                    <a:pt x="65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2"/>
            <p:cNvSpPr/>
            <p:nvPr/>
          </p:nvSpPr>
          <p:spPr>
            <a:xfrm>
              <a:off x="1839729" y="1814868"/>
              <a:ext cx="179667" cy="10170"/>
            </a:xfrm>
            <a:custGeom>
              <a:avLst/>
              <a:gdLst/>
              <a:ahLst/>
              <a:cxnLst/>
              <a:rect l="l" t="t" r="r" b="b"/>
              <a:pathLst>
                <a:path w="6731" h="381" extrusionOk="0">
                  <a:moveTo>
                    <a:pt x="187" y="0"/>
                  </a:moveTo>
                  <a:cubicBezTo>
                    <a:pt x="87" y="0"/>
                    <a:pt x="1" y="79"/>
                    <a:pt x="1" y="187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6544" y="380"/>
                  </a:lnTo>
                  <a:cubicBezTo>
                    <a:pt x="6644" y="380"/>
                    <a:pt x="6730" y="294"/>
                    <a:pt x="6730" y="187"/>
                  </a:cubicBezTo>
                  <a:cubicBezTo>
                    <a:pt x="6730" y="79"/>
                    <a:pt x="6644" y="0"/>
                    <a:pt x="65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2"/>
            <p:cNvSpPr/>
            <p:nvPr/>
          </p:nvSpPr>
          <p:spPr>
            <a:xfrm>
              <a:off x="1839729" y="1847380"/>
              <a:ext cx="179667" cy="10170"/>
            </a:xfrm>
            <a:custGeom>
              <a:avLst/>
              <a:gdLst/>
              <a:ahLst/>
              <a:cxnLst/>
              <a:rect l="l" t="t" r="r" b="b"/>
              <a:pathLst>
                <a:path w="6731" h="381" extrusionOk="0">
                  <a:moveTo>
                    <a:pt x="187" y="1"/>
                  </a:moveTo>
                  <a:cubicBezTo>
                    <a:pt x="87" y="1"/>
                    <a:pt x="1" y="87"/>
                    <a:pt x="1" y="187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6544" y="380"/>
                  </a:lnTo>
                  <a:cubicBezTo>
                    <a:pt x="6644" y="380"/>
                    <a:pt x="6730" y="294"/>
                    <a:pt x="6730" y="187"/>
                  </a:cubicBezTo>
                  <a:cubicBezTo>
                    <a:pt x="6730" y="79"/>
                    <a:pt x="6644" y="1"/>
                    <a:pt x="65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2"/>
            <p:cNvSpPr/>
            <p:nvPr/>
          </p:nvSpPr>
          <p:spPr>
            <a:xfrm>
              <a:off x="1841651" y="1879891"/>
              <a:ext cx="177745" cy="10170"/>
            </a:xfrm>
            <a:custGeom>
              <a:avLst/>
              <a:gdLst/>
              <a:ahLst/>
              <a:cxnLst/>
              <a:rect l="l" t="t" r="r" b="b"/>
              <a:pathLst>
                <a:path w="6659" h="381" extrusionOk="0">
                  <a:moveTo>
                    <a:pt x="115" y="1"/>
                  </a:moveTo>
                  <a:cubicBezTo>
                    <a:pt x="72" y="1"/>
                    <a:pt x="29" y="15"/>
                    <a:pt x="1" y="37"/>
                  </a:cubicBezTo>
                  <a:lnTo>
                    <a:pt x="29" y="101"/>
                  </a:lnTo>
                  <a:lnTo>
                    <a:pt x="29" y="359"/>
                  </a:lnTo>
                  <a:cubicBezTo>
                    <a:pt x="58" y="374"/>
                    <a:pt x="87" y="381"/>
                    <a:pt x="115" y="381"/>
                  </a:cubicBezTo>
                  <a:lnTo>
                    <a:pt x="6472" y="381"/>
                  </a:lnTo>
                  <a:cubicBezTo>
                    <a:pt x="6572" y="381"/>
                    <a:pt x="6658" y="295"/>
                    <a:pt x="6658" y="187"/>
                  </a:cubicBezTo>
                  <a:cubicBezTo>
                    <a:pt x="6658" y="87"/>
                    <a:pt x="6572" y="1"/>
                    <a:pt x="64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2"/>
            <p:cNvSpPr/>
            <p:nvPr/>
          </p:nvSpPr>
          <p:spPr>
            <a:xfrm>
              <a:off x="1842425" y="1912429"/>
              <a:ext cx="176971" cy="10143"/>
            </a:xfrm>
            <a:custGeom>
              <a:avLst/>
              <a:gdLst/>
              <a:ahLst/>
              <a:cxnLst/>
              <a:rect l="l" t="t" r="r" b="b"/>
              <a:pathLst>
                <a:path w="6630" h="380" extrusionOk="0">
                  <a:moveTo>
                    <a:pt x="86" y="0"/>
                  </a:moveTo>
                  <a:cubicBezTo>
                    <a:pt x="58" y="0"/>
                    <a:pt x="29" y="7"/>
                    <a:pt x="0" y="22"/>
                  </a:cubicBezTo>
                  <a:lnTo>
                    <a:pt x="0" y="358"/>
                  </a:lnTo>
                  <a:cubicBezTo>
                    <a:pt x="29" y="373"/>
                    <a:pt x="58" y="380"/>
                    <a:pt x="86" y="380"/>
                  </a:cubicBezTo>
                  <a:lnTo>
                    <a:pt x="6443" y="380"/>
                  </a:lnTo>
                  <a:cubicBezTo>
                    <a:pt x="6543" y="380"/>
                    <a:pt x="6629" y="294"/>
                    <a:pt x="6629" y="186"/>
                  </a:cubicBezTo>
                  <a:cubicBezTo>
                    <a:pt x="6629" y="86"/>
                    <a:pt x="6543" y="0"/>
                    <a:pt x="6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2"/>
            <p:cNvSpPr/>
            <p:nvPr/>
          </p:nvSpPr>
          <p:spPr>
            <a:xfrm>
              <a:off x="1842425" y="1944941"/>
              <a:ext cx="176971" cy="10170"/>
            </a:xfrm>
            <a:custGeom>
              <a:avLst/>
              <a:gdLst/>
              <a:ahLst/>
              <a:cxnLst/>
              <a:rect l="l" t="t" r="r" b="b"/>
              <a:pathLst>
                <a:path w="6630" h="381" extrusionOk="0">
                  <a:moveTo>
                    <a:pt x="86" y="0"/>
                  </a:moveTo>
                  <a:cubicBezTo>
                    <a:pt x="58" y="0"/>
                    <a:pt x="29" y="8"/>
                    <a:pt x="0" y="22"/>
                  </a:cubicBezTo>
                  <a:lnTo>
                    <a:pt x="0" y="359"/>
                  </a:lnTo>
                  <a:cubicBezTo>
                    <a:pt x="29" y="373"/>
                    <a:pt x="58" y="380"/>
                    <a:pt x="86" y="380"/>
                  </a:cubicBezTo>
                  <a:lnTo>
                    <a:pt x="6443" y="380"/>
                  </a:lnTo>
                  <a:cubicBezTo>
                    <a:pt x="6543" y="380"/>
                    <a:pt x="6629" y="294"/>
                    <a:pt x="6629" y="187"/>
                  </a:cubicBezTo>
                  <a:cubicBezTo>
                    <a:pt x="6629" y="86"/>
                    <a:pt x="6543" y="0"/>
                    <a:pt x="6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2"/>
            <p:cNvSpPr/>
            <p:nvPr/>
          </p:nvSpPr>
          <p:spPr>
            <a:xfrm>
              <a:off x="1804548" y="1825572"/>
              <a:ext cx="23730" cy="28721"/>
            </a:xfrm>
            <a:custGeom>
              <a:avLst/>
              <a:gdLst/>
              <a:ahLst/>
              <a:cxnLst/>
              <a:rect l="l" t="t" r="r" b="b"/>
              <a:pathLst>
                <a:path w="889" h="1076" extrusionOk="0">
                  <a:moveTo>
                    <a:pt x="759" y="1"/>
                  </a:moveTo>
                  <a:cubicBezTo>
                    <a:pt x="745" y="1"/>
                    <a:pt x="731" y="3"/>
                    <a:pt x="717" y="8"/>
                  </a:cubicBezTo>
                  <a:lnTo>
                    <a:pt x="86" y="223"/>
                  </a:lnTo>
                  <a:cubicBezTo>
                    <a:pt x="36" y="237"/>
                    <a:pt x="0" y="287"/>
                    <a:pt x="0" y="345"/>
                  </a:cubicBezTo>
                  <a:lnTo>
                    <a:pt x="0" y="1076"/>
                  </a:lnTo>
                  <a:lnTo>
                    <a:pt x="889" y="1076"/>
                  </a:lnTo>
                  <a:lnTo>
                    <a:pt x="889" y="130"/>
                  </a:lnTo>
                  <a:cubicBezTo>
                    <a:pt x="889" y="58"/>
                    <a:pt x="829" y="1"/>
                    <a:pt x="7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2"/>
            <p:cNvSpPr/>
            <p:nvPr/>
          </p:nvSpPr>
          <p:spPr>
            <a:xfrm>
              <a:off x="1789627" y="1853492"/>
              <a:ext cx="53572" cy="29682"/>
            </a:xfrm>
            <a:custGeom>
              <a:avLst/>
              <a:gdLst/>
              <a:ahLst/>
              <a:cxnLst/>
              <a:rect l="l" t="t" r="r" b="b"/>
              <a:pathLst>
                <a:path w="2007" h="1112" extrusionOk="0">
                  <a:moveTo>
                    <a:pt x="559" y="1"/>
                  </a:moveTo>
                  <a:lnTo>
                    <a:pt x="0" y="1083"/>
                  </a:lnTo>
                  <a:lnTo>
                    <a:pt x="29" y="1112"/>
                  </a:lnTo>
                  <a:lnTo>
                    <a:pt x="1971" y="1112"/>
                  </a:lnTo>
                  <a:lnTo>
                    <a:pt x="2007" y="1083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2"/>
            <p:cNvSpPr/>
            <p:nvPr/>
          </p:nvSpPr>
          <p:spPr>
            <a:xfrm>
              <a:off x="1789627" y="1882400"/>
              <a:ext cx="53572" cy="124147"/>
            </a:xfrm>
            <a:custGeom>
              <a:avLst/>
              <a:gdLst/>
              <a:ahLst/>
              <a:cxnLst/>
              <a:rect l="l" t="t" r="r" b="b"/>
              <a:pathLst>
                <a:path w="2007" h="4651" extrusionOk="0">
                  <a:moveTo>
                    <a:pt x="0" y="0"/>
                  </a:moveTo>
                  <a:lnTo>
                    <a:pt x="0" y="4264"/>
                  </a:lnTo>
                  <a:cubicBezTo>
                    <a:pt x="0" y="4479"/>
                    <a:pt x="172" y="4651"/>
                    <a:pt x="380" y="4651"/>
                  </a:cubicBezTo>
                  <a:lnTo>
                    <a:pt x="1620" y="4651"/>
                  </a:lnTo>
                  <a:cubicBezTo>
                    <a:pt x="1835" y="4651"/>
                    <a:pt x="2007" y="4479"/>
                    <a:pt x="2007" y="4264"/>
                  </a:cubicBezTo>
                  <a:lnTo>
                    <a:pt x="20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2"/>
            <p:cNvSpPr/>
            <p:nvPr/>
          </p:nvSpPr>
          <p:spPr>
            <a:xfrm>
              <a:off x="1811248" y="1911842"/>
              <a:ext cx="10143" cy="65263"/>
            </a:xfrm>
            <a:custGeom>
              <a:avLst/>
              <a:gdLst/>
              <a:ahLst/>
              <a:cxnLst/>
              <a:rect l="l" t="t" r="r" b="b"/>
              <a:pathLst>
                <a:path w="380" h="2445" extrusionOk="0">
                  <a:moveTo>
                    <a:pt x="194" y="1"/>
                  </a:moveTo>
                  <a:cubicBezTo>
                    <a:pt x="86" y="1"/>
                    <a:pt x="0" y="87"/>
                    <a:pt x="0" y="187"/>
                  </a:cubicBezTo>
                  <a:lnTo>
                    <a:pt x="0" y="2258"/>
                  </a:lnTo>
                  <a:cubicBezTo>
                    <a:pt x="0" y="2358"/>
                    <a:pt x="86" y="2444"/>
                    <a:pt x="194" y="2444"/>
                  </a:cubicBezTo>
                  <a:cubicBezTo>
                    <a:pt x="294" y="2444"/>
                    <a:pt x="380" y="2358"/>
                    <a:pt x="380" y="2258"/>
                  </a:cubicBezTo>
                  <a:lnTo>
                    <a:pt x="380" y="187"/>
                  </a:lnTo>
                  <a:cubicBezTo>
                    <a:pt x="380" y="87"/>
                    <a:pt x="294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2763;p81"/>
          <p:cNvSpPr/>
          <p:nvPr/>
        </p:nvSpPr>
        <p:spPr>
          <a:xfrm>
            <a:off x="1591285" y="2022430"/>
            <a:ext cx="951946" cy="969247"/>
          </a:xfrm>
          <a:custGeom>
            <a:avLst/>
            <a:gdLst/>
            <a:ahLst/>
            <a:cxnLst/>
            <a:rect l="l" t="t" r="r" b="b"/>
            <a:pathLst>
              <a:path w="30538" h="31093" extrusionOk="0">
                <a:moveTo>
                  <a:pt x="30427" y="15787"/>
                </a:moveTo>
                <a:cubicBezTo>
                  <a:pt x="30427" y="15011"/>
                  <a:pt x="30279" y="14234"/>
                  <a:pt x="30316" y="13643"/>
                </a:cubicBezTo>
                <a:lnTo>
                  <a:pt x="30279" y="13384"/>
                </a:lnTo>
                <a:cubicBezTo>
                  <a:pt x="30242" y="12940"/>
                  <a:pt x="29946" y="12349"/>
                  <a:pt x="30057" y="12016"/>
                </a:cubicBezTo>
                <a:cubicBezTo>
                  <a:pt x="29761" y="11424"/>
                  <a:pt x="29909" y="11092"/>
                  <a:pt x="29614" y="10537"/>
                </a:cubicBezTo>
                <a:cubicBezTo>
                  <a:pt x="29540" y="10315"/>
                  <a:pt x="29429" y="10056"/>
                  <a:pt x="29318" y="9835"/>
                </a:cubicBezTo>
                <a:lnTo>
                  <a:pt x="29244" y="9687"/>
                </a:lnTo>
                <a:cubicBezTo>
                  <a:pt x="28948" y="9132"/>
                  <a:pt x="28874" y="8762"/>
                  <a:pt x="28615" y="8282"/>
                </a:cubicBezTo>
                <a:cubicBezTo>
                  <a:pt x="28246" y="7912"/>
                  <a:pt x="28394" y="7247"/>
                  <a:pt x="27913" y="7210"/>
                </a:cubicBezTo>
                <a:lnTo>
                  <a:pt x="27691" y="6877"/>
                </a:lnTo>
                <a:cubicBezTo>
                  <a:pt x="27691" y="6655"/>
                  <a:pt x="27211" y="5953"/>
                  <a:pt x="27137" y="5990"/>
                </a:cubicBezTo>
                <a:cubicBezTo>
                  <a:pt x="26767" y="5657"/>
                  <a:pt x="26804" y="5435"/>
                  <a:pt x="26471" y="5176"/>
                </a:cubicBezTo>
                <a:lnTo>
                  <a:pt x="26397" y="5065"/>
                </a:lnTo>
                <a:cubicBezTo>
                  <a:pt x="26027" y="4696"/>
                  <a:pt x="25658" y="4326"/>
                  <a:pt x="25214" y="4030"/>
                </a:cubicBezTo>
                <a:cubicBezTo>
                  <a:pt x="25140" y="3919"/>
                  <a:pt x="25029" y="3845"/>
                  <a:pt x="24918" y="3771"/>
                </a:cubicBezTo>
                <a:cubicBezTo>
                  <a:pt x="24770" y="3365"/>
                  <a:pt x="24216" y="3328"/>
                  <a:pt x="24031" y="2995"/>
                </a:cubicBezTo>
                <a:cubicBezTo>
                  <a:pt x="23661" y="2773"/>
                  <a:pt x="23292" y="2551"/>
                  <a:pt x="22922" y="2367"/>
                </a:cubicBezTo>
                <a:lnTo>
                  <a:pt x="22441" y="2108"/>
                </a:lnTo>
                <a:lnTo>
                  <a:pt x="22072" y="1923"/>
                </a:lnTo>
                <a:cubicBezTo>
                  <a:pt x="21776" y="1553"/>
                  <a:pt x="21036" y="1368"/>
                  <a:pt x="20408" y="1146"/>
                </a:cubicBezTo>
                <a:cubicBezTo>
                  <a:pt x="20223" y="1110"/>
                  <a:pt x="20001" y="999"/>
                  <a:pt x="19816" y="962"/>
                </a:cubicBezTo>
                <a:lnTo>
                  <a:pt x="19668" y="925"/>
                </a:lnTo>
                <a:cubicBezTo>
                  <a:pt x="19262" y="777"/>
                  <a:pt x="18855" y="703"/>
                  <a:pt x="18448" y="592"/>
                </a:cubicBezTo>
                <a:cubicBezTo>
                  <a:pt x="18448" y="444"/>
                  <a:pt x="18264" y="444"/>
                  <a:pt x="18079" y="407"/>
                </a:cubicBezTo>
                <a:cubicBezTo>
                  <a:pt x="17820" y="370"/>
                  <a:pt x="17635" y="370"/>
                  <a:pt x="17413" y="333"/>
                </a:cubicBezTo>
                <a:lnTo>
                  <a:pt x="17265" y="333"/>
                </a:lnTo>
                <a:cubicBezTo>
                  <a:pt x="16711" y="222"/>
                  <a:pt x="16526" y="37"/>
                  <a:pt x="16119" y="222"/>
                </a:cubicBezTo>
                <a:cubicBezTo>
                  <a:pt x="15602" y="222"/>
                  <a:pt x="15380" y="0"/>
                  <a:pt x="14825" y="74"/>
                </a:cubicBezTo>
                <a:lnTo>
                  <a:pt x="14714" y="74"/>
                </a:lnTo>
                <a:cubicBezTo>
                  <a:pt x="14234" y="148"/>
                  <a:pt x="13864" y="74"/>
                  <a:pt x="13494" y="37"/>
                </a:cubicBezTo>
                <a:lnTo>
                  <a:pt x="13494" y="148"/>
                </a:lnTo>
                <a:cubicBezTo>
                  <a:pt x="13162" y="74"/>
                  <a:pt x="12903" y="37"/>
                  <a:pt x="12422" y="148"/>
                </a:cubicBezTo>
                <a:cubicBezTo>
                  <a:pt x="11979" y="148"/>
                  <a:pt x="11942" y="407"/>
                  <a:pt x="11646" y="259"/>
                </a:cubicBezTo>
                <a:lnTo>
                  <a:pt x="11498" y="333"/>
                </a:lnTo>
                <a:cubicBezTo>
                  <a:pt x="11091" y="407"/>
                  <a:pt x="10685" y="518"/>
                  <a:pt x="10241" y="629"/>
                </a:cubicBezTo>
                <a:cubicBezTo>
                  <a:pt x="10204" y="555"/>
                  <a:pt x="10130" y="555"/>
                  <a:pt x="9982" y="592"/>
                </a:cubicBezTo>
                <a:cubicBezTo>
                  <a:pt x="9243" y="814"/>
                  <a:pt x="8540" y="1073"/>
                  <a:pt x="8245" y="1110"/>
                </a:cubicBezTo>
                <a:cubicBezTo>
                  <a:pt x="7764" y="1331"/>
                  <a:pt x="7357" y="1479"/>
                  <a:pt x="6988" y="1553"/>
                </a:cubicBezTo>
                <a:lnTo>
                  <a:pt x="6618" y="1738"/>
                </a:lnTo>
                <a:cubicBezTo>
                  <a:pt x="6359" y="1886"/>
                  <a:pt x="6137" y="1997"/>
                  <a:pt x="5915" y="2108"/>
                </a:cubicBezTo>
                <a:cubicBezTo>
                  <a:pt x="5878" y="2071"/>
                  <a:pt x="5768" y="2071"/>
                  <a:pt x="5620" y="2182"/>
                </a:cubicBezTo>
                <a:cubicBezTo>
                  <a:pt x="4510" y="2847"/>
                  <a:pt x="3586" y="3291"/>
                  <a:pt x="2625" y="4141"/>
                </a:cubicBezTo>
                <a:cubicBezTo>
                  <a:pt x="2403" y="4215"/>
                  <a:pt x="1664" y="4585"/>
                  <a:pt x="1701" y="4770"/>
                </a:cubicBezTo>
                <a:lnTo>
                  <a:pt x="1627" y="4844"/>
                </a:lnTo>
                <a:lnTo>
                  <a:pt x="1331" y="5139"/>
                </a:lnTo>
                <a:cubicBezTo>
                  <a:pt x="961" y="5583"/>
                  <a:pt x="776" y="5213"/>
                  <a:pt x="629" y="5768"/>
                </a:cubicBezTo>
                <a:cubicBezTo>
                  <a:pt x="370" y="6101"/>
                  <a:pt x="74" y="6101"/>
                  <a:pt x="222" y="6470"/>
                </a:cubicBezTo>
                <a:cubicBezTo>
                  <a:pt x="37" y="6655"/>
                  <a:pt x="148" y="6803"/>
                  <a:pt x="0" y="6988"/>
                </a:cubicBezTo>
                <a:cubicBezTo>
                  <a:pt x="74" y="7579"/>
                  <a:pt x="222" y="7727"/>
                  <a:pt x="592" y="7653"/>
                </a:cubicBezTo>
                <a:cubicBezTo>
                  <a:pt x="518" y="7395"/>
                  <a:pt x="1738" y="7210"/>
                  <a:pt x="1664" y="6618"/>
                </a:cubicBezTo>
                <a:lnTo>
                  <a:pt x="1886" y="6322"/>
                </a:lnTo>
                <a:cubicBezTo>
                  <a:pt x="2255" y="6064"/>
                  <a:pt x="2625" y="5768"/>
                  <a:pt x="2995" y="5324"/>
                </a:cubicBezTo>
                <a:cubicBezTo>
                  <a:pt x="3180" y="5139"/>
                  <a:pt x="3401" y="4881"/>
                  <a:pt x="3660" y="4696"/>
                </a:cubicBezTo>
                <a:cubicBezTo>
                  <a:pt x="3993" y="4770"/>
                  <a:pt x="4400" y="4104"/>
                  <a:pt x="4806" y="3919"/>
                </a:cubicBezTo>
                <a:cubicBezTo>
                  <a:pt x="5213" y="3513"/>
                  <a:pt x="5509" y="3587"/>
                  <a:pt x="5915" y="3328"/>
                </a:cubicBezTo>
                <a:cubicBezTo>
                  <a:pt x="6322" y="3032"/>
                  <a:pt x="6655" y="3106"/>
                  <a:pt x="7172" y="2736"/>
                </a:cubicBezTo>
                <a:cubicBezTo>
                  <a:pt x="7505" y="2551"/>
                  <a:pt x="7801" y="2403"/>
                  <a:pt x="8171" y="2256"/>
                </a:cubicBezTo>
                <a:cubicBezTo>
                  <a:pt x="8282" y="2477"/>
                  <a:pt x="8688" y="2071"/>
                  <a:pt x="8910" y="2071"/>
                </a:cubicBezTo>
                <a:cubicBezTo>
                  <a:pt x="9575" y="1812"/>
                  <a:pt x="10167" y="1627"/>
                  <a:pt x="10722" y="1627"/>
                </a:cubicBezTo>
                <a:cubicBezTo>
                  <a:pt x="10869" y="1553"/>
                  <a:pt x="11054" y="1516"/>
                  <a:pt x="11202" y="1479"/>
                </a:cubicBezTo>
                <a:lnTo>
                  <a:pt x="11313" y="1442"/>
                </a:lnTo>
                <a:cubicBezTo>
                  <a:pt x="11498" y="1664"/>
                  <a:pt x="12126" y="1294"/>
                  <a:pt x="12422" y="1331"/>
                </a:cubicBezTo>
                <a:cubicBezTo>
                  <a:pt x="13162" y="1183"/>
                  <a:pt x="13642" y="1146"/>
                  <a:pt x="14382" y="1146"/>
                </a:cubicBezTo>
                <a:cubicBezTo>
                  <a:pt x="14640" y="1368"/>
                  <a:pt x="15380" y="1146"/>
                  <a:pt x="15861" y="1257"/>
                </a:cubicBezTo>
                <a:cubicBezTo>
                  <a:pt x="16304" y="1257"/>
                  <a:pt x="16748" y="1294"/>
                  <a:pt x="17191" y="1331"/>
                </a:cubicBezTo>
                <a:cubicBezTo>
                  <a:pt x="17154" y="1553"/>
                  <a:pt x="17598" y="1442"/>
                  <a:pt x="17783" y="1516"/>
                </a:cubicBezTo>
                <a:cubicBezTo>
                  <a:pt x="18411" y="1516"/>
                  <a:pt x="18448" y="1664"/>
                  <a:pt x="19077" y="1812"/>
                </a:cubicBezTo>
                <a:lnTo>
                  <a:pt x="19225" y="1849"/>
                </a:lnTo>
                <a:cubicBezTo>
                  <a:pt x="19558" y="2071"/>
                  <a:pt x="19890" y="1923"/>
                  <a:pt x="20371" y="2219"/>
                </a:cubicBezTo>
                <a:lnTo>
                  <a:pt x="20519" y="2256"/>
                </a:lnTo>
                <a:cubicBezTo>
                  <a:pt x="20889" y="2293"/>
                  <a:pt x="20778" y="2588"/>
                  <a:pt x="21184" y="2625"/>
                </a:cubicBezTo>
                <a:cubicBezTo>
                  <a:pt x="21480" y="2551"/>
                  <a:pt x="21850" y="2847"/>
                  <a:pt x="22035" y="3032"/>
                </a:cubicBezTo>
                <a:lnTo>
                  <a:pt x="22146" y="3106"/>
                </a:lnTo>
                <a:cubicBezTo>
                  <a:pt x="22478" y="3291"/>
                  <a:pt x="22774" y="3402"/>
                  <a:pt x="23107" y="3660"/>
                </a:cubicBezTo>
                <a:cubicBezTo>
                  <a:pt x="23144" y="3882"/>
                  <a:pt x="23587" y="4067"/>
                  <a:pt x="23846" y="4289"/>
                </a:cubicBezTo>
                <a:cubicBezTo>
                  <a:pt x="24179" y="4511"/>
                  <a:pt x="24512" y="4770"/>
                  <a:pt x="24807" y="5028"/>
                </a:cubicBezTo>
                <a:lnTo>
                  <a:pt x="25177" y="5361"/>
                </a:lnTo>
                <a:cubicBezTo>
                  <a:pt x="25214" y="5398"/>
                  <a:pt x="25325" y="5435"/>
                  <a:pt x="25362" y="5546"/>
                </a:cubicBezTo>
                <a:lnTo>
                  <a:pt x="25658" y="5768"/>
                </a:lnTo>
                <a:cubicBezTo>
                  <a:pt x="25843" y="6064"/>
                  <a:pt x="25954" y="6359"/>
                  <a:pt x="26323" y="6470"/>
                </a:cubicBezTo>
                <a:cubicBezTo>
                  <a:pt x="26323" y="6729"/>
                  <a:pt x="26767" y="7062"/>
                  <a:pt x="26952" y="7395"/>
                </a:cubicBezTo>
                <a:cubicBezTo>
                  <a:pt x="26915" y="7616"/>
                  <a:pt x="27211" y="7949"/>
                  <a:pt x="27395" y="8282"/>
                </a:cubicBezTo>
                <a:cubicBezTo>
                  <a:pt x="27432" y="8319"/>
                  <a:pt x="27506" y="8393"/>
                  <a:pt x="27543" y="8467"/>
                </a:cubicBezTo>
                <a:cubicBezTo>
                  <a:pt x="27950" y="8910"/>
                  <a:pt x="27950" y="9576"/>
                  <a:pt x="28283" y="9687"/>
                </a:cubicBezTo>
                <a:cubicBezTo>
                  <a:pt x="28283" y="9946"/>
                  <a:pt x="28320" y="10130"/>
                  <a:pt x="28431" y="10352"/>
                </a:cubicBezTo>
                <a:cubicBezTo>
                  <a:pt x="28504" y="10574"/>
                  <a:pt x="28615" y="10870"/>
                  <a:pt x="28689" y="11129"/>
                </a:cubicBezTo>
                <a:cubicBezTo>
                  <a:pt x="28874" y="11646"/>
                  <a:pt x="29059" y="12164"/>
                  <a:pt x="29059" y="12607"/>
                </a:cubicBezTo>
                <a:cubicBezTo>
                  <a:pt x="29096" y="12755"/>
                  <a:pt x="29170" y="12940"/>
                  <a:pt x="29207" y="13088"/>
                </a:cubicBezTo>
                <a:cubicBezTo>
                  <a:pt x="29244" y="13273"/>
                  <a:pt x="29281" y="13458"/>
                  <a:pt x="29355" y="13680"/>
                </a:cubicBezTo>
                <a:cubicBezTo>
                  <a:pt x="29244" y="14012"/>
                  <a:pt x="29761" y="14123"/>
                  <a:pt x="29281" y="14197"/>
                </a:cubicBezTo>
                <a:cubicBezTo>
                  <a:pt x="29281" y="14308"/>
                  <a:pt x="29392" y="14419"/>
                  <a:pt x="29429" y="14493"/>
                </a:cubicBezTo>
                <a:cubicBezTo>
                  <a:pt x="29281" y="14752"/>
                  <a:pt x="29429" y="15195"/>
                  <a:pt x="29392" y="15565"/>
                </a:cubicBezTo>
                <a:cubicBezTo>
                  <a:pt x="29429" y="16268"/>
                  <a:pt x="29392" y="16896"/>
                  <a:pt x="29281" y="17598"/>
                </a:cubicBezTo>
                <a:cubicBezTo>
                  <a:pt x="29022" y="17746"/>
                  <a:pt x="29170" y="18449"/>
                  <a:pt x="29022" y="18745"/>
                </a:cubicBezTo>
                <a:cubicBezTo>
                  <a:pt x="28911" y="19262"/>
                  <a:pt x="28726" y="19262"/>
                  <a:pt x="28800" y="19669"/>
                </a:cubicBezTo>
                <a:cubicBezTo>
                  <a:pt x="28504" y="19669"/>
                  <a:pt x="28541" y="20334"/>
                  <a:pt x="28431" y="20556"/>
                </a:cubicBezTo>
                <a:cubicBezTo>
                  <a:pt x="28283" y="20963"/>
                  <a:pt x="28098" y="21406"/>
                  <a:pt x="27950" y="21776"/>
                </a:cubicBezTo>
                <a:cubicBezTo>
                  <a:pt x="27691" y="21887"/>
                  <a:pt x="27543" y="22516"/>
                  <a:pt x="27247" y="22885"/>
                </a:cubicBezTo>
                <a:cubicBezTo>
                  <a:pt x="27174" y="23292"/>
                  <a:pt x="26989" y="23477"/>
                  <a:pt x="26804" y="23699"/>
                </a:cubicBezTo>
                <a:cubicBezTo>
                  <a:pt x="26656" y="23883"/>
                  <a:pt x="26508" y="24105"/>
                  <a:pt x="26434" y="24290"/>
                </a:cubicBezTo>
                <a:cubicBezTo>
                  <a:pt x="26286" y="24660"/>
                  <a:pt x="26064" y="24475"/>
                  <a:pt x="25917" y="24808"/>
                </a:cubicBezTo>
                <a:cubicBezTo>
                  <a:pt x="25843" y="25140"/>
                  <a:pt x="25695" y="25177"/>
                  <a:pt x="25325" y="25547"/>
                </a:cubicBezTo>
                <a:cubicBezTo>
                  <a:pt x="24992" y="26065"/>
                  <a:pt x="24623" y="26065"/>
                  <a:pt x="24253" y="26508"/>
                </a:cubicBezTo>
                <a:cubicBezTo>
                  <a:pt x="23920" y="26841"/>
                  <a:pt x="23550" y="27174"/>
                  <a:pt x="23181" y="27507"/>
                </a:cubicBezTo>
                <a:cubicBezTo>
                  <a:pt x="23107" y="27396"/>
                  <a:pt x="22996" y="27507"/>
                  <a:pt x="22885" y="27581"/>
                </a:cubicBezTo>
                <a:cubicBezTo>
                  <a:pt x="22737" y="27728"/>
                  <a:pt x="22589" y="27876"/>
                  <a:pt x="22515" y="27913"/>
                </a:cubicBezTo>
                <a:lnTo>
                  <a:pt x="22146" y="28172"/>
                </a:lnTo>
                <a:cubicBezTo>
                  <a:pt x="21702" y="28320"/>
                  <a:pt x="20704" y="28838"/>
                  <a:pt x="20482" y="29022"/>
                </a:cubicBezTo>
                <a:cubicBezTo>
                  <a:pt x="20297" y="28985"/>
                  <a:pt x="20149" y="29022"/>
                  <a:pt x="19927" y="29170"/>
                </a:cubicBezTo>
                <a:cubicBezTo>
                  <a:pt x="19595" y="29281"/>
                  <a:pt x="19262" y="29429"/>
                  <a:pt x="18966" y="29540"/>
                </a:cubicBezTo>
                <a:cubicBezTo>
                  <a:pt x="18485" y="29429"/>
                  <a:pt x="17746" y="29873"/>
                  <a:pt x="17154" y="29947"/>
                </a:cubicBezTo>
                <a:cubicBezTo>
                  <a:pt x="17118" y="29725"/>
                  <a:pt x="16748" y="29984"/>
                  <a:pt x="16563" y="29947"/>
                </a:cubicBezTo>
                <a:lnTo>
                  <a:pt x="16230" y="29984"/>
                </a:lnTo>
                <a:cubicBezTo>
                  <a:pt x="16045" y="30168"/>
                  <a:pt x="15528" y="29984"/>
                  <a:pt x="15084" y="30095"/>
                </a:cubicBezTo>
                <a:cubicBezTo>
                  <a:pt x="15084" y="29836"/>
                  <a:pt x="14640" y="30021"/>
                  <a:pt x="14456" y="29984"/>
                </a:cubicBezTo>
                <a:cubicBezTo>
                  <a:pt x="14012" y="30095"/>
                  <a:pt x="14049" y="29984"/>
                  <a:pt x="13531" y="29947"/>
                </a:cubicBezTo>
                <a:cubicBezTo>
                  <a:pt x="13605" y="29725"/>
                  <a:pt x="13125" y="29836"/>
                  <a:pt x="12977" y="29799"/>
                </a:cubicBezTo>
                <a:lnTo>
                  <a:pt x="12903" y="29799"/>
                </a:lnTo>
                <a:cubicBezTo>
                  <a:pt x="12311" y="29651"/>
                  <a:pt x="12126" y="29799"/>
                  <a:pt x="11646" y="29614"/>
                </a:cubicBezTo>
                <a:cubicBezTo>
                  <a:pt x="10869" y="29614"/>
                  <a:pt x="10352" y="28948"/>
                  <a:pt x="9797" y="29059"/>
                </a:cubicBezTo>
                <a:lnTo>
                  <a:pt x="9723" y="29022"/>
                </a:lnTo>
                <a:cubicBezTo>
                  <a:pt x="9575" y="28690"/>
                  <a:pt x="8836" y="28616"/>
                  <a:pt x="8503" y="28357"/>
                </a:cubicBezTo>
                <a:lnTo>
                  <a:pt x="8392" y="28320"/>
                </a:lnTo>
                <a:lnTo>
                  <a:pt x="7431" y="27765"/>
                </a:lnTo>
                <a:cubicBezTo>
                  <a:pt x="7172" y="27581"/>
                  <a:pt x="6914" y="27433"/>
                  <a:pt x="6692" y="27248"/>
                </a:cubicBezTo>
                <a:cubicBezTo>
                  <a:pt x="6544" y="27174"/>
                  <a:pt x="6359" y="26989"/>
                  <a:pt x="6285" y="27063"/>
                </a:cubicBezTo>
                <a:lnTo>
                  <a:pt x="6174" y="26989"/>
                </a:lnTo>
                <a:cubicBezTo>
                  <a:pt x="6137" y="26693"/>
                  <a:pt x="5398" y="26065"/>
                  <a:pt x="5176" y="26065"/>
                </a:cubicBezTo>
                <a:lnTo>
                  <a:pt x="5065" y="25954"/>
                </a:lnTo>
                <a:cubicBezTo>
                  <a:pt x="5176" y="25732"/>
                  <a:pt x="4658" y="25436"/>
                  <a:pt x="4510" y="25214"/>
                </a:cubicBezTo>
                <a:lnTo>
                  <a:pt x="4437" y="25140"/>
                </a:lnTo>
                <a:cubicBezTo>
                  <a:pt x="4289" y="24993"/>
                  <a:pt x="4215" y="24845"/>
                  <a:pt x="4067" y="24660"/>
                </a:cubicBezTo>
                <a:lnTo>
                  <a:pt x="3882" y="24438"/>
                </a:lnTo>
                <a:lnTo>
                  <a:pt x="3734" y="24253"/>
                </a:lnTo>
                <a:cubicBezTo>
                  <a:pt x="3586" y="24031"/>
                  <a:pt x="3475" y="23847"/>
                  <a:pt x="3327" y="23588"/>
                </a:cubicBezTo>
                <a:cubicBezTo>
                  <a:pt x="3217" y="23477"/>
                  <a:pt x="3180" y="23329"/>
                  <a:pt x="3143" y="23181"/>
                </a:cubicBezTo>
                <a:cubicBezTo>
                  <a:pt x="2921" y="22922"/>
                  <a:pt x="2921" y="22257"/>
                  <a:pt x="2588" y="22183"/>
                </a:cubicBezTo>
                <a:cubicBezTo>
                  <a:pt x="2625" y="22035"/>
                  <a:pt x="2551" y="21332"/>
                  <a:pt x="2292" y="21296"/>
                </a:cubicBezTo>
                <a:cubicBezTo>
                  <a:pt x="2033" y="20593"/>
                  <a:pt x="2070" y="19484"/>
                  <a:pt x="1812" y="18966"/>
                </a:cubicBezTo>
                <a:lnTo>
                  <a:pt x="1812" y="18855"/>
                </a:lnTo>
                <a:cubicBezTo>
                  <a:pt x="1996" y="18486"/>
                  <a:pt x="1738" y="17672"/>
                  <a:pt x="1996" y="17266"/>
                </a:cubicBezTo>
                <a:lnTo>
                  <a:pt x="1996" y="16896"/>
                </a:lnTo>
                <a:cubicBezTo>
                  <a:pt x="1996" y="16452"/>
                  <a:pt x="2033" y="16009"/>
                  <a:pt x="2070" y="15565"/>
                </a:cubicBezTo>
                <a:cubicBezTo>
                  <a:pt x="2107" y="15084"/>
                  <a:pt x="2181" y="14604"/>
                  <a:pt x="2255" y="14123"/>
                </a:cubicBezTo>
                <a:lnTo>
                  <a:pt x="2292" y="13901"/>
                </a:lnTo>
                <a:cubicBezTo>
                  <a:pt x="2440" y="12792"/>
                  <a:pt x="2921" y="11646"/>
                  <a:pt x="3143" y="10833"/>
                </a:cubicBezTo>
                <a:cubicBezTo>
                  <a:pt x="3327" y="10352"/>
                  <a:pt x="3512" y="9872"/>
                  <a:pt x="3734" y="9428"/>
                </a:cubicBezTo>
                <a:cubicBezTo>
                  <a:pt x="3882" y="8910"/>
                  <a:pt x="4474" y="8319"/>
                  <a:pt x="4474" y="7875"/>
                </a:cubicBezTo>
                <a:cubicBezTo>
                  <a:pt x="4658" y="7653"/>
                  <a:pt x="4695" y="7468"/>
                  <a:pt x="4695" y="7321"/>
                </a:cubicBezTo>
                <a:cubicBezTo>
                  <a:pt x="4954" y="7395"/>
                  <a:pt x="5139" y="6840"/>
                  <a:pt x="5398" y="6655"/>
                </a:cubicBezTo>
                <a:lnTo>
                  <a:pt x="5509" y="6544"/>
                </a:lnTo>
                <a:cubicBezTo>
                  <a:pt x="5804" y="6174"/>
                  <a:pt x="6137" y="5842"/>
                  <a:pt x="6507" y="5583"/>
                </a:cubicBezTo>
                <a:cubicBezTo>
                  <a:pt x="6618" y="5065"/>
                  <a:pt x="7209" y="5546"/>
                  <a:pt x="7246" y="5213"/>
                </a:cubicBezTo>
                <a:cubicBezTo>
                  <a:pt x="7579" y="4917"/>
                  <a:pt x="7468" y="4991"/>
                  <a:pt x="7912" y="4733"/>
                </a:cubicBezTo>
                <a:lnTo>
                  <a:pt x="7690" y="4511"/>
                </a:lnTo>
                <a:lnTo>
                  <a:pt x="7801" y="4474"/>
                </a:lnTo>
                <a:cubicBezTo>
                  <a:pt x="8134" y="3993"/>
                  <a:pt x="7431" y="3697"/>
                  <a:pt x="6840" y="3956"/>
                </a:cubicBezTo>
                <a:cubicBezTo>
                  <a:pt x="6618" y="4067"/>
                  <a:pt x="6470" y="4178"/>
                  <a:pt x="6433" y="4326"/>
                </a:cubicBezTo>
                <a:cubicBezTo>
                  <a:pt x="5841" y="4326"/>
                  <a:pt x="5509" y="4991"/>
                  <a:pt x="4806" y="5546"/>
                </a:cubicBezTo>
                <a:lnTo>
                  <a:pt x="4695" y="5620"/>
                </a:lnTo>
                <a:cubicBezTo>
                  <a:pt x="4326" y="6101"/>
                  <a:pt x="3660" y="6692"/>
                  <a:pt x="3660" y="7136"/>
                </a:cubicBezTo>
                <a:cubicBezTo>
                  <a:pt x="3327" y="7616"/>
                  <a:pt x="3032" y="8134"/>
                  <a:pt x="2810" y="8578"/>
                </a:cubicBezTo>
                <a:lnTo>
                  <a:pt x="2736" y="8799"/>
                </a:lnTo>
                <a:cubicBezTo>
                  <a:pt x="2403" y="9317"/>
                  <a:pt x="2033" y="10648"/>
                  <a:pt x="1738" y="11313"/>
                </a:cubicBezTo>
                <a:cubicBezTo>
                  <a:pt x="1664" y="11535"/>
                  <a:pt x="1627" y="11831"/>
                  <a:pt x="1516" y="12053"/>
                </a:cubicBezTo>
                <a:lnTo>
                  <a:pt x="1368" y="12570"/>
                </a:lnTo>
                <a:cubicBezTo>
                  <a:pt x="1294" y="12903"/>
                  <a:pt x="1257" y="13199"/>
                  <a:pt x="1146" y="13569"/>
                </a:cubicBezTo>
                <a:cubicBezTo>
                  <a:pt x="1109" y="13827"/>
                  <a:pt x="1072" y="14086"/>
                  <a:pt x="998" y="14308"/>
                </a:cubicBezTo>
                <a:cubicBezTo>
                  <a:pt x="924" y="14863"/>
                  <a:pt x="887" y="15417"/>
                  <a:pt x="813" y="15935"/>
                </a:cubicBezTo>
                <a:lnTo>
                  <a:pt x="776" y="16304"/>
                </a:lnTo>
                <a:cubicBezTo>
                  <a:pt x="776" y="16526"/>
                  <a:pt x="776" y="16822"/>
                  <a:pt x="739" y="17044"/>
                </a:cubicBezTo>
                <a:lnTo>
                  <a:pt x="739" y="17192"/>
                </a:lnTo>
                <a:lnTo>
                  <a:pt x="739" y="18190"/>
                </a:lnTo>
                <a:cubicBezTo>
                  <a:pt x="555" y="18116"/>
                  <a:pt x="592" y="18818"/>
                  <a:pt x="776" y="18708"/>
                </a:cubicBezTo>
                <a:cubicBezTo>
                  <a:pt x="924" y="20149"/>
                  <a:pt x="998" y="20926"/>
                  <a:pt x="1442" y="22183"/>
                </a:cubicBezTo>
                <a:cubicBezTo>
                  <a:pt x="1331" y="22220"/>
                  <a:pt x="1368" y="22442"/>
                  <a:pt x="1516" y="22405"/>
                </a:cubicBezTo>
                <a:cubicBezTo>
                  <a:pt x="1812" y="23255"/>
                  <a:pt x="2218" y="24031"/>
                  <a:pt x="2662" y="24771"/>
                </a:cubicBezTo>
                <a:cubicBezTo>
                  <a:pt x="3180" y="25436"/>
                  <a:pt x="3734" y="26139"/>
                  <a:pt x="4400" y="26730"/>
                </a:cubicBezTo>
                <a:cubicBezTo>
                  <a:pt x="4621" y="26989"/>
                  <a:pt x="4843" y="27211"/>
                  <a:pt x="5139" y="27396"/>
                </a:cubicBezTo>
                <a:cubicBezTo>
                  <a:pt x="5398" y="27618"/>
                  <a:pt x="5694" y="27876"/>
                  <a:pt x="5989" y="28098"/>
                </a:cubicBezTo>
                <a:cubicBezTo>
                  <a:pt x="5952" y="28246"/>
                  <a:pt x="6100" y="28246"/>
                  <a:pt x="6174" y="28246"/>
                </a:cubicBezTo>
                <a:cubicBezTo>
                  <a:pt x="6433" y="28431"/>
                  <a:pt x="6655" y="28542"/>
                  <a:pt x="6914" y="28690"/>
                </a:cubicBezTo>
                <a:lnTo>
                  <a:pt x="7025" y="28727"/>
                </a:lnTo>
                <a:cubicBezTo>
                  <a:pt x="7542" y="29022"/>
                  <a:pt x="8060" y="29281"/>
                  <a:pt x="8540" y="29540"/>
                </a:cubicBezTo>
                <a:cubicBezTo>
                  <a:pt x="8392" y="29651"/>
                  <a:pt x="9021" y="29947"/>
                  <a:pt x="9021" y="29725"/>
                </a:cubicBezTo>
                <a:lnTo>
                  <a:pt x="9686" y="29984"/>
                </a:lnTo>
                <a:cubicBezTo>
                  <a:pt x="9834" y="30316"/>
                  <a:pt x="10574" y="30316"/>
                  <a:pt x="10943" y="30501"/>
                </a:cubicBezTo>
                <a:cubicBezTo>
                  <a:pt x="11091" y="30538"/>
                  <a:pt x="11276" y="30575"/>
                  <a:pt x="11424" y="30575"/>
                </a:cubicBezTo>
                <a:cubicBezTo>
                  <a:pt x="12016" y="30575"/>
                  <a:pt x="12459" y="31019"/>
                  <a:pt x="12866" y="30797"/>
                </a:cubicBezTo>
                <a:cubicBezTo>
                  <a:pt x="13273" y="31093"/>
                  <a:pt x="14234" y="30908"/>
                  <a:pt x="14714" y="31093"/>
                </a:cubicBezTo>
                <a:cubicBezTo>
                  <a:pt x="15380" y="31093"/>
                  <a:pt x="16082" y="30982"/>
                  <a:pt x="16785" y="30871"/>
                </a:cubicBezTo>
                <a:cubicBezTo>
                  <a:pt x="16785" y="30908"/>
                  <a:pt x="16822" y="30982"/>
                  <a:pt x="16896" y="30945"/>
                </a:cubicBezTo>
                <a:cubicBezTo>
                  <a:pt x="17081" y="30908"/>
                  <a:pt x="17339" y="30871"/>
                  <a:pt x="17524" y="30797"/>
                </a:cubicBezTo>
                <a:cubicBezTo>
                  <a:pt x="17820" y="30723"/>
                  <a:pt x="18153" y="30686"/>
                  <a:pt x="18485" y="30538"/>
                </a:cubicBezTo>
                <a:cubicBezTo>
                  <a:pt x="18707" y="30686"/>
                  <a:pt x="19668" y="30279"/>
                  <a:pt x="19668" y="30205"/>
                </a:cubicBezTo>
                <a:lnTo>
                  <a:pt x="20001" y="30095"/>
                </a:lnTo>
                <a:cubicBezTo>
                  <a:pt x="20297" y="30279"/>
                  <a:pt x="20852" y="29762"/>
                  <a:pt x="21147" y="29614"/>
                </a:cubicBezTo>
                <a:cubicBezTo>
                  <a:pt x="21517" y="29281"/>
                  <a:pt x="21776" y="29429"/>
                  <a:pt x="22072" y="29207"/>
                </a:cubicBezTo>
                <a:lnTo>
                  <a:pt x="22035" y="29096"/>
                </a:lnTo>
                <a:cubicBezTo>
                  <a:pt x="22404" y="28911"/>
                  <a:pt x="22737" y="28875"/>
                  <a:pt x="23144" y="28505"/>
                </a:cubicBezTo>
                <a:cubicBezTo>
                  <a:pt x="23957" y="28172"/>
                  <a:pt x="24364" y="27470"/>
                  <a:pt x="25177" y="26989"/>
                </a:cubicBezTo>
                <a:cubicBezTo>
                  <a:pt x="25177" y="26693"/>
                  <a:pt x="25658" y="26656"/>
                  <a:pt x="25880" y="26250"/>
                </a:cubicBezTo>
                <a:cubicBezTo>
                  <a:pt x="26064" y="26065"/>
                  <a:pt x="26212" y="25880"/>
                  <a:pt x="26360" y="25658"/>
                </a:cubicBezTo>
                <a:cubicBezTo>
                  <a:pt x="26656" y="25658"/>
                  <a:pt x="26952" y="24919"/>
                  <a:pt x="27284" y="24586"/>
                </a:cubicBezTo>
                <a:cubicBezTo>
                  <a:pt x="27469" y="24364"/>
                  <a:pt x="27580" y="24068"/>
                  <a:pt x="27728" y="23847"/>
                </a:cubicBezTo>
                <a:lnTo>
                  <a:pt x="27765" y="23736"/>
                </a:lnTo>
                <a:cubicBezTo>
                  <a:pt x="27950" y="23440"/>
                  <a:pt x="28135" y="23107"/>
                  <a:pt x="28320" y="22737"/>
                </a:cubicBezTo>
                <a:cubicBezTo>
                  <a:pt x="28578" y="22774"/>
                  <a:pt x="28652" y="22183"/>
                  <a:pt x="28800" y="21998"/>
                </a:cubicBezTo>
                <a:lnTo>
                  <a:pt x="28874" y="21776"/>
                </a:lnTo>
                <a:cubicBezTo>
                  <a:pt x="29059" y="21296"/>
                  <a:pt x="29244" y="20778"/>
                  <a:pt x="29392" y="20334"/>
                </a:cubicBezTo>
                <a:cubicBezTo>
                  <a:pt x="29688" y="20297"/>
                  <a:pt x="29688" y="19595"/>
                  <a:pt x="29798" y="19262"/>
                </a:cubicBezTo>
                <a:lnTo>
                  <a:pt x="29909" y="18745"/>
                </a:lnTo>
                <a:cubicBezTo>
                  <a:pt x="29983" y="18338"/>
                  <a:pt x="30057" y="17931"/>
                  <a:pt x="30094" y="17525"/>
                </a:cubicBezTo>
                <a:cubicBezTo>
                  <a:pt x="30538" y="17192"/>
                  <a:pt x="30353" y="16304"/>
                  <a:pt x="30427" y="1578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2764;p81"/>
          <p:cNvSpPr/>
          <p:nvPr/>
        </p:nvSpPr>
        <p:spPr>
          <a:xfrm>
            <a:off x="4010712" y="2107959"/>
            <a:ext cx="951912" cy="948771"/>
          </a:xfrm>
          <a:custGeom>
            <a:avLst/>
            <a:gdLst/>
            <a:ahLst/>
            <a:cxnLst/>
            <a:rect l="l" t="t" r="r" b="b"/>
            <a:pathLst>
              <a:path w="31093" h="30317" extrusionOk="0">
                <a:moveTo>
                  <a:pt x="30945" y="18005"/>
                </a:moveTo>
                <a:cubicBezTo>
                  <a:pt x="30982" y="17450"/>
                  <a:pt x="31093" y="16896"/>
                  <a:pt x="31056" y="16452"/>
                </a:cubicBezTo>
                <a:lnTo>
                  <a:pt x="31056" y="16267"/>
                </a:lnTo>
                <a:lnTo>
                  <a:pt x="31056" y="16046"/>
                </a:lnTo>
                <a:lnTo>
                  <a:pt x="31056" y="15343"/>
                </a:lnTo>
                <a:lnTo>
                  <a:pt x="31056" y="14789"/>
                </a:lnTo>
                <a:cubicBezTo>
                  <a:pt x="30908" y="14678"/>
                  <a:pt x="30982" y="14419"/>
                  <a:pt x="30945" y="14234"/>
                </a:cubicBezTo>
                <a:cubicBezTo>
                  <a:pt x="30908" y="14086"/>
                  <a:pt x="30982" y="13753"/>
                  <a:pt x="30797" y="13716"/>
                </a:cubicBezTo>
                <a:cubicBezTo>
                  <a:pt x="30760" y="13458"/>
                  <a:pt x="30723" y="13125"/>
                  <a:pt x="30686" y="12829"/>
                </a:cubicBezTo>
                <a:lnTo>
                  <a:pt x="30575" y="12459"/>
                </a:lnTo>
                <a:cubicBezTo>
                  <a:pt x="30538" y="12201"/>
                  <a:pt x="30427" y="11868"/>
                  <a:pt x="30390" y="11609"/>
                </a:cubicBezTo>
                <a:cubicBezTo>
                  <a:pt x="30316" y="11646"/>
                  <a:pt x="30242" y="11646"/>
                  <a:pt x="30205" y="11683"/>
                </a:cubicBezTo>
                <a:cubicBezTo>
                  <a:pt x="30205" y="11646"/>
                  <a:pt x="30205" y="11535"/>
                  <a:pt x="30316" y="11535"/>
                </a:cubicBezTo>
                <a:lnTo>
                  <a:pt x="30168" y="11128"/>
                </a:lnTo>
                <a:cubicBezTo>
                  <a:pt x="30058" y="10796"/>
                  <a:pt x="30021" y="10796"/>
                  <a:pt x="29984" y="10537"/>
                </a:cubicBezTo>
                <a:cubicBezTo>
                  <a:pt x="29947" y="10389"/>
                  <a:pt x="29873" y="10167"/>
                  <a:pt x="29762" y="10093"/>
                </a:cubicBezTo>
                <a:cubicBezTo>
                  <a:pt x="29651" y="9871"/>
                  <a:pt x="29577" y="9613"/>
                  <a:pt x="29466" y="9354"/>
                </a:cubicBezTo>
                <a:cubicBezTo>
                  <a:pt x="29392" y="9095"/>
                  <a:pt x="29244" y="8873"/>
                  <a:pt x="29133" y="8578"/>
                </a:cubicBezTo>
                <a:cubicBezTo>
                  <a:pt x="29022" y="8578"/>
                  <a:pt x="28764" y="8799"/>
                  <a:pt x="28764" y="8725"/>
                </a:cubicBezTo>
                <a:cubicBezTo>
                  <a:pt x="28764" y="8688"/>
                  <a:pt x="28690" y="8578"/>
                  <a:pt x="28764" y="8541"/>
                </a:cubicBezTo>
                <a:cubicBezTo>
                  <a:pt x="28837" y="8614"/>
                  <a:pt x="28874" y="8725"/>
                  <a:pt x="29022" y="8614"/>
                </a:cubicBezTo>
                <a:cubicBezTo>
                  <a:pt x="29133" y="8393"/>
                  <a:pt x="29022" y="8319"/>
                  <a:pt x="28874" y="8171"/>
                </a:cubicBezTo>
                <a:cubicBezTo>
                  <a:pt x="28764" y="7949"/>
                  <a:pt x="28653" y="7764"/>
                  <a:pt x="28542" y="7505"/>
                </a:cubicBezTo>
                <a:lnTo>
                  <a:pt x="28394" y="7284"/>
                </a:lnTo>
                <a:lnTo>
                  <a:pt x="28320" y="7099"/>
                </a:lnTo>
                <a:cubicBezTo>
                  <a:pt x="28172" y="6877"/>
                  <a:pt x="28024" y="6655"/>
                  <a:pt x="27913" y="6470"/>
                </a:cubicBezTo>
                <a:lnTo>
                  <a:pt x="27617" y="6027"/>
                </a:lnTo>
                <a:cubicBezTo>
                  <a:pt x="27470" y="5916"/>
                  <a:pt x="27396" y="5546"/>
                  <a:pt x="27211" y="5583"/>
                </a:cubicBezTo>
                <a:cubicBezTo>
                  <a:pt x="27174" y="5361"/>
                  <a:pt x="26989" y="5435"/>
                  <a:pt x="27026" y="5176"/>
                </a:cubicBezTo>
                <a:lnTo>
                  <a:pt x="26915" y="5213"/>
                </a:lnTo>
                <a:cubicBezTo>
                  <a:pt x="26804" y="5028"/>
                  <a:pt x="26619" y="4843"/>
                  <a:pt x="26471" y="4659"/>
                </a:cubicBezTo>
                <a:lnTo>
                  <a:pt x="26360" y="4548"/>
                </a:lnTo>
                <a:cubicBezTo>
                  <a:pt x="26286" y="4474"/>
                  <a:pt x="26139" y="4252"/>
                  <a:pt x="25991" y="4289"/>
                </a:cubicBezTo>
                <a:cubicBezTo>
                  <a:pt x="25991" y="3993"/>
                  <a:pt x="25695" y="3919"/>
                  <a:pt x="25584" y="3882"/>
                </a:cubicBezTo>
                <a:cubicBezTo>
                  <a:pt x="25436" y="3734"/>
                  <a:pt x="25325" y="3623"/>
                  <a:pt x="25177" y="3513"/>
                </a:cubicBezTo>
                <a:cubicBezTo>
                  <a:pt x="24771" y="3217"/>
                  <a:pt x="24327" y="2662"/>
                  <a:pt x="23883" y="2625"/>
                </a:cubicBezTo>
                <a:cubicBezTo>
                  <a:pt x="23699" y="2514"/>
                  <a:pt x="23477" y="2403"/>
                  <a:pt x="23292" y="2256"/>
                </a:cubicBezTo>
                <a:lnTo>
                  <a:pt x="22737" y="1960"/>
                </a:lnTo>
                <a:cubicBezTo>
                  <a:pt x="22479" y="1886"/>
                  <a:pt x="22220" y="1590"/>
                  <a:pt x="21998" y="1738"/>
                </a:cubicBezTo>
                <a:cubicBezTo>
                  <a:pt x="22072" y="1553"/>
                  <a:pt x="21850" y="1590"/>
                  <a:pt x="21739" y="1553"/>
                </a:cubicBezTo>
                <a:lnTo>
                  <a:pt x="21554" y="1479"/>
                </a:lnTo>
                <a:lnTo>
                  <a:pt x="21369" y="1368"/>
                </a:lnTo>
                <a:cubicBezTo>
                  <a:pt x="21074" y="1183"/>
                  <a:pt x="20593" y="1146"/>
                  <a:pt x="20408" y="999"/>
                </a:cubicBezTo>
                <a:cubicBezTo>
                  <a:pt x="20186" y="925"/>
                  <a:pt x="19965" y="851"/>
                  <a:pt x="19706" y="777"/>
                </a:cubicBezTo>
                <a:cubicBezTo>
                  <a:pt x="19225" y="629"/>
                  <a:pt x="18707" y="481"/>
                  <a:pt x="18153" y="407"/>
                </a:cubicBezTo>
                <a:lnTo>
                  <a:pt x="18153" y="296"/>
                </a:lnTo>
                <a:cubicBezTo>
                  <a:pt x="18042" y="296"/>
                  <a:pt x="17968" y="222"/>
                  <a:pt x="17931" y="370"/>
                </a:cubicBezTo>
                <a:cubicBezTo>
                  <a:pt x="17635" y="296"/>
                  <a:pt x="17414" y="259"/>
                  <a:pt x="17118" y="259"/>
                </a:cubicBezTo>
                <a:cubicBezTo>
                  <a:pt x="17081" y="37"/>
                  <a:pt x="16748" y="185"/>
                  <a:pt x="16563" y="111"/>
                </a:cubicBezTo>
                <a:lnTo>
                  <a:pt x="16526" y="111"/>
                </a:lnTo>
                <a:cubicBezTo>
                  <a:pt x="15158" y="74"/>
                  <a:pt x="14049" y="0"/>
                  <a:pt x="12755" y="111"/>
                </a:cubicBezTo>
                <a:lnTo>
                  <a:pt x="12681" y="111"/>
                </a:lnTo>
                <a:cubicBezTo>
                  <a:pt x="11535" y="370"/>
                  <a:pt x="10204" y="481"/>
                  <a:pt x="9280" y="1146"/>
                </a:cubicBezTo>
                <a:cubicBezTo>
                  <a:pt x="9280" y="1220"/>
                  <a:pt x="9280" y="1294"/>
                  <a:pt x="9243" y="1294"/>
                </a:cubicBezTo>
                <a:cubicBezTo>
                  <a:pt x="9243" y="1035"/>
                  <a:pt x="9169" y="1035"/>
                  <a:pt x="9058" y="1146"/>
                </a:cubicBezTo>
                <a:cubicBezTo>
                  <a:pt x="8799" y="1220"/>
                  <a:pt x="8541" y="1368"/>
                  <a:pt x="8319" y="1479"/>
                </a:cubicBezTo>
                <a:lnTo>
                  <a:pt x="8245" y="1516"/>
                </a:lnTo>
                <a:lnTo>
                  <a:pt x="8208" y="1553"/>
                </a:lnTo>
                <a:lnTo>
                  <a:pt x="8171" y="1590"/>
                </a:lnTo>
                <a:cubicBezTo>
                  <a:pt x="7986" y="1701"/>
                  <a:pt x="7838" y="1775"/>
                  <a:pt x="7653" y="1886"/>
                </a:cubicBezTo>
                <a:lnTo>
                  <a:pt x="7505" y="1960"/>
                </a:lnTo>
                <a:lnTo>
                  <a:pt x="7321" y="2071"/>
                </a:lnTo>
                <a:cubicBezTo>
                  <a:pt x="7136" y="2071"/>
                  <a:pt x="7284" y="2256"/>
                  <a:pt x="7136" y="2292"/>
                </a:cubicBezTo>
                <a:cubicBezTo>
                  <a:pt x="6729" y="2292"/>
                  <a:pt x="6692" y="2625"/>
                  <a:pt x="6285" y="2699"/>
                </a:cubicBezTo>
                <a:lnTo>
                  <a:pt x="6211" y="2773"/>
                </a:lnTo>
                <a:lnTo>
                  <a:pt x="6137" y="2810"/>
                </a:lnTo>
                <a:cubicBezTo>
                  <a:pt x="5953" y="3069"/>
                  <a:pt x="5620" y="3032"/>
                  <a:pt x="5583" y="3365"/>
                </a:cubicBezTo>
                <a:cubicBezTo>
                  <a:pt x="5546" y="3402"/>
                  <a:pt x="5435" y="3328"/>
                  <a:pt x="5398" y="3402"/>
                </a:cubicBezTo>
                <a:cubicBezTo>
                  <a:pt x="5213" y="3513"/>
                  <a:pt x="5361" y="3697"/>
                  <a:pt x="5176" y="3734"/>
                </a:cubicBezTo>
                <a:cubicBezTo>
                  <a:pt x="4917" y="3586"/>
                  <a:pt x="4843" y="3956"/>
                  <a:pt x="4659" y="4067"/>
                </a:cubicBezTo>
                <a:lnTo>
                  <a:pt x="4622" y="4104"/>
                </a:lnTo>
                <a:lnTo>
                  <a:pt x="4178" y="4511"/>
                </a:lnTo>
                <a:cubicBezTo>
                  <a:pt x="4141" y="4622"/>
                  <a:pt x="4067" y="4659"/>
                  <a:pt x="3993" y="4733"/>
                </a:cubicBezTo>
                <a:cubicBezTo>
                  <a:pt x="3771" y="4991"/>
                  <a:pt x="3697" y="5213"/>
                  <a:pt x="3623" y="5361"/>
                </a:cubicBezTo>
                <a:cubicBezTo>
                  <a:pt x="3365" y="5657"/>
                  <a:pt x="3143" y="6027"/>
                  <a:pt x="2884" y="6359"/>
                </a:cubicBezTo>
                <a:lnTo>
                  <a:pt x="2847" y="6396"/>
                </a:lnTo>
                <a:lnTo>
                  <a:pt x="2810" y="6470"/>
                </a:lnTo>
                <a:cubicBezTo>
                  <a:pt x="2662" y="6692"/>
                  <a:pt x="2514" y="6877"/>
                  <a:pt x="2440" y="7099"/>
                </a:cubicBezTo>
                <a:cubicBezTo>
                  <a:pt x="2514" y="7284"/>
                  <a:pt x="2699" y="7136"/>
                  <a:pt x="2699" y="7321"/>
                </a:cubicBezTo>
                <a:cubicBezTo>
                  <a:pt x="2662" y="7468"/>
                  <a:pt x="2588" y="7505"/>
                  <a:pt x="2403" y="7431"/>
                </a:cubicBezTo>
                <a:cubicBezTo>
                  <a:pt x="2477" y="7431"/>
                  <a:pt x="2699" y="7394"/>
                  <a:pt x="2403" y="7247"/>
                </a:cubicBezTo>
                <a:cubicBezTo>
                  <a:pt x="2145" y="7653"/>
                  <a:pt x="2219" y="7801"/>
                  <a:pt x="1960" y="8245"/>
                </a:cubicBezTo>
                <a:cubicBezTo>
                  <a:pt x="1738" y="8614"/>
                  <a:pt x="1479" y="8947"/>
                  <a:pt x="1331" y="9428"/>
                </a:cubicBezTo>
                <a:cubicBezTo>
                  <a:pt x="1405" y="9465"/>
                  <a:pt x="1516" y="9502"/>
                  <a:pt x="1516" y="9539"/>
                </a:cubicBezTo>
                <a:cubicBezTo>
                  <a:pt x="1368" y="9502"/>
                  <a:pt x="1368" y="9613"/>
                  <a:pt x="1331" y="9687"/>
                </a:cubicBezTo>
                <a:cubicBezTo>
                  <a:pt x="1294" y="9687"/>
                  <a:pt x="1183" y="9687"/>
                  <a:pt x="1331" y="9724"/>
                </a:cubicBezTo>
                <a:cubicBezTo>
                  <a:pt x="1183" y="9835"/>
                  <a:pt x="1146" y="9908"/>
                  <a:pt x="1331" y="10093"/>
                </a:cubicBezTo>
                <a:cubicBezTo>
                  <a:pt x="1368" y="10019"/>
                  <a:pt x="1479" y="9982"/>
                  <a:pt x="1590" y="9982"/>
                </a:cubicBezTo>
                <a:cubicBezTo>
                  <a:pt x="1590" y="10019"/>
                  <a:pt x="1664" y="10056"/>
                  <a:pt x="1664" y="10093"/>
                </a:cubicBezTo>
                <a:lnTo>
                  <a:pt x="1590" y="10204"/>
                </a:lnTo>
                <a:cubicBezTo>
                  <a:pt x="1220" y="10204"/>
                  <a:pt x="1220" y="10093"/>
                  <a:pt x="999" y="10241"/>
                </a:cubicBezTo>
                <a:lnTo>
                  <a:pt x="1109" y="10278"/>
                </a:lnTo>
                <a:cubicBezTo>
                  <a:pt x="1109" y="10574"/>
                  <a:pt x="814" y="10648"/>
                  <a:pt x="925" y="10833"/>
                </a:cubicBezTo>
                <a:cubicBezTo>
                  <a:pt x="777" y="10796"/>
                  <a:pt x="777" y="10944"/>
                  <a:pt x="740" y="11018"/>
                </a:cubicBezTo>
                <a:lnTo>
                  <a:pt x="629" y="11498"/>
                </a:lnTo>
                <a:cubicBezTo>
                  <a:pt x="592" y="11757"/>
                  <a:pt x="481" y="12016"/>
                  <a:pt x="444" y="12275"/>
                </a:cubicBezTo>
                <a:lnTo>
                  <a:pt x="444" y="12385"/>
                </a:lnTo>
                <a:lnTo>
                  <a:pt x="407" y="12644"/>
                </a:lnTo>
                <a:cubicBezTo>
                  <a:pt x="370" y="12829"/>
                  <a:pt x="370" y="12977"/>
                  <a:pt x="296" y="13162"/>
                </a:cubicBezTo>
                <a:cubicBezTo>
                  <a:pt x="370" y="13384"/>
                  <a:pt x="37" y="13864"/>
                  <a:pt x="444" y="13938"/>
                </a:cubicBezTo>
                <a:cubicBezTo>
                  <a:pt x="666" y="13975"/>
                  <a:pt x="555" y="14271"/>
                  <a:pt x="296" y="14234"/>
                </a:cubicBezTo>
                <a:cubicBezTo>
                  <a:pt x="370" y="13679"/>
                  <a:pt x="111" y="14160"/>
                  <a:pt x="185" y="14456"/>
                </a:cubicBezTo>
                <a:cubicBezTo>
                  <a:pt x="370" y="14863"/>
                  <a:pt x="0" y="15158"/>
                  <a:pt x="259" y="15602"/>
                </a:cubicBezTo>
                <a:cubicBezTo>
                  <a:pt x="111" y="15602"/>
                  <a:pt x="111" y="15787"/>
                  <a:pt x="259" y="15787"/>
                </a:cubicBezTo>
                <a:cubicBezTo>
                  <a:pt x="111" y="15898"/>
                  <a:pt x="185" y="16083"/>
                  <a:pt x="185" y="16193"/>
                </a:cubicBezTo>
                <a:cubicBezTo>
                  <a:pt x="111" y="16452"/>
                  <a:pt x="296" y="16526"/>
                  <a:pt x="296" y="16711"/>
                </a:cubicBezTo>
                <a:cubicBezTo>
                  <a:pt x="259" y="16859"/>
                  <a:pt x="111" y="17081"/>
                  <a:pt x="370" y="17192"/>
                </a:cubicBezTo>
                <a:cubicBezTo>
                  <a:pt x="74" y="17229"/>
                  <a:pt x="481" y="17266"/>
                  <a:pt x="407" y="17414"/>
                </a:cubicBezTo>
                <a:cubicBezTo>
                  <a:pt x="222" y="17450"/>
                  <a:pt x="296" y="17857"/>
                  <a:pt x="481" y="17857"/>
                </a:cubicBezTo>
                <a:cubicBezTo>
                  <a:pt x="407" y="18005"/>
                  <a:pt x="629" y="18338"/>
                  <a:pt x="629" y="18597"/>
                </a:cubicBezTo>
                <a:cubicBezTo>
                  <a:pt x="481" y="18671"/>
                  <a:pt x="555" y="18781"/>
                  <a:pt x="666" y="18781"/>
                </a:cubicBezTo>
                <a:lnTo>
                  <a:pt x="740" y="18892"/>
                </a:lnTo>
                <a:cubicBezTo>
                  <a:pt x="777" y="19151"/>
                  <a:pt x="851" y="19410"/>
                  <a:pt x="962" y="19669"/>
                </a:cubicBezTo>
                <a:cubicBezTo>
                  <a:pt x="1183" y="20408"/>
                  <a:pt x="1479" y="21111"/>
                  <a:pt x="1775" y="21813"/>
                </a:cubicBezTo>
                <a:lnTo>
                  <a:pt x="1849" y="21887"/>
                </a:lnTo>
                <a:lnTo>
                  <a:pt x="2071" y="22294"/>
                </a:lnTo>
                <a:cubicBezTo>
                  <a:pt x="1960" y="22663"/>
                  <a:pt x="2440" y="23033"/>
                  <a:pt x="2588" y="23366"/>
                </a:cubicBezTo>
                <a:lnTo>
                  <a:pt x="2625" y="23403"/>
                </a:lnTo>
                <a:cubicBezTo>
                  <a:pt x="2773" y="23477"/>
                  <a:pt x="2810" y="23846"/>
                  <a:pt x="3032" y="24031"/>
                </a:cubicBezTo>
                <a:lnTo>
                  <a:pt x="3069" y="24105"/>
                </a:lnTo>
                <a:lnTo>
                  <a:pt x="3328" y="24401"/>
                </a:lnTo>
                <a:lnTo>
                  <a:pt x="3513" y="24660"/>
                </a:lnTo>
                <a:lnTo>
                  <a:pt x="3734" y="24956"/>
                </a:lnTo>
                <a:cubicBezTo>
                  <a:pt x="3882" y="25066"/>
                  <a:pt x="3993" y="25251"/>
                  <a:pt x="4141" y="25436"/>
                </a:cubicBezTo>
                <a:cubicBezTo>
                  <a:pt x="4289" y="25584"/>
                  <a:pt x="4437" y="25806"/>
                  <a:pt x="4548" y="25769"/>
                </a:cubicBezTo>
                <a:cubicBezTo>
                  <a:pt x="4474" y="25954"/>
                  <a:pt x="4843" y="26102"/>
                  <a:pt x="4917" y="26250"/>
                </a:cubicBezTo>
                <a:cubicBezTo>
                  <a:pt x="5028" y="26323"/>
                  <a:pt x="5102" y="26434"/>
                  <a:pt x="5213" y="26471"/>
                </a:cubicBezTo>
                <a:cubicBezTo>
                  <a:pt x="5398" y="26619"/>
                  <a:pt x="5583" y="26804"/>
                  <a:pt x="5768" y="26915"/>
                </a:cubicBezTo>
                <a:cubicBezTo>
                  <a:pt x="5657" y="27063"/>
                  <a:pt x="5953" y="26915"/>
                  <a:pt x="5990" y="27100"/>
                </a:cubicBezTo>
                <a:lnTo>
                  <a:pt x="6027" y="27063"/>
                </a:lnTo>
                <a:cubicBezTo>
                  <a:pt x="6211" y="27063"/>
                  <a:pt x="5990" y="27433"/>
                  <a:pt x="6174" y="27285"/>
                </a:cubicBezTo>
                <a:lnTo>
                  <a:pt x="6211" y="27359"/>
                </a:lnTo>
                <a:cubicBezTo>
                  <a:pt x="6322" y="27654"/>
                  <a:pt x="6840" y="27802"/>
                  <a:pt x="7062" y="28024"/>
                </a:cubicBezTo>
                <a:lnTo>
                  <a:pt x="7136" y="28098"/>
                </a:lnTo>
                <a:cubicBezTo>
                  <a:pt x="7431" y="28172"/>
                  <a:pt x="7468" y="28394"/>
                  <a:pt x="7764" y="28505"/>
                </a:cubicBezTo>
                <a:lnTo>
                  <a:pt x="7801" y="28394"/>
                </a:lnTo>
                <a:cubicBezTo>
                  <a:pt x="7838" y="28579"/>
                  <a:pt x="8134" y="28653"/>
                  <a:pt x="8245" y="28653"/>
                </a:cubicBezTo>
                <a:cubicBezTo>
                  <a:pt x="8208" y="28727"/>
                  <a:pt x="8319" y="28764"/>
                  <a:pt x="8393" y="28764"/>
                </a:cubicBezTo>
                <a:cubicBezTo>
                  <a:pt x="8725" y="28911"/>
                  <a:pt x="9058" y="29059"/>
                  <a:pt x="9317" y="29207"/>
                </a:cubicBezTo>
                <a:lnTo>
                  <a:pt x="9354" y="29207"/>
                </a:lnTo>
                <a:cubicBezTo>
                  <a:pt x="9465" y="29429"/>
                  <a:pt x="9982" y="29429"/>
                  <a:pt x="10204" y="29577"/>
                </a:cubicBezTo>
                <a:lnTo>
                  <a:pt x="10241" y="29577"/>
                </a:lnTo>
                <a:cubicBezTo>
                  <a:pt x="10389" y="29614"/>
                  <a:pt x="10537" y="29651"/>
                  <a:pt x="10648" y="29651"/>
                </a:cubicBezTo>
                <a:lnTo>
                  <a:pt x="10722" y="29651"/>
                </a:lnTo>
                <a:cubicBezTo>
                  <a:pt x="10833" y="29688"/>
                  <a:pt x="10981" y="29762"/>
                  <a:pt x="11129" y="29762"/>
                </a:cubicBezTo>
                <a:lnTo>
                  <a:pt x="11165" y="29762"/>
                </a:lnTo>
                <a:cubicBezTo>
                  <a:pt x="11535" y="29984"/>
                  <a:pt x="12238" y="30057"/>
                  <a:pt x="12644" y="30021"/>
                </a:cubicBezTo>
                <a:cubicBezTo>
                  <a:pt x="12681" y="30205"/>
                  <a:pt x="13051" y="30131"/>
                  <a:pt x="13236" y="30168"/>
                </a:cubicBezTo>
                <a:lnTo>
                  <a:pt x="13236" y="30131"/>
                </a:lnTo>
                <a:lnTo>
                  <a:pt x="13310" y="30131"/>
                </a:lnTo>
                <a:lnTo>
                  <a:pt x="13901" y="30168"/>
                </a:lnTo>
                <a:cubicBezTo>
                  <a:pt x="13975" y="30242"/>
                  <a:pt x="14123" y="30168"/>
                  <a:pt x="14308" y="30242"/>
                </a:cubicBezTo>
                <a:lnTo>
                  <a:pt x="14308" y="30205"/>
                </a:lnTo>
                <a:cubicBezTo>
                  <a:pt x="14715" y="30205"/>
                  <a:pt x="15084" y="30205"/>
                  <a:pt x="15528" y="30168"/>
                </a:cubicBezTo>
                <a:cubicBezTo>
                  <a:pt x="15602" y="30316"/>
                  <a:pt x="15972" y="30168"/>
                  <a:pt x="16157" y="30168"/>
                </a:cubicBezTo>
                <a:cubicBezTo>
                  <a:pt x="16452" y="30057"/>
                  <a:pt x="16452" y="30131"/>
                  <a:pt x="16748" y="30057"/>
                </a:cubicBezTo>
                <a:lnTo>
                  <a:pt x="16748" y="30021"/>
                </a:lnTo>
                <a:lnTo>
                  <a:pt x="17598" y="29873"/>
                </a:lnTo>
                <a:cubicBezTo>
                  <a:pt x="17820" y="29873"/>
                  <a:pt x="17931" y="29762"/>
                  <a:pt x="18116" y="29688"/>
                </a:cubicBezTo>
                <a:cubicBezTo>
                  <a:pt x="18190" y="29651"/>
                  <a:pt x="18486" y="29651"/>
                  <a:pt x="18486" y="29577"/>
                </a:cubicBezTo>
                <a:cubicBezTo>
                  <a:pt x="18707" y="29577"/>
                  <a:pt x="18781" y="29503"/>
                  <a:pt x="18929" y="29429"/>
                </a:cubicBezTo>
                <a:cubicBezTo>
                  <a:pt x="19336" y="29281"/>
                  <a:pt x="19817" y="29133"/>
                  <a:pt x="20223" y="29022"/>
                </a:cubicBezTo>
                <a:lnTo>
                  <a:pt x="20334" y="28948"/>
                </a:lnTo>
                <a:cubicBezTo>
                  <a:pt x="20519" y="28874"/>
                  <a:pt x="20815" y="28837"/>
                  <a:pt x="20926" y="28690"/>
                </a:cubicBezTo>
                <a:cubicBezTo>
                  <a:pt x="21074" y="28653"/>
                  <a:pt x="21148" y="28579"/>
                  <a:pt x="21295" y="28505"/>
                </a:cubicBezTo>
                <a:cubicBezTo>
                  <a:pt x="21554" y="28357"/>
                  <a:pt x="21887" y="28209"/>
                  <a:pt x="22183" y="28024"/>
                </a:cubicBezTo>
                <a:cubicBezTo>
                  <a:pt x="22183" y="28098"/>
                  <a:pt x="22257" y="28024"/>
                  <a:pt x="22257" y="27987"/>
                </a:cubicBezTo>
                <a:cubicBezTo>
                  <a:pt x="22442" y="27950"/>
                  <a:pt x="22774" y="27728"/>
                  <a:pt x="22996" y="27580"/>
                </a:cubicBezTo>
                <a:cubicBezTo>
                  <a:pt x="23144" y="27433"/>
                  <a:pt x="23218" y="27359"/>
                  <a:pt x="23403" y="27248"/>
                </a:cubicBezTo>
                <a:cubicBezTo>
                  <a:pt x="23477" y="27211"/>
                  <a:pt x="23551" y="27174"/>
                  <a:pt x="23551" y="27100"/>
                </a:cubicBezTo>
                <a:cubicBezTo>
                  <a:pt x="23920" y="26841"/>
                  <a:pt x="24586" y="26286"/>
                  <a:pt x="24993" y="25806"/>
                </a:cubicBezTo>
                <a:cubicBezTo>
                  <a:pt x="25140" y="25621"/>
                  <a:pt x="25325" y="25510"/>
                  <a:pt x="25436" y="25325"/>
                </a:cubicBezTo>
                <a:lnTo>
                  <a:pt x="25547" y="25177"/>
                </a:lnTo>
                <a:cubicBezTo>
                  <a:pt x="25732" y="24956"/>
                  <a:pt x="25769" y="24808"/>
                  <a:pt x="25954" y="24586"/>
                </a:cubicBezTo>
                <a:cubicBezTo>
                  <a:pt x="26176" y="24253"/>
                  <a:pt x="26286" y="24068"/>
                  <a:pt x="26471" y="23735"/>
                </a:cubicBezTo>
                <a:lnTo>
                  <a:pt x="26508" y="23662"/>
                </a:lnTo>
                <a:lnTo>
                  <a:pt x="26693" y="23218"/>
                </a:lnTo>
                <a:lnTo>
                  <a:pt x="26693" y="23181"/>
                </a:lnTo>
                <a:cubicBezTo>
                  <a:pt x="26804" y="22959"/>
                  <a:pt x="26915" y="22663"/>
                  <a:pt x="27026" y="22368"/>
                </a:cubicBezTo>
                <a:cubicBezTo>
                  <a:pt x="27100" y="22072"/>
                  <a:pt x="27211" y="21739"/>
                  <a:pt x="27248" y="21554"/>
                </a:cubicBezTo>
                <a:cubicBezTo>
                  <a:pt x="27248" y="21628"/>
                  <a:pt x="27285" y="21332"/>
                  <a:pt x="27285" y="21369"/>
                </a:cubicBezTo>
                <a:cubicBezTo>
                  <a:pt x="27211" y="21702"/>
                  <a:pt x="27063" y="22035"/>
                  <a:pt x="26915" y="22442"/>
                </a:cubicBezTo>
                <a:cubicBezTo>
                  <a:pt x="26878" y="22552"/>
                  <a:pt x="26804" y="22737"/>
                  <a:pt x="26841" y="22737"/>
                </a:cubicBezTo>
                <a:cubicBezTo>
                  <a:pt x="26804" y="22811"/>
                  <a:pt x="26730" y="22922"/>
                  <a:pt x="26693" y="23033"/>
                </a:cubicBezTo>
                <a:lnTo>
                  <a:pt x="26656" y="23144"/>
                </a:lnTo>
                <a:cubicBezTo>
                  <a:pt x="26434" y="23588"/>
                  <a:pt x="26323" y="23699"/>
                  <a:pt x="26065" y="24142"/>
                </a:cubicBezTo>
                <a:lnTo>
                  <a:pt x="25991" y="24216"/>
                </a:lnTo>
                <a:cubicBezTo>
                  <a:pt x="25806" y="24475"/>
                  <a:pt x="25695" y="24623"/>
                  <a:pt x="25399" y="24993"/>
                </a:cubicBezTo>
                <a:lnTo>
                  <a:pt x="25362" y="25029"/>
                </a:lnTo>
                <a:cubicBezTo>
                  <a:pt x="25177" y="25251"/>
                  <a:pt x="24993" y="25436"/>
                  <a:pt x="24660" y="25732"/>
                </a:cubicBezTo>
                <a:lnTo>
                  <a:pt x="24438" y="25917"/>
                </a:lnTo>
                <a:lnTo>
                  <a:pt x="24253" y="26102"/>
                </a:lnTo>
                <a:cubicBezTo>
                  <a:pt x="23920" y="26360"/>
                  <a:pt x="23588" y="26619"/>
                  <a:pt x="23292" y="26841"/>
                </a:cubicBezTo>
                <a:lnTo>
                  <a:pt x="23218" y="26878"/>
                </a:lnTo>
                <a:cubicBezTo>
                  <a:pt x="22922" y="27100"/>
                  <a:pt x="22589" y="27285"/>
                  <a:pt x="22257" y="27470"/>
                </a:cubicBezTo>
                <a:lnTo>
                  <a:pt x="22183" y="27543"/>
                </a:lnTo>
                <a:cubicBezTo>
                  <a:pt x="22072" y="27580"/>
                  <a:pt x="21924" y="27654"/>
                  <a:pt x="21813" y="27728"/>
                </a:cubicBezTo>
                <a:lnTo>
                  <a:pt x="21739" y="27765"/>
                </a:lnTo>
                <a:cubicBezTo>
                  <a:pt x="21517" y="27839"/>
                  <a:pt x="21295" y="27987"/>
                  <a:pt x="21111" y="28098"/>
                </a:cubicBezTo>
                <a:lnTo>
                  <a:pt x="21074" y="28098"/>
                </a:lnTo>
                <a:cubicBezTo>
                  <a:pt x="20926" y="28135"/>
                  <a:pt x="20815" y="28172"/>
                  <a:pt x="20704" y="28209"/>
                </a:cubicBezTo>
                <a:cubicBezTo>
                  <a:pt x="20556" y="28283"/>
                  <a:pt x="20371" y="28357"/>
                  <a:pt x="20223" y="28394"/>
                </a:cubicBezTo>
                <a:cubicBezTo>
                  <a:pt x="20038" y="28468"/>
                  <a:pt x="19854" y="28542"/>
                  <a:pt x="19669" y="28579"/>
                </a:cubicBezTo>
                <a:cubicBezTo>
                  <a:pt x="19521" y="28690"/>
                  <a:pt x="19410" y="28727"/>
                  <a:pt x="19077" y="28837"/>
                </a:cubicBezTo>
                <a:cubicBezTo>
                  <a:pt x="18929" y="28874"/>
                  <a:pt x="18781" y="28911"/>
                  <a:pt x="18671" y="28911"/>
                </a:cubicBezTo>
                <a:cubicBezTo>
                  <a:pt x="18597" y="28911"/>
                  <a:pt x="18523" y="28948"/>
                  <a:pt x="18523" y="29022"/>
                </a:cubicBezTo>
                <a:cubicBezTo>
                  <a:pt x="18301" y="29022"/>
                  <a:pt x="18338" y="29022"/>
                  <a:pt x="18153" y="29096"/>
                </a:cubicBezTo>
                <a:cubicBezTo>
                  <a:pt x="17968" y="29096"/>
                  <a:pt x="18005" y="29207"/>
                  <a:pt x="17857" y="29207"/>
                </a:cubicBezTo>
                <a:cubicBezTo>
                  <a:pt x="17672" y="29207"/>
                  <a:pt x="17118" y="29318"/>
                  <a:pt x="16748" y="29392"/>
                </a:cubicBezTo>
                <a:cubicBezTo>
                  <a:pt x="16711" y="29392"/>
                  <a:pt x="16674" y="29392"/>
                  <a:pt x="16674" y="29466"/>
                </a:cubicBezTo>
                <a:cubicBezTo>
                  <a:pt x="16489" y="29429"/>
                  <a:pt x="16489" y="29466"/>
                  <a:pt x="16193" y="29466"/>
                </a:cubicBezTo>
                <a:lnTo>
                  <a:pt x="16120" y="29466"/>
                </a:lnTo>
                <a:cubicBezTo>
                  <a:pt x="15602" y="29503"/>
                  <a:pt x="15380" y="29503"/>
                  <a:pt x="14826" y="29503"/>
                </a:cubicBezTo>
                <a:lnTo>
                  <a:pt x="14419" y="29503"/>
                </a:lnTo>
                <a:cubicBezTo>
                  <a:pt x="14123" y="29614"/>
                  <a:pt x="13864" y="29392"/>
                  <a:pt x="13569" y="29503"/>
                </a:cubicBezTo>
                <a:cubicBezTo>
                  <a:pt x="13532" y="29318"/>
                  <a:pt x="13236" y="29466"/>
                  <a:pt x="13125" y="29466"/>
                </a:cubicBezTo>
                <a:cubicBezTo>
                  <a:pt x="13014" y="29244"/>
                  <a:pt x="12644" y="29503"/>
                  <a:pt x="12570" y="29318"/>
                </a:cubicBezTo>
                <a:cubicBezTo>
                  <a:pt x="12459" y="29281"/>
                  <a:pt x="12386" y="29318"/>
                  <a:pt x="12312" y="29392"/>
                </a:cubicBezTo>
                <a:cubicBezTo>
                  <a:pt x="12127" y="29392"/>
                  <a:pt x="12127" y="29207"/>
                  <a:pt x="11942" y="29244"/>
                </a:cubicBezTo>
                <a:lnTo>
                  <a:pt x="11942" y="29318"/>
                </a:lnTo>
                <a:cubicBezTo>
                  <a:pt x="11868" y="29244"/>
                  <a:pt x="11572" y="29318"/>
                  <a:pt x="11498" y="29133"/>
                </a:cubicBezTo>
                <a:lnTo>
                  <a:pt x="11202" y="29059"/>
                </a:lnTo>
                <a:lnTo>
                  <a:pt x="11018" y="29022"/>
                </a:lnTo>
                <a:lnTo>
                  <a:pt x="10611" y="28874"/>
                </a:lnTo>
                <a:cubicBezTo>
                  <a:pt x="10574" y="28690"/>
                  <a:pt x="10204" y="28690"/>
                  <a:pt x="10056" y="28579"/>
                </a:cubicBezTo>
                <a:lnTo>
                  <a:pt x="10019" y="28579"/>
                </a:lnTo>
                <a:cubicBezTo>
                  <a:pt x="9871" y="28542"/>
                  <a:pt x="9687" y="28394"/>
                  <a:pt x="9539" y="28505"/>
                </a:cubicBezTo>
                <a:cubicBezTo>
                  <a:pt x="9539" y="28320"/>
                  <a:pt x="9243" y="28320"/>
                  <a:pt x="9095" y="28172"/>
                </a:cubicBezTo>
                <a:lnTo>
                  <a:pt x="9058" y="28135"/>
                </a:lnTo>
                <a:cubicBezTo>
                  <a:pt x="8356" y="27765"/>
                  <a:pt x="8060" y="27543"/>
                  <a:pt x="7431" y="27063"/>
                </a:cubicBezTo>
                <a:cubicBezTo>
                  <a:pt x="7394" y="26915"/>
                  <a:pt x="7062" y="26619"/>
                  <a:pt x="6877" y="26693"/>
                </a:cubicBezTo>
                <a:cubicBezTo>
                  <a:pt x="6655" y="26508"/>
                  <a:pt x="6544" y="26250"/>
                  <a:pt x="6285" y="26065"/>
                </a:cubicBezTo>
                <a:cubicBezTo>
                  <a:pt x="6027" y="25880"/>
                  <a:pt x="5842" y="25621"/>
                  <a:pt x="5620" y="25436"/>
                </a:cubicBezTo>
                <a:cubicBezTo>
                  <a:pt x="5546" y="25399"/>
                  <a:pt x="5620" y="25251"/>
                  <a:pt x="5546" y="25325"/>
                </a:cubicBezTo>
                <a:cubicBezTo>
                  <a:pt x="5213" y="25029"/>
                  <a:pt x="5213" y="24697"/>
                  <a:pt x="4843" y="24512"/>
                </a:cubicBezTo>
                <a:cubicBezTo>
                  <a:pt x="4696" y="24290"/>
                  <a:pt x="4326" y="23735"/>
                  <a:pt x="3993" y="23551"/>
                </a:cubicBezTo>
                <a:cubicBezTo>
                  <a:pt x="3956" y="23514"/>
                  <a:pt x="4067" y="23477"/>
                  <a:pt x="3993" y="23403"/>
                </a:cubicBezTo>
                <a:lnTo>
                  <a:pt x="3956" y="23366"/>
                </a:lnTo>
                <a:cubicBezTo>
                  <a:pt x="3882" y="23181"/>
                  <a:pt x="3734" y="23033"/>
                  <a:pt x="3623" y="22848"/>
                </a:cubicBezTo>
                <a:cubicBezTo>
                  <a:pt x="3771" y="22478"/>
                  <a:pt x="3254" y="22405"/>
                  <a:pt x="3328" y="22109"/>
                </a:cubicBezTo>
                <a:lnTo>
                  <a:pt x="3217" y="22183"/>
                </a:lnTo>
                <a:cubicBezTo>
                  <a:pt x="3069" y="22072"/>
                  <a:pt x="3328" y="21924"/>
                  <a:pt x="3180" y="21850"/>
                </a:cubicBezTo>
                <a:lnTo>
                  <a:pt x="3069" y="21628"/>
                </a:lnTo>
                <a:cubicBezTo>
                  <a:pt x="2995" y="21443"/>
                  <a:pt x="2958" y="21295"/>
                  <a:pt x="2847" y="21111"/>
                </a:cubicBezTo>
                <a:lnTo>
                  <a:pt x="2699" y="20704"/>
                </a:lnTo>
                <a:lnTo>
                  <a:pt x="2514" y="20186"/>
                </a:lnTo>
                <a:cubicBezTo>
                  <a:pt x="2440" y="20075"/>
                  <a:pt x="2514" y="19780"/>
                  <a:pt x="2293" y="19817"/>
                </a:cubicBezTo>
                <a:cubicBezTo>
                  <a:pt x="2440" y="19595"/>
                  <a:pt x="2219" y="19447"/>
                  <a:pt x="2145" y="19262"/>
                </a:cubicBezTo>
                <a:cubicBezTo>
                  <a:pt x="2293" y="19225"/>
                  <a:pt x="2256" y="19077"/>
                  <a:pt x="2108" y="19114"/>
                </a:cubicBezTo>
                <a:cubicBezTo>
                  <a:pt x="2256" y="18929"/>
                  <a:pt x="1960" y="18892"/>
                  <a:pt x="2108" y="18597"/>
                </a:cubicBezTo>
                <a:cubicBezTo>
                  <a:pt x="1960" y="18486"/>
                  <a:pt x="2108" y="18301"/>
                  <a:pt x="2034" y="18042"/>
                </a:cubicBezTo>
                <a:cubicBezTo>
                  <a:pt x="2034" y="18005"/>
                  <a:pt x="1886" y="18005"/>
                  <a:pt x="1886" y="17931"/>
                </a:cubicBezTo>
                <a:lnTo>
                  <a:pt x="1886" y="17857"/>
                </a:lnTo>
                <a:cubicBezTo>
                  <a:pt x="1849" y="17635"/>
                  <a:pt x="1701" y="17635"/>
                  <a:pt x="1923" y="17414"/>
                </a:cubicBezTo>
                <a:lnTo>
                  <a:pt x="1849" y="17414"/>
                </a:lnTo>
                <a:lnTo>
                  <a:pt x="1775" y="16859"/>
                </a:lnTo>
                <a:lnTo>
                  <a:pt x="1775" y="16637"/>
                </a:lnTo>
                <a:lnTo>
                  <a:pt x="1775" y="16304"/>
                </a:lnTo>
                <a:lnTo>
                  <a:pt x="1775" y="15454"/>
                </a:lnTo>
                <a:cubicBezTo>
                  <a:pt x="1590" y="15269"/>
                  <a:pt x="1886" y="15195"/>
                  <a:pt x="1775" y="14899"/>
                </a:cubicBezTo>
                <a:cubicBezTo>
                  <a:pt x="1738" y="14789"/>
                  <a:pt x="1923" y="14530"/>
                  <a:pt x="1701" y="14493"/>
                </a:cubicBezTo>
                <a:cubicBezTo>
                  <a:pt x="1923" y="14419"/>
                  <a:pt x="1664" y="14345"/>
                  <a:pt x="1738" y="14160"/>
                </a:cubicBezTo>
                <a:cubicBezTo>
                  <a:pt x="2071" y="14123"/>
                  <a:pt x="1701" y="13975"/>
                  <a:pt x="1664" y="13938"/>
                </a:cubicBezTo>
                <a:cubicBezTo>
                  <a:pt x="2034" y="13938"/>
                  <a:pt x="1886" y="13606"/>
                  <a:pt x="1849" y="13495"/>
                </a:cubicBezTo>
                <a:cubicBezTo>
                  <a:pt x="1960" y="13495"/>
                  <a:pt x="1960" y="13347"/>
                  <a:pt x="1960" y="13310"/>
                </a:cubicBezTo>
                <a:lnTo>
                  <a:pt x="1960" y="13199"/>
                </a:lnTo>
                <a:cubicBezTo>
                  <a:pt x="2071" y="12829"/>
                  <a:pt x="2034" y="12459"/>
                  <a:pt x="2145" y="12238"/>
                </a:cubicBezTo>
                <a:lnTo>
                  <a:pt x="2145" y="12201"/>
                </a:lnTo>
                <a:lnTo>
                  <a:pt x="2293" y="11646"/>
                </a:lnTo>
                <a:lnTo>
                  <a:pt x="2293" y="11572"/>
                </a:lnTo>
                <a:cubicBezTo>
                  <a:pt x="2329" y="11276"/>
                  <a:pt x="2403" y="11165"/>
                  <a:pt x="2514" y="10833"/>
                </a:cubicBezTo>
                <a:lnTo>
                  <a:pt x="2514" y="10796"/>
                </a:lnTo>
                <a:cubicBezTo>
                  <a:pt x="2625" y="10537"/>
                  <a:pt x="2699" y="10278"/>
                  <a:pt x="2810" y="10019"/>
                </a:cubicBezTo>
                <a:lnTo>
                  <a:pt x="2847" y="9908"/>
                </a:lnTo>
                <a:lnTo>
                  <a:pt x="2958" y="9687"/>
                </a:lnTo>
                <a:lnTo>
                  <a:pt x="3032" y="9465"/>
                </a:lnTo>
                <a:lnTo>
                  <a:pt x="3180" y="9169"/>
                </a:lnTo>
                <a:cubicBezTo>
                  <a:pt x="3328" y="9132"/>
                  <a:pt x="3365" y="8688"/>
                  <a:pt x="3550" y="8430"/>
                </a:cubicBezTo>
                <a:lnTo>
                  <a:pt x="3586" y="8356"/>
                </a:lnTo>
                <a:lnTo>
                  <a:pt x="3697" y="8171"/>
                </a:lnTo>
                <a:lnTo>
                  <a:pt x="3734" y="8134"/>
                </a:lnTo>
                <a:cubicBezTo>
                  <a:pt x="3734" y="8023"/>
                  <a:pt x="3771" y="7875"/>
                  <a:pt x="3882" y="7801"/>
                </a:cubicBezTo>
                <a:cubicBezTo>
                  <a:pt x="3919" y="7764"/>
                  <a:pt x="3956" y="7653"/>
                  <a:pt x="3882" y="7653"/>
                </a:cubicBezTo>
                <a:cubicBezTo>
                  <a:pt x="3808" y="7505"/>
                  <a:pt x="4178" y="7505"/>
                  <a:pt x="4104" y="7321"/>
                </a:cubicBezTo>
                <a:lnTo>
                  <a:pt x="4141" y="7284"/>
                </a:lnTo>
                <a:cubicBezTo>
                  <a:pt x="4363" y="7284"/>
                  <a:pt x="4622" y="6914"/>
                  <a:pt x="4548" y="6729"/>
                </a:cubicBezTo>
                <a:cubicBezTo>
                  <a:pt x="4843" y="6581"/>
                  <a:pt x="4843" y="6322"/>
                  <a:pt x="5102" y="6027"/>
                </a:cubicBezTo>
                <a:cubicBezTo>
                  <a:pt x="5102" y="5990"/>
                  <a:pt x="5176" y="5953"/>
                  <a:pt x="5102" y="5916"/>
                </a:cubicBezTo>
                <a:cubicBezTo>
                  <a:pt x="5435" y="5916"/>
                  <a:pt x="5065" y="5620"/>
                  <a:pt x="5287" y="5546"/>
                </a:cubicBezTo>
                <a:cubicBezTo>
                  <a:pt x="5398" y="5620"/>
                  <a:pt x="5361" y="5657"/>
                  <a:pt x="5435" y="5731"/>
                </a:cubicBezTo>
                <a:lnTo>
                  <a:pt x="5620" y="5546"/>
                </a:lnTo>
                <a:lnTo>
                  <a:pt x="5953" y="5213"/>
                </a:lnTo>
                <a:lnTo>
                  <a:pt x="5990" y="5176"/>
                </a:lnTo>
                <a:cubicBezTo>
                  <a:pt x="6137" y="5065"/>
                  <a:pt x="6285" y="4917"/>
                  <a:pt x="6359" y="4843"/>
                </a:cubicBezTo>
                <a:lnTo>
                  <a:pt x="6544" y="4659"/>
                </a:lnTo>
                <a:lnTo>
                  <a:pt x="6729" y="4511"/>
                </a:lnTo>
                <a:cubicBezTo>
                  <a:pt x="6840" y="4511"/>
                  <a:pt x="7210" y="4141"/>
                  <a:pt x="7505" y="3919"/>
                </a:cubicBezTo>
                <a:cubicBezTo>
                  <a:pt x="7801" y="3697"/>
                  <a:pt x="7986" y="3513"/>
                  <a:pt x="7468" y="3734"/>
                </a:cubicBezTo>
                <a:lnTo>
                  <a:pt x="7321" y="3549"/>
                </a:lnTo>
                <a:cubicBezTo>
                  <a:pt x="7468" y="3402"/>
                  <a:pt x="7764" y="3402"/>
                  <a:pt x="7764" y="3180"/>
                </a:cubicBezTo>
                <a:cubicBezTo>
                  <a:pt x="7838" y="3069"/>
                  <a:pt x="7949" y="3254"/>
                  <a:pt x="8023" y="3143"/>
                </a:cubicBezTo>
                <a:lnTo>
                  <a:pt x="7986" y="3032"/>
                </a:lnTo>
                <a:cubicBezTo>
                  <a:pt x="8023" y="3032"/>
                  <a:pt x="8134" y="3069"/>
                  <a:pt x="8171" y="3180"/>
                </a:cubicBezTo>
                <a:cubicBezTo>
                  <a:pt x="8060" y="3217"/>
                  <a:pt x="8023" y="3254"/>
                  <a:pt x="8023" y="3365"/>
                </a:cubicBezTo>
                <a:cubicBezTo>
                  <a:pt x="7653" y="3771"/>
                  <a:pt x="8541" y="3402"/>
                  <a:pt x="8725" y="3217"/>
                </a:cubicBezTo>
                <a:cubicBezTo>
                  <a:pt x="8984" y="3180"/>
                  <a:pt x="9058" y="2884"/>
                  <a:pt x="9280" y="2847"/>
                </a:cubicBezTo>
                <a:cubicBezTo>
                  <a:pt x="9354" y="3069"/>
                  <a:pt x="9502" y="2810"/>
                  <a:pt x="9613" y="2810"/>
                </a:cubicBezTo>
                <a:cubicBezTo>
                  <a:pt x="9613" y="2625"/>
                  <a:pt x="9835" y="2625"/>
                  <a:pt x="9982" y="2514"/>
                </a:cubicBezTo>
                <a:cubicBezTo>
                  <a:pt x="10019" y="2625"/>
                  <a:pt x="10093" y="2625"/>
                  <a:pt x="10167" y="2588"/>
                </a:cubicBezTo>
                <a:lnTo>
                  <a:pt x="10278" y="2514"/>
                </a:lnTo>
                <a:cubicBezTo>
                  <a:pt x="10352" y="2477"/>
                  <a:pt x="10426" y="2477"/>
                  <a:pt x="10389" y="2403"/>
                </a:cubicBezTo>
                <a:cubicBezTo>
                  <a:pt x="10574" y="2440"/>
                  <a:pt x="10796" y="2256"/>
                  <a:pt x="10907" y="2256"/>
                </a:cubicBezTo>
                <a:cubicBezTo>
                  <a:pt x="11387" y="2071"/>
                  <a:pt x="11942" y="1960"/>
                  <a:pt x="12496" y="1849"/>
                </a:cubicBezTo>
                <a:lnTo>
                  <a:pt x="12792" y="1775"/>
                </a:lnTo>
                <a:cubicBezTo>
                  <a:pt x="12829" y="2034"/>
                  <a:pt x="13014" y="1849"/>
                  <a:pt x="13051" y="1738"/>
                </a:cubicBezTo>
                <a:cubicBezTo>
                  <a:pt x="13162" y="2071"/>
                  <a:pt x="13162" y="1590"/>
                  <a:pt x="13236" y="1701"/>
                </a:cubicBezTo>
                <a:lnTo>
                  <a:pt x="13310" y="1701"/>
                </a:lnTo>
                <a:cubicBezTo>
                  <a:pt x="13421" y="1923"/>
                  <a:pt x="13753" y="1701"/>
                  <a:pt x="13975" y="1738"/>
                </a:cubicBezTo>
                <a:lnTo>
                  <a:pt x="14049" y="1738"/>
                </a:lnTo>
                <a:lnTo>
                  <a:pt x="14086" y="1738"/>
                </a:lnTo>
                <a:cubicBezTo>
                  <a:pt x="14345" y="1738"/>
                  <a:pt x="14604" y="1701"/>
                  <a:pt x="14863" y="1701"/>
                </a:cubicBezTo>
                <a:lnTo>
                  <a:pt x="14900" y="1701"/>
                </a:lnTo>
                <a:cubicBezTo>
                  <a:pt x="15380" y="1664"/>
                  <a:pt x="15565" y="1701"/>
                  <a:pt x="16009" y="1701"/>
                </a:cubicBezTo>
                <a:lnTo>
                  <a:pt x="16452" y="1701"/>
                </a:lnTo>
                <a:cubicBezTo>
                  <a:pt x="16711" y="1701"/>
                  <a:pt x="16896" y="1738"/>
                  <a:pt x="17081" y="1886"/>
                </a:cubicBezTo>
                <a:cubicBezTo>
                  <a:pt x="17229" y="1886"/>
                  <a:pt x="17303" y="1738"/>
                  <a:pt x="17450" y="1849"/>
                </a:cubicBezTo>
                <a:cubicBezTo>
                  <a:pt x="17968" y="2108"/>
                  <a:pt x="18523" y="2071"/>
                  <a:pt x="19225" y="2256"/>
                </a:cubicBezTo>
                <a:lnTo>
                  <a:pt x="19299" y="2292"/>
                </a:lnTo>
                <a:cubicBezTo>
                  <a:pt x="19484" y="2329"/>
                  <a:pt x="19669" y="2403"/>
                  <a:pt x="19891" y="2477"/>
                </a:cubicBezTo>
                <a:cubicBezTo>
                  <a:pt x="20186" y="2662"/>
                  <a:pt x="20519" y="2625"/>
                  <a:pt x="20926" y="2810"/>
                </a:cubicBezTo>
                <a:lnTo>
                  <a:pt x="21628" y="3069"/>
                </a:lnTo>
                <a:lnTo>
                  <a:pt x="21702" y="3143"/>
                </a:lnTo>
                <a:lnTo>
                  <a:pt x="22035" y="3254"/>
                </a:lnTo>
                <a:cubicBezTo>
                  <a:pt x="22220" y="3365"/>
                  <a:pt x="22368" y="3402"/>
                  <a:pt x="22552" y="3513"/>
                </a:cubicBezTo>
                <a:cubicBezTo>
                  <a:pt x="22737" y="3586"/>
                  <a:pt x="22811" y="3623"/>
                  <a:pt x="23033" y="3771"/>
                </a:cubicBezTo>
                <a:cubicBezTo>
                  <a:pt x="23329" y="3919"/>
                  <a:pt x="23588" y="3919"/>
                  <a:pt x="23846" y="4178"/>
                </a:cubicBezTo>
                <a:cubicBezTo>
                  <a:pt x="24031" y="4252"/>
                  <a:pt x="24142" y="4548"/>
                  <a:pt x="24327" y="4474"/>
                </a:cubicBezTo>
                <a:lnTo>
                  <a:pt x="24401" y="4511"/>
                </a:lnTo>
                <a:cubicBezTo>
                  <a:pt x="24327" y="4622"/>
                  <a:pt x="24401" y="4659"/>
                  <a:pt x="24438" y="4696"/>
                </a:cubicBezTo>
                <a:cubicBezTo>
                  <a:pt x="24660" y="4659"/>
                  <a:pt x="24808" y="5065"/>
                  <a:pt x="25029" y="4991"/>
                </a:cubicBezTo>
                <a:cubicBezTo>
                  <a:pt x="24993" y="5102"/>
                  <a:pt x="25066" y="5176"/>
                  <a:pt x="25177" y="5250"/>
                </a:cubicBezTo>
                <a:cubicBezTo>
                  <a:pt x="25251" y="5361"/>
                  <a:pt x="25140" y="5435"/>
                  <a:pt x="25325" y="5398"/>
                </a:cubicBezTo>
                <a:lnTo>
                  <a:pt x="25547" y="5620"/>
                </a:lnTo>
                <a:cubicBezTo>
                  <a:pt x="25584" y="5731"/>
                  <a:pt x="25695" y="5620"/>
                  <a:pt x="25732" y="5731"/>
                </a:cubicBezTo>
                <a:lnTo>
                  <a:pt x="26065" y="6100"/>
                </a:lnTo>
                <a:lnTo>
                  <a:pt x="26102" y="6137"/>
                </a:lnTo>
                <a:cubicBezTo>
                  <a:pt x="26250" y="6285"/>
                  <a:pt x="26176" y="6655"/>
                  <a:pt x="26508" y="6507"/>
                </a:cubicBezTo>
                <a:cubicBezTo>
                  <a:pt x="26508" y="6581"/>
                  <a:pt x="26508" y="6692"/>
                  <a:pt x="26619" y="6766"/>
                </a:cubicBezTo>
                <a:cubicBezTo>
                  <a:pt x="26730" y="6914"/>
                  <a:pt x="26841" y="7247"/>
                  <a:pt x="27026" y="7247"/>
                </a:cubicBezTo>
                <a:cubicBezTo>
                  <a:pt x="27100" y="7653"/>
                  <a:pt x="27396" y="7949"/>
                  <a:pt x="27580" y="8060"/>
                </a:cubicBezTo>
                <a:cubicBezTo>
                  <a:pt x="27654" y="8208"/>
                  <a:pt x="27765" y="8319"/>
                  <a:pt x="27654" y="8430"/>
                </a:cubicBezTo>
                <a:cubicBezTo>
                  <a:pt x="27765" y="8578"/>
                  <a:pt x="27802" y="8725"/>
                  <a:pt x="27913" y="8725"/>
                </a:cubicBezTo>
                <a:cubicBezTo>
                  <a:pt x="27765" y="8910"/>
                  <a:pt x="28098" y="9132"/>
                  <a:pt x="28135" y="9132"/>
                </a:cubicBezTo>
                <a:cubicBezTo>
                  <a:pt x="28357" y="9613"/>
                  <a:pt x="28542" y="10056"/>
                  <a:pt x="28764" y="10352"/>
                </a:cubicBezTo>
                <a:cubicBezTo>
                  <a:pt x="28837" y="10426"/>
                  <a:pt x="28727" y="10463"/>
                  <a:pt x="28764" y="10574"/>
                </a:cubicBezTo>
                <a:lnTo>
                  <a:pt x="28874" y="10537"/>
                </a:lnTo>
                <a:lnTo>
                  <a:pt x="29133" y="11202"/>
                </a:lnTo>
                <a:cubicBezTo>
                  <a:pt x="29244" y="11498"/>
                  <a:pt x="29281" y="11831"/>
                  <a:pt x="29466" y="12016"/>
                </a:cubicBezTo>
                <a:cubicBezTo>
                  <a:pt x="29577" y="12238"/>
                  <a:pt x="29614" y="12496"/>
                  <a:pt x="29651" y="12792"/>
                </a:cubicBezTo>
                <a:lnTo>
                  <a:pt x="29688" y="12940"/>
                </a:lnTo>
                <a:cubicBezTo>
                  <a:pt x="29799" y="13199"/>
                  <a:pt x="29762" y="13606"/>
                  <a:pt x="29947" y="13790"/>
                </a:cubicBezTo>
                <a:lnTo>
                  <a:pt x="29984" y="14160"/>
                </a:lnTo>
                <a:cubicBezTo>
                  <a:pt x="30058" y="14345"/>
                  <a:pt x="29984" y="14715"/>
                  <a:pt x="30131" y="14863"/>
                </a:cubicBezTo>
                <a:lnTo>
                  <a:pt x="30168" y="15343"/>
                </a:lnTo>
                <a:cubicBezTo>
                  <a:pt x="30205" y="15454"/>
                  <a:pt x="30131" y="15787"/>
                  <a:pt x="30242" y="15824"/>
                </a:cubicBezTo>
                <a:cubicBezTo>
                  <a:pt x="30168" y="16083"/>
                  <a:pt x="30316" y="16489"/>
                  <a:pt x="30242" y="16859"/>
                </a:cubicBezTo>
                <a:cubicBezTo>
                  <a:pt x="30316" y="16933"/>
                  <a:pt x="30168" y="17118"/>
                  <a:pt x="30316" y="17118"/>
                </a:cubicBezTo>
                <a:lnTo>
                  <a:pt x="30242" y="17487"/>
                </a:lnTo>
                <a:cubicBezTo>
                  <a:pt x="30242" y="17561"/>
                  <a:pt x="30242" y="17598"/>
                  <a:pt x="30316" y="17598"/>
                </a:cubicBezTo>
                <a:cubicBezTo>
                  <a:pt x="30168" y="17672"/>
                  <a:pt x="30353" y="17931"/>
                  <a:pt x="30242" y="18153"/>
                </a:cubicBezTo>
                <a:cubicBezTo>
                  <a:pt x="30168" y="18523"/>
                  <a:pt x="30353" y="18523"/>
                  <a:pt x="30205" y="18781"/>
                </a:cubicBezTo>
                <a:cubicBezTo>
                  <a:pt x="30168" y="19151"/>
                  <a:pt x="30058" y="19595"/>
                  <a:pt x="30021" y="20038"/>
                </a:cubicBezTo>
                <a:lnTo>
                  <a:pt x="29947" y="20334"/>
                </a:lnTo>
                <a:cubicBezTo>
                  <a:pt x="29836" y="20556"/>
                  <a:pt x="29799" y="20778"/>
                  <a:pt x="29762" y="21000"/>
                </a:cubicBezTo>
                <a:cubicBezTo>
                  <a:pt x="29688" y="21258"/>
                  <a:pt x="29503" y="21517"/>
                  <a:pt x="29503" y="21702"/>
                </a:cubicBezTo>
                <a:cubicBezTo>
                  <a:pt x="29466" y="21887"/>
                  <a:pt x="29281" y="22109"/>
                  <a:pt x="29318" y="22220"/>
                </a:cubicBezTo>
                <a:cubicBezTo>
                  <a:pt x="28874" y="23107"/>
                  <a:pt x="28394" y="23883"/>
                  <a:pt x="27802" y="24660"/>
                </a:cubicBezTo>
                <a:lnTo>
                  <a:pt x="27765" y="24697"/>
                </a:lnTo>
                <a:cubicBezTo>
                  <a:pt x="27396" y="25214"/>
                  <a:pt x="26989" y="25695"/>
                  <a:pt x="26508" y="26139"/>
                </a:cubicBezTo>
                <a:lnTo>
                  <a:pt x="26471" y="26176"/>
                </a:lnTo>
                <a:cubicBezTo>
                  <a:pt x="26139" y="26508"/>
                  <a:pt x="25806" y="26841"/>
                  <a:pt x="25510" y="27100"/>
                </a:cubicBezTo>
                <a:cubicBezTo>
                  <a:pt x="25436" y="27211"/>
                  <a:pt x="25325" y="27285"/>
                  <a:pt x="25214" y="27396"/>
                </a:cubicBezTo>
                <a:lnTo>
                  <a:pt x="24105" y="28320"/>
                </a:lnTo>
                <a:lnTo>
                  <a:pt x="23883" y="28505"/>
                </a:lnTo>
                <a:lnTo>
                  <a:pt x="23883" y="28505"/>
                </a:lnTo>
                <a:cubicBezTo>
                  <a:pt x="23846" y="28542"/>
                  <a:pt x="23772" y="28542"/>
                  <a:pt x="23772" y="28542"/>
                </a:cubicBezTo>
                <a:lnTo>
                  <a:pt x="23846" y="28505"/>
                </a:lnTo>
                <a:lnTo>
                  <a:pt x="23846" y="28505"/>
                </a:lnTo>
                <a:lnTo>
                  <a:pt x="23883" y="28468"/>
                </a:lnTo>
                <a:lnTo>
                  <a:pt x="23920" y="28394"/>
                </a:lnTo>
                <a:cubicBezTo>
                  <a:pt x="23957" y="28357"/>
                  <a:pt x="24031" y="28357"/>
                  <a:pt x="24068" y="28320"/>
                </a:cubicBezTo>
                <a:lnTo>
                  <a:pt x="24105" y="28283"/>
                </a:lnTo>
                <a:cubicBezTo>
                  <a:pt x="24771" y="27802"/>
                  <a:pt x="25325" y="27433"/>
                  <a:pt x="25991" y="26841"/>
                </a:cubicBezTo>
                <a:lnTo>
                  <a:pt x="26065" y="26804"/>
                </a:lnTo>
                <a:cubicBezTo>
                  <a:pt x="26360" y="26508"/>
                  <a:pt x="26730" y="26139"/>
                  <a:pt x="26915" y="25991"/>
                </a:cubicBezTo>
                <a:lnTo>
                  <a:pt x="27026" y="25917"/>
                </a:lnTo>
                <a:lnTo>
                  <a:pt x="27396" y="25547"/>
                </a:lnTo>
                <a:cubicBezTo>
                  <a:pt x="28098" y="24808"/>
                  <a:pt x="28542" y="24105"/>
                  <a:pt x="29133" y="23292"/>
                </a:cubicBezTo>
                <a:lnTo>
                  <a:pt x="29207" y="23218"/>
                </a:lnTo>
                <a:lnTo>
                  <a:pt x="29466" y="22811"/>
                </a:lnTo>
                <a:lnTo>
                  <a:pt x="29577" y="22663"/>
                </a:lnTo>
                <a:cubicBezTo>
                  <a:pt x="29614" y="22478"/>
                  <a:pt x="29614" y="22478"/>
                  <a:pt x="29762" y="22405"/>
                </a:cubicBezTo>
                <a:lnTo>
                  <a:pt x="29799" y="22294"/>
                </a:lnTo>
                <a:cubicBezTo>
                  <a:pt x="29873" y="21998"/>
                  <a:pt x="30131" y="21443"/>
                  <a:pt x="30242" y="21185"/>
                </a:cubicBezTo>
                <a:lnTo>
                  <a:pt x="30242" y="21148"/>
                </a:lnTo>
                <a:cubicBezTo>
                  <a:pt x="30242" y="20926"/>
                  <a:pt x="30427" y="20556"/>
                  <a:pt x="30538" y="20260"/>
                </a:cubicBezTo>
                <a:cubicBezTo>
                  <a:pt x="30538" y="20038"/>
                  <a:pt x="30760" y="19632"/>
                  <a:pt x="30723" y="19410"/>
                </a:cubicBezTo>
                <a:lnTo>
                  <a:pt x="30871" y="18892"/>
                </a:lnTo>
                <a:cubicBezTo>
                  <a:pt x="30797" y="18338"/>
                  <a:pt x="31056" y="18153"/>
                  <a:pt x="30945" y="1800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2765;p81"/>
          <p:cNvSpPr/>
          <p:nvPr/>
        </p:nvSpPr>
        <p:spPr>
          <a:xfrm flipH="1">
            <a:off x="6769036" y="2020449"/>
            <a:ext cx="963031" cy="973211"/>
          </a:xfrm>
          <a:custGeom>
            <a:avLst/>
            <a:gdLst/>
            <a:ahLst/>
            <a:cxnLst/>
            <a:rect l="l" t="t" r="r" b="b"/>
            <a:pathLst>
              <a:path w="29873" h="29208" extrusionOk="0">
                <a:moveTo>
                  <a:pt x="29540" y="13606"/>
                </a:moveTo>
                <a:cubicBezTo>
                  <a:pt x="29873" y="13495"/>
                  <a:pt x="29392" y="13310"/>
                  <a:pt x="29577" y="13088"/>
                </a:cubicBezTo>
                <a:cubicBezTo>
                  <a:pt x="29540" y="12940"/>
                  <a:pt x="29725" y="12681"/>
                  <a:pt x="29503" y="12681"/>
                </a:cubicBezTo>
                <a:cubicBezTo>
                  <a:pt x="29503" y="12349"/>
                  <a:pt x="29540" y="12016"/>
                  <a:pt x="29355" y="11794"/>
                </a:cubicBezTo>
                <a:lnTo>
                  <a:pt x="29355" y="11757"/>
                </a:lnTo>
                <a:cubicBezTo>
                  <a:pt x="29355" y="11609"/>
                  <a:pt x="29355" y="11461"/>
                  <a:pt x="29318" y="11313"/>
                </a:cubicBezTo>
                <a:cubicBezTo>
                  <a:pt x="29207" y="11055"/>
                  <a:pt x="29355" y="10537"/>
                  <a:pt x="29060" y="10389"/>
                </a:cubicBezTo>
                <a:cubicBezTo>
                  <a:pt x="29023" y="10204"/>
                  <a:pt x="29023" y="10020"/>
                  <a:pt x="28986" y="9835"/>
                </a:cubicBezTo>
                <a:cubicBezTo>
                  <a:pt x="28986" y="9613"/>
                  <a:pt x="28838" y="9539"/>
                  <a:pt x="28764" y="9391"/>
                </a:cubicBezTo>
                <a:cubicBezTo>
                  <a:pt x="28875" y="9354"/>
                  <a:pt x="28838" y="9169"/>
                  <a:pt x="28690" y="9206"/>
                </a:cubicBezTo>
                <a:cubicBezTo>
                  <a:pt x="28690" y="9058"/>
                  <a:pt x="28616" y="8689"/>
                  <a:pt x="28505" y="8615"/>
                </a:cubicBezTo>
                <a:cubicBezTo>
                  <a:pt x="28505" y="8541"/>
                  <a:pt x="28468" y="8504"/>
                  <a:pt x="28394" y="8541"/>
                </a:cubicBezTo>
                <a:cubicBezTo>
                  <a:pt x="28320" y="8430"/>
                  <a:pt x="28431" y="8356"/>
                  <a:pt x="28579" y="8430"/>
                </a:cubicBezTo>
                <a:cubicBezTo>
                  <a:pt x="28505" y="8282"/>
                  <a:pt x="28320" y="8282"/>
                  <a:pt x="28320" y="8097"/>
                </a:cubicBezTo>
                <a:lnTo>
                  <a:pt x="28246" y="8134"/>
                </a:lnTo>
                <a:lnTo>
                  <a:pt x="28246" y="8097"/>
                </a:lnTo>
                <a:cubicBezTo>
                  <a:pt x="28394" y="8060"/>
                  <a:pt x="28320" y="7949"/>
                  <a:pt x="28283" y="7875"/>
                </a:cubicBezTo>
                <a:cubicBezTo>
                  <a:pt x="28135" y="7690"/>
                  <a:pt x="28209" y="7210"/>
                  <a:pt x="27913" y="7210"/>
                </a:cubicBezTo>
                <a:cubicBezTo>
                  <a:pt x="27729" y="6766"/>
                  <a:pt x="27655" y="6655"/>
                  <a:pt x="27359" y="6322"/>
                </a:cubicBezTo>
                <a:lnTo>
                  <a:pt x="27322" y="6285"/>
                </a:lnTo>
                <a:cubicBezTo>
                  <a:pt x="27285" y="6064"/>
                  <a:pt x="27137" y="6027"/>
                  <a:pt x="26989" y="5916"/>
                </a:cubicBezTo>
                <a:cubicBezTo>
                  <a:pt x="27026" y="5879"/>
                  <a:pt x="27100" y="5842"/>
                  <a:pt x="27026" y="5731"/>
                </a:cubicBezTo>
                <a:cubicBezTo>
                  <a:pt x="26915" y="5583"/>
                  <a:pt x="26841" y="5176"/>
                  <a:pt x="26620" y="5287"/>
                </a:cubicBezTo>
                <a:lnTo>
                  <a:pt x="26361" y="4844"/>
                </a:lnTo>
                <a:cubicBezTo>
                  <a:pt x="26102" y="4548"/>
                  <a:pt x="25880" y="4252"/>
                  <a:pt x="25621" y="3919"/>
                </a:cubicBezTo>
                <a:cubicBezTo>
                  <a:pt x="25547" y="3845"/>
                  <a:pt x="25436" y="3919"/>
                  <a:pt x="25363" y="3845"/>
                </a:cubicBezTo>
                <a:cubicBezTo>
                  <a:pt x="25252" y="3624"/>
                  <a:pt x="25178" y="3439"/>
                  <a:pt x="24919" y="3365"/>
                </a:cubicBezTo>
                <a:lnTo>
                  <a:pt x="24882" y="3328"/>
                </a:lnTo>
                <a:cubicBezTo>
                  <a:pt x="24734" y="3254"/>
                  <a:pt x="24623" y="3106"/>
                  <a:pt x="24512" y="2995"/>
                </a:cubicBezTo>
                <a:lnTo>
                  <a:pt x="24438" y="2958"/>
                </a:lnTo>
                <a:cubicBezTo>
                  <a:pt x="24253" y="2884"/>
                  <a:pt x="24069" y="2514"/>
                  <a:pt x="23847" y="2625"/>
                </a:cubicBezTo>
                <a:lnTo>
                  <a:pt x="23699" y="2551"/>
                </a:lnTo>
                <a:lnTo>
                  <a:pt x="23440" y="2293"/>
                </a:lnTo>
                <a:cubicBezTo>
                  <a:pt x="23144" y="2034"/>
                  <a:pt x="22183" y="1627"/>
                  <a:pt x="21924" y="1368"/>
                </a:cubicBezTo>
                <a:lnTo>
                  <a:pt x="21813" y="1331"/>
                </a:lnTo>
                <a:cubicBezTo>
                  <a:pt x="21444" y="1257"/>
                  <a:pt x="21000" y="814"/>
                  <a:pt x="20630" y="962"/>
                </a:cubicBezTo>
                <a:cubicBezTo>
                  <a:pt x="20482" y="962"/>
                  <a:pt x="20519" y="777"/>
                  <a:pt x="20445" y="777"/>
                </a:cubicBezTo>
                <a:cubicBezTo>
                  <a:pt x="20113" y="629"/>
                  <a:pt x="19743" y="555"/>
                  <a:pt x="19410" y="444"/>
                </a:cubicBezTo>
                <a:cubicBezTo>
                  <a:pt x="19077" y="296"/>
                  <a:pt x="18856" y="518"/>
                  <a:pt x="18523" y="370"/>
                </a:cubicBezTo>
                <a:lnTo>
                  <a:pt x="18227" y="333"/>
                </a:lnTo>
                <a:cubicBezTo>
                  <a:pt x="18042" y="259"/>
                  <a:pt x="17894" y="259"/>
                  <a:pt x="17710" y="222"/>
                </a:cubicBezTo>
                <a:cubicBezTo>
                  <a:pt x="17303" y="222"/>
                  <a:pt x="16748" y="0"/>
                  <a:pt x="16453" y="222"/>
                </a:cubicBezTo>
                <a:cubicBezTo>
                  <a:pt x="15676" y="74"/>
                  <a:pt x="14752" y="296"/>
                  <a:pt x="14049" y="444"/>
                </a:cubicBezTo>
                <a:cubicBezTo>
                  <a:pt x="13791" y="555"/>
                  <a:pt x="13273" y="407"/>
                  <a:pt x="13125" y="740"/>
                </a:cubicBezTo>
                <a:cubicBezTo>
                  <a:pt x="12792" y="555"/>
                  <a:pt x="12534" y="925"/>
                  <a:pt x="12312" y="851"/>
                </a:cubicBezTo>
                <a:cubicBezTo>
                  <a:pt x="12053" y="962"/>
                  <a:pt x="11609" y="888"/>
                  <a:pt x="11498" y="1147"/>
                </a:cubicBezTo>
                <a:cubicBezTo>
                  <a:pt x="11314" y="1294"/>
                  <a:pt x="11240" y="999"/>
                  <a:pt x="11203" y="1257"/>
                </a:cubicBezTo>
                <a:cubicBezTo>
                  <a:pt x="10500" y="1516"/>
                  <a:pt x="9650" y="1738"/>
                  <a:pt x="9169" y="2071"/>
                </a:cubicBezTo>
                <a:cubicBezTo>
                  <a:pt x="9058" y="2256"/>
                  <a:pt x="8800" y="2182"/>
                  <a:pt x="8504" y="2404"/>
                </a:cubicBezTo>
                <a:lnTo>
                  <a:pt x="8541" y="2514"/>
                </a:lnTo>
                <a:cubicBezTo>
                  <a:pt x="8282" y="2625"/>
                  <a:pt x="8060" y="2773"/>
                  <a:pt x="7764" y="2958"/>
                </a:cubicBezTo>
                <a:cubicBezTo>
                  <a:pt x="7025" y="3476"/>
                  <a:pt x="6692" y="3808"/>
                  <a:pt x="5879" y="4363"/>
                </a:cubicBezTo>
                <a:cubicBezTo>
                  <a:pt x="5657" y="4548"/>
                  <a:pt x="5472" y="4733"/>
                  <a:pt x="5213" y="4918"/>
                </a:cubicBezTo>
                <a:cubicBezTo>
                  <a:pt x="5103" y="5102"/>
                  <a:pt x="4733" y="5213"/>
                  <a:pt x="4770" y="5472"/>
                </a:cubicBezTo>
                <a:cubicBezTo>
                  <a:pt x="4585" y="5509"/>
                  <a:pt x="4437" y="5583"/>
                  <a:pt x="4363" y="5879"/>
                </a:cubicBezTo>
                <a:cubicBezTo>
                  <a:pt x="3846" y="5916"/>
                  <a:pt x="3809" y="6655"/>
                  <a:pt x="3365" y="6803"/>
                </a:cubicBezTo>
                <a:cubicBezTo>
                  <a:pt x="3291" y="6988"/>
                  <a:pt x="2921" y="7173"/>
                  <a:pt x="3069" y="7395"/>
                </a:cubicBezTo>
                <a:lnTo>
                  <a:pt x="2995" y="7432"/>
                </a:lnTo>
                <a:cubicBezTo>
                  <a:pt x="2736" y="7358"/>
                  <a:pt x="2699" y="7801"/>
                  <a:pt x="2552" y="7912"/>
                </a:cubicBezTo>
                <a:cubicBezTo>
                  <a:pt x="2441" y="8060"/>
                  <a:pt x="2589" y="8171"/>
                  <a:pt x="2404" y="8282"/>
                </a:cubicBezTo>
                <a:cubicBezTo>
                  <a:pt x="2256" y="8171"/>
                  <a:pt x="2219" y="8356"/>
                  <a:pt x="2182" y="8467"/>
                </a:cubicBezTo>
                <a:cubicBezTo>
                  <a:pt x="2182" y="8541"/>
                  <a:pt x="2145" y="8652"/>
                  <a:pt x="2034" y="8689"/>
                </a:cubicBezTo>
                <a:cubicBezTo>
                  <a:pt x="2367" y="7616"/>
                  <a:pt x="2626" y="6951"/>
                  <a:pt x="3069" y="6064"/>
                </a:cubicBezTo>
                <a:cubicBezTo>
                  <a:pt x="3291" y="5879"/>
                  <a:pt x="3106" y="5694"/>
                  <a:pt x="3254" y="5509"/>
                </a:cubicBezTo>
                <a:cubicBezTo>
                  <a:pt x="3365" y="5398"/>
                  <a:pt x="3328" y="5139"/>
                  <a:pt x="3661" y="4918"/>
                </a:cubicBezTo>
                <a:cubicBezTo>
                  <a:pt x="3735" y="4770"/>
                  <a:pt x="3883" y="4585"/>
                  <a:pt x="4030" y="4437"/>
                </a:cubicBezTo>
                <a:lnTo>
                  <a:pt x="4067" y="4400"/>
                </a:lnTo>
                <a:cubicBezTo>
                  <a:pt x="4104" y="4326"/>
                  <a:pt x="4067" y="4252"/>
                  <a:pt x="4067" y="4215"/>
                </a:cubicBezTo>
                <a:cubicBezTo>
                  <a:pt x="4178" y="4030"/>
                  <a:pt x="4548" y="3882"/>
                  <a:pt x="4437" y="3661"/>
                </a:cubicBezTo>
                <a:cubicBezTo>
                  <a:pt x="4733" y="3587"/>
                  <a:pt x="4659" y="3402"/>
                  <a:pt x="4844" y="3217"/>
                </a:cubicBezTo>
                <a:cubicBezTo>
                  <a:pt x="5103" y="2921"/>
                  <a:pt x="5694" y="2662"/>
                  <a:pt x="5768" y="2293"/>
                </a:cubicBezTo>
                <a:cubicBezTo>
                  <a:pt x="6027" y="2071"/>
                  <a:pt x="6507" y="1960"/>
                  <a:pt x="6581" y="1664"/>
                </a:cubicBezTo>
                <a:cubicBezTo>
                  <a:pt x="6951" y="1627"/>
                  <a:pt x="7506" y="1553"/>
                  <a:pt x="7617" y="1147"/>
                </a:cubicBezTo>
                <a:cubicBezTo>
                  <a:pt x="7691" y="1110"/>
                  <a:pt x="7617" y="962"/>
                  <a:pt x="7580" y="851"/>
                </a:cubicBezTo>
                <a:cubicBezTo>
                  <a:pt x="7691" y="777"/>
                  <a:pt x="7580" y="666"/>
                  <a:pt x="7617" y="555"/>
                </a:cubicBezTo>
                <a:lnTo>
                  <a:pt x="7691" y="555"/>
                </a:lnTo>
                <a:cubicBezTo>
                  <a:pt x="7617" y="333"/>
                  <a:pt x="7543" y="222"/>
                  <a:pt x="7432" y="148"/>
                </a:cubicBezTo>
                <a:cubicBezTo>
                  <a:pt x="7395" y="74"/>
                  <a:pt x="7358" y="74"/>
                  <a:pt x="7321" y="74"/>
                </a:cubicBezTo>
                <a:lnTo>
                  <a:pt x="7210" y="74"/>
                </a:lnTo>
                <a:cubicBezTo>
                  <a:pt x="7173" y="74"/>
                  <a:pt x="7136" y="148"/>
                  <a:pt x="7062" y="148"/>
                </a:cubicBezTo>
                <a:lnTo>
                  <a:pt x="6803" y="296"/>
                </a:lnTo>
                <a:cubicBezTo>
                  <a:pt x="6249" y="222"/>
                  <a:pt x="6323" y="740"/>
                  <a:pt x="5731" y="851"/>
                </a:cubicBezTo>
                <a:cubicBezTo>
                  <a:pt x="5176" y="1257"/>
                  <a:pt x="4918" y="1479"/>
                  <a:pt x="4400" y="1960"/>
                </a:cubicBezTo>
                <a:cubicBezTo>
                  <a:pt x="4252" y="2145"/>
                  <a:pt x="3809" y="2293"/>
                  <a:pt x="3919" y="2551"/>
                </a:cubicBezTo>
                <a:lnTo>
                  <a:pt x="3846" y="2662"/>
                </a:lnTo>
                <a:cubicBezTo>
                  <a:pt x="3698" y="2810"/>
                  <a:pt x="3550" y="2995"/>
                  <a:pt x="3365" y="3143"/>
                </a:cubicBezTo>
                <a:cubicBezTo>
                  <a:pt x="3254" y="3291"/>
                  <a:pt x="3180" y="3365"/>
                  <a:pt x="3180" y="3513"/>
                </a:cubicBezTo>
                <a:lnTo>
                  <a:pt x="3143" y="3550"/>
                </a:lnTo>
                <a:cubicBezTo>
                  <a:pt x="2958" y="3882"/>
                  <a:pt x="2515" y="4215"/>
                  <a:pt x="2589" y="4474"/>
                </a:cubicBezTo>
                <a:cubicBezTo>
                  <a:pt x="1997" y="5250"/>
                  <a:pt x="1849" y="5953"/>
                  <a:pt x="1405" y="6840"/>
                </a:cubicBezTo>
                <a:lnTo>
                  <a:pt x="1479" y="6877"/>
                </a:lnTo>
                <a:cubicBezTo>
                  <a:pt x="1442" y="7136"/>
                  <a:pt x="1110" y="7358"/>
                  <a:pt x="1295" y="7542"/>
                </a:cubicBezTo>
                <a:cubicBezTo>
                  <a:pt x="1036" y="7653"/>
                  <a:pt x="1036" y="8208"/>
                  <a:pt x="925" y="8393"/>
                </a:cubicBezTo>
                <a:lnTo>
                  <a:pt x="666" y="9243"/>
                </a:lnTo>
                <a:lnTo>
                  <a:pt x="740" y="9280"/>
                </a:lnTo>
                <a:lnTo>
                  <a:pt x="740" y="9391"/>
                </a:lnTo>
                <a:cubicBezTo>
                  <a:pt x="407" y="9391"/>
                  <a:pt x="777" y="9761"/>
                  <a:pt x="555" y="9946"/>
                </a:cubicBezTo>
                <a:cubicBezTo>
                  <a:pt x="555" y="10056"/>
                  <a:pt x="296" y="10352"/>
                  <a:pt x="518" y="10463"/>
                </a:cubicBezTo>
                <a:cubicBezTo>
                  <a:pt x="407" y="10759"/>
                  <a:pt x="296" y="11203"/>
                  <a:pt x="370" y="11461"/>
                </a:cubicBezTo>
                <a:lnTo>
                  <a:pt x="370" y="11572"/>
                </a:lnTo>
                <a:lnTo>
                  <a:pt x="296" y="12053"/>
                </a:lnTo>
                <a:cubicBezTo>
                  <a:pt x="296" y="12386"/>
                  <a:pt x="1" y="12903"/>
                  <a:pt x="222" y="13125"/>
                </a:cubicBezTo>
                <a:cubicBezTo>
                  <a:pt x="185" y="13347"/>
                  <a:pt x="185" y="13532"/>
                  <a:pt x="148" y="13791"/>
                </a:cubicBezTo>
                <a:cubicBezTo>
                  <a:pt x="38" y="14012"/>
                  <a:pt x="148" y="14197"/>
                  <a:pt x="185" y="14382"/>
                </a:cubicBezTo>
                <a:cubicBezTo>
                  <a:pt x="38" y="14382"/>
                  <a:pt x="38" y="14567"/>
                  <a:pt x="185" y="14604"/>
                </a:cubicBezTo>
                <a:cubicBezTo>
                  <a:pt x="148" y="14752"/>
                  <a:pt x="112" y="15195"/>
                  <a:pt x="148" y="15306"/>
                </a:cubicBezTo>
                <a:cubicBezTo>
                  <a:pt x="148" y="15343"/>
                  <a:pt x="148" y="15380"/>
                  <a:pt x="222" y="15380"/>
                </a:cubicBezTo>
                <a:cubicBezTo>
                  <a:pt x="222" y="15528"/>
                  <a:pt x="148" y="15528"/>
                  <a:pt x="1" y="15491"/>
                </a:cubicBezTo>
                <a:cubicBezTo>
                  <a:pt x="1" y="15676"/>
                  <a:pt x="185" y="15713"/>
                  <a:pt x="112" y="15898"/>
                </a:cubicBezTo>
                <a:lnTo>
                  <a:pt x="185" y="15898"/>
                </a:lnTo>
                <a:lnTo>
                  <a:pt x="185" y="16009"/>
                </a:lnTo>
                <a:cubicBezTo>
                  <a:pt x="38" y="16009"/>
                  <a:pt x="38" y="16120"/>
                  <a:pt x="112" y="16231"/>
                </a:cubicBezTo>
                <a:cubicBezTo>
                  <a:pt x="185" y="16489"/>
                  <a:pt x="1" y="16970"/>
                  <a:pt x="222" y="17044"/>
                </a:cubicBezTo>
                <a:cubicBezTo>
                  <a:pt x="296" y="17672"/>
                  <a:pt x="333" y="17783"/>
                  <a:pt x="518" y="18264"/>
                </a:cubicBezTo>
                <a:lnTo>
                  <a:pt x="518" y="18338"/>
                </a:lnTo>
                <a:cubicBezTo>
                  <a:pt x="518" y="18597"/>
                  <a:pt x="592" y="18708"/>
                  <a:pt x="740" y="18892"/>
                </a:cubicBezTo>
                <a:cubicBezTo>
                  <a:pt x="666" y="18966"/>
                  <a:pt x="666" y="19003"/>
                  <a:pt x="666" y="19077"/>
                </a:cubicBezTo>
                <a:cubicBezTo>
                  <a:pt x="740" y="19262"/>
                  <a:pt x="666" y="19743"/>
                  <a:pt x="925" y="19743"/>
                </a:cubicBezTo>
                <a:cubicBezTo>
                  <a:pt x="962" y="19928"/>
                  <a:pt x="1036" y="20113"/>
                  <a:pt x="1110" y="20297"/>
                </a:cubicBezTo>
                <a:cubicBezTo>
                  <a:pt x="1258" y="20704"/>
                  <a:pt x="1442" y="21185"/>
                  <a:pt x="1627" y="21591"/>
                </a:cubicBezTo>
                <a:cubicBezTo>
                  <a:pt x="1664" y="21739"/>
                  <a:pt x="1812" y="21665"/>
                  <a:pt x="1849" y="21813"/>
                </a:cubicBezTo>
                <a:cubicBezTo>
                  <a:pt x="1960" y="22146"/>
                  <a:pt x="1960" y="22331"/>
                  <a:pt x="2219" y="22516"/>
                </a:cubicBezTo>
                <a:lnTo>
                  <a:pt x="2256" y="22553"/>
                </a:lnTo>
                <a:cubicBezTo>
                  <a:pt x="2367" y="22737"/>
                  <a:pt x="2441" y="22885"/>
                  <a:pt x="2589" y="23070"/>
                </a:cubicBezTo>
                <a:lnTo>
                  <a:pt x="2626" y="23107"/>
                </a:lnTo>
                <a:cubicBezTo>
                  <a:pt x="2810" y="23255"/>
                  <a:pt x="2921" y="23699"/>
                  <a:pt x="3180" y="23662"/>
                </a:cubicBezTo>
                <a:lnTo>
                  <a:pt x="3328" y="23847"/>
                </a:lnTo>
                <a:lnTo>
                  <a:pt x="3624" y="24179"/>
                </a:lnTo>
                <a:cubicBezTo>
                  <a:pt x="3846" y="24549"/>
                  <a:pt x="4733" y="25325"/>
                  <a:pt x="4992" y="25621"/>
                </a:cubicBezTo>
                <a:lnTo>
                  <a:pt x="5103" y="25695"/>
                </a:lnTo>
                <a:cubicBezTo>
                  <a:pt x="5472" y="25917"/>
                  <a:pt x="5842" y="26471"/>
                  <a:pt x="6249" y="26471"/>
                </a:cubicBezTo>
                <a:cubicBezTo>
                  <a:pt x="6397" y="26545"/>
                  <a:pt x="6286" y="26656"/>
                  <a:pt x="6397" y="26730"/>
                </a:cubicBezTo>
                <a:cubicBezTo>
                  <a:pt x="6692" y="26952"/>
                  <a:pt x="7025" y="27174"/>
                  <a:pt x="7358" y="27359"/>
                </a:cubicBezTo>
                <a:cubicBezTo>
                  <a:pt x="7691" y="27655"/>
                  <a:pt x="7949" y="27507"/>
                  <a:pt x="8282" y="27728"/>
                </a:cubicBezTo>
                <a:lnTo>
                  <a:pt x="8615" y="27876"/>
                </a:lnTo>
                <a:cubicBezTo>
                  <a:pt x="8800" y="27950"/>
                  <a:pt x="8911" y="28024"/>
                  <a:pt x="9095" y="28098"/>
                </a:cubicBezTo>
                <a:cubicBezTo>
                  <a:pt x="9539" y="28209"/>
                  <a:pt x="10020" y="28616"/>
                  <a:pt x="10463" y="28468"/>
                </a:cubicBezTo>
                <a:cubicBezTo>
                  <a:pt x="11240" y="28838"/>
                  <a:pt x="12238" y="28949"/>
                  <a:pt x="12977" y="28949"/>
                </a:cubicBezTo>
                <a:cubicBezTo>
                  <a:pt x="13310" y="28875"/>
                  <a:pt x="13791" y="29170"/>
                  <a:pt x="14012" y="28949"/>
                </a:cubicBezTo>
                <a:cubicBezTo>
                  <a:pt x="14271" y="29207"/>
                  <a:pt x="14641" y="28949"/>
                  <a:pt x="14900" y="29059"/>
                </a:cubicBezTo>
                <a:cubicBezTo>
                  <a:pt x="15159" y="29022"/>
                  <a:pt x="15639" y="29207"/>
                  <a:pt x="15750" y="28949"/>
                </a:cubicBezTo>
                <a:cubicBezTo>
                  <a:pt x="16009" y="28838"/>
                  <a:pt x="16009" y="29133"/>
                  <a:pt x="16083" y="28949"/>
                </a:cubicBezTo>
                <a:cubicBezTo>
                  <a:pt x="16859" y="28838"/>
                  <a:pt x="17784" y="28764"/>
                  <a:pt x="18338" y="28579"/>
                </a:cubicBezTo>
                <a:cubicBezTo>
                  <a:pt x="18486" y="28394"/>
                  <a:pt x="18782" y="28505"/>
                  <a:pt x="19077" y="28394"/>
                </a:cubicBezTo>
                <a:lnTo>
                  <a:pt x="19041" y="28283"/>
                </a:lnTo>
                <a:cubicBezTo>
                  <a:pt x="19336" y="28209"/>
                  <a:pt x="19632" y="28098"/>
                  <a:pt x="19928" y="28024"/>
                </a:cubicBezTo>
                <a:cubicBezTo>
                  <a:pt x="20741" y="27655"/>
                  <a:pt x="21185" y="27396"/>
                  <a:pt x="22109" y="26989"/>
                </a:cubicBezTo>
                <a:cubicBezTo>
                  <a:pt x="22331" y="26841"/>
                  <a:pt x="22590" y="26730"/>
                  <a:pt x="22848" y="26545"/>
                </a:cubicBezTo>
                <a:cubicBezTo>
                  <a:pt x="23033" y="26361"/>
                  <a:pt x="23403" y="26287"/>
                  <a:pt x="23403" y="26028"/>
                </a:cubicBezTo>
                <a:cubicBezTo>
                  <a:pt x="23588" y="25991"/>
                  <a:pt x="23773" y="25917"/>
                  <a:pt x="23847" y="25658"/>
                </a:cubicBezTo>
                <a:cubicBezTo>
                  <a:pt x="24364" y="25695"/>
                  <a:pt x="24549" y="24919"/>
                  <a:pt x="24956" y="24882"/>
                </a:cubicBezTo>
                <a:cubicBezTo>
                  <a:pt x="25067" y="24697"/>
                  <a:pt x="25473" y="24586"/>
                  <a:pt x="25363" y="24327"/>
                </a:cubicBezTo>
                <a:lnTo>
                  <a:pt x="25436" y="24253"/>
                </a:lnTo>
                <a:cubicBezTo>
                  <a:pt x="25658" y="24364"/>
                  <a:pt x="25806" y="23957"/>
                  <a:pt x="25991" y="23847"/>
                </a:cubicBezTo>
                <a:cubicBezTo>
                  <a:pt x="26065" y="23773"/>
                  <a:pt x="25991" y="23588"/>
                  <a:pt x="26176" y="23477"/>
                </a:cubicBezTo>
                <a:cubicBezTo>
                  <a:pt x="26287" y="23588"/>
                  <a:pt x="26361" y="23440"/>
                  <a:pt x="26435" y="23329"/>
                </a:cubicBezTo>
                <a:cubicBezTo>
                  <a:pt x="26583" y="22959"/>
                  <a:pt x="26841" y="23107"/>
                  <a:pt x="27026" y="22959"/>
                </a:cubicBezTo>
                <a:lnTo>
                  <a:pt x="26952" y="22922"/>
                </a:lnTo>
                <a:cubicBezTo>
                  <a:pt x="27100" y="22700"/>
                  <a:pt x="27137" y="22664"/>
                  <a:pt x="27100" y="22553"/>
                </a:cubicBezTo>
                <a:lnTo>
                  <a:pt x="27137" y="22516"/>
                </a:lnTo>
                <a:cubicBezTo>
                  <a:pt x="27359" y="22368"/>
                  <a:pt x="27137" y="22183"/>
                  <a:pt x="26915" y="21998"/>
                </a:cubicBezTo>
                <a:cubicBezTo>
                  <a:pt x="26952" y="21850"/>
                  <a:pt x="26952" y="21665"/>
                  <a:pt x="27174" y="21591"/>
                </a:cubicBezTo>
                <a:cubicBezTo>
                  <a:pt x="27396" y="21111"/>
                  <a:pt x="27581" y="20889"/>
                  <a:pt x="27840" y="20482"/>
                </a:cubicBezTo>
                <a:cubicBezTo>
                  <a:pt x="27877" y="20297"/>
                  <a:pt x="28246" y="20113"/>
                  <a:pt x="28061" y="19928"/>
                </a:cubicBezTo>
                <a:lnTo>
                  <a:pt x="28098" y="19817"/>
                </a:lnTo>
                <a:cubicBezTo>
                  <a:pt x="28209" y="19706"/>
                  <a:pt x="28283" y="19558"/>
                  <a:pt x="28320" y="19373"/>
                </a:cubicBezTo>
                <a:cubicBezTo>
                  <a:pt x="28431" y="19225"/>
                  <a:pt x="28431" y="19151"/>
                  <a:pt x="28394" y="19040"/>
                </a:cubicBezTo>
                <a:lnTo>
                  <a:pt x="28431" y="19003"/>
                </a:lnTo>
                <a:cubicBezTo>
                  <a:pt x="28468" y="18708"/>
                  <a:pt x="28875" y="18412"/>
                  <a:pt x="28690" y="18116"/>
                </a:cubicBezTo>
                <a:cubicBezTo>
                  <a:pt x="29060" y="17377"/>
                  <a:pt x="29060" y="16785"/>
                  <a:pt x="29355" y="16009"/>
                </a:cubicBezTo>
                <a:lnTo>
                  <a:pt x="29244" y="15935"/>
                </a:lnTo>
                <a:cubicBezTo>
                  <a:pt x="29244" y="15750"/>
                  <a:pt x="29540" y="15491"/>
                  <a:pt x="29318" y="15380"/>
                </a:cubicBezTo>
                <a:cubicBezTo>
                  <a:pt x="29540" y="15269"/>
                  <a:pt x="29429" y="14789"/>
                  <a:pt x="29429" y="14604"/>
                </a:cubicBezTo>
                <a:cubicBezTo>
                  <a:pt x="29503" y="14382"/>
                  <a:pt x="29540" y="14086"/>
                  <a:pt x="29540" y="13864"/>
                </a:cubicBezTo>
                <a:lnTo>
                  <a:pt x="29429" y="13864"/>
                </a:lnTo>
                <a:close/>
                <a:moveTo>
                  <a:pt x="24327" y="23699"/>
                </a:moveTo>
                <a:cubicBezTo>
                  <a:pt x="24032" y="23921"/>
                  <a:pt x="23810" y="24179"/>
                  <a:pt x="23514" y="24401"/>
                </a:cubicBezTo>
                <a:lnTo>
                  <a:pt x="23440" y="24512"/>
                </a:lnTo>
                <a:cubicBezTo>
                  <a:pt x="23255" y="24697"/>
                  <a:pt x="23070" y="24771"/>
                  <a:pt x="22848" y="24956"/>
                </a:cubicBezTo>
                <a:cubicBezTo>
                  <a:pt x="22664" y="25104"/>
                  <a:pt x="22405" y="25251"/>
                  <a:pt x="22368" y="25436"/>
                </a:cubicBezTo>
                <a:cubicBezTo>
                  <a:pt x="22146" y="25288"/>
                  <a:pt x="22183" y="25510"/>
                  <a:pt x="22035" y="25621"/>
                </a:cubicBezTo>
                <a:cubicBezTo>
                  <a:pt x="21998" y="25547"/>
                  <a:pt x="21961" y="25510"/>
                  <a:pt x="21998" y="25658"/>
                </a:cubicBezTo>
                <a:cubicBezTo>
                  <a:pt x="21628" y="25621"/>
                  <a:pt x="21591" y="25880"/>
                  <a:pt x="21222" y="25991"/>
                </a:cubicBezTo>
                <a:cubicBezTo>
                  <a:pt x="21074" y="26102"/>
                  <a:pt x="20667" y="26102"/>
                  <a:pt x="20667" y="26398"/>
                </a:cubicBezTo>
                <a:cubicBezTo>
                  <a:pt x="20482" y="26471"/>
                  <a:pt x="20298" y="26582"/>
                  <a:pt x="20113" y="26619"/>
                </a:cubicBezTo>
                <a:cubicBezTo>
                  <a:pt x="19780" y="26767"/>
                  <a:pt x="19447" y="26841"/>
                  <a:pt x="19151" y="26989"/>
                </a:cubicBezTo>
                <a:cubicBezTo>
                  <a:pt x="18967" y="27026"/>
                  <a:pt x="18708" y="27026"/>
                  <a:pt x="18671" y="27211"/>
                </a:cubicBezTo>
                <a:cubicBezTo>
                  <a:pt x="18597" y="26952"/>
                  <a:pt x="18634" y="27396"/>
                  <a:pt x="18449" y="27285"/>
                </a:cubicBezTo>
                <a:cubicBezTo>
                  <a:pt x="18153" y="27285"/>
                  <a:pt x="17747" y="27396"/>
                  <a:pt x="17229" y="27507"/>
                </a:cubicBezTo>
                <a:cubicBezTo>
                  <a:pt x="17044" y="27544"/>
                  <a:pt x="16933" y="27544"/>
                  <a:pt x="16748" y="27544"/>
                </a:cubicBezTo>
                <a:cubicBezTo>
                  <a:pt x="16009" y="27581"/>
                  <a:pt x="15713" y="27692"/>
                  <a:pt x="15306" y="27728"/>
                </a:cubicBezTo>
                <a:lnTo>
                  <a:pt x="14937" y="27728"/>
                </a:lnTo>
                <a:lnTo>
                  <a:pt x="14900" y="27728"/>
                </a:lnTo>
                <a:cubicBezTo>
                  <a:pt x="14641" y="27728"/>
                  <a:pt x="14382" y="27728"/>
                  <a:pt x="14160" y="27692"/>
                </a:cubicBezTo>
                <a:lnTo>
                  <a:pt x="14086" y="27692"/>
                </a:lnTo>
                <a:cubicBezTo>
                  <a:pt x="13902" y="27692"/>
                  <a:pt x="13717" y="27581"/>
                  <a:pt x="13643" y="27728"/>
                </a:cubicBezTo>
                <a:lnTo>
                  <a:pt x="13495" y="27728"/>
                </a:lnTo>
                <a:cubicBezTo>
                  <a:pt x="13347" y="27470"/>
                  <a:pt x="13162" y="27765"/>
                  <a:pt x="12940" y="27655"/>
                </a:cubicBezTo>
                <a:lnTo>
                  <a:pt x="12792" y="27655"/>
                </a:lnTo>
                <a:cubicBezTo>
                  <a:pt x="12349" y="27655"/>
                  <a:pt x="11831" y="27285"/>
                  <a:pt x="11425" y="27433"/>
                </a:cubicBezTo>
                <a:cubicBezTo>
                  <a:pt x="11388" y="27544"/>
                  <a:pt x="11425" y="27581"/>
                  <a:pt x="11425" y="27692"/>
                </a:cubicBezTo>
                <a:cubicBezTo>
                  <a:pt x="11277" y="27655"/>
                  <a:pt x="11425" y="27359"/>
                  <a:pt x="11240" y="27396"/>
                </a:cubicBezTo>
                <a:cubicBezTo>
                  <a:pt x="11055" y="27396"/>
                  <a:pt x="10833" y="27137"/>
                  <a:pt x="10648" y="27322"/>
                </a:cubicBezTo>
                <a:cubicBezTo>
                  <a:pt x="10537" y="27285"/>
                  <a:pt x="10574" y="27137"/>
                  <a:pt x="10500" y="27137"/>
                </a:cubicBezTo>
                <a:cubicBezTo>
                  <a:pt x="9946" y="26841"/>
                  <a:pt x="9539" y="26952"/>
                  <a:pt x="9095" y="26508"/>
                </a:cubicBezTo>
                <a:cubicBezTo>
                  <a:pt x="9058" y="26582"/>
                  <a:pt x="9058" y="26619"/>
                  <a:pt x="9021" y="26619"/>
                </a:cubicBezTo>
                <a:cubicBezTo>
                  <a:pt x="8874" y="26508"/>
                  <a:pt x="8689" y="26471"/>
                  <a:pt x="8541" y="26398"/>
                </a:cubicBezTo>
                <a:cubicBezTo>
                  <a:pt x="8615" y="26250"/>
                  <a:pt x="8504" y="26287"/>
                  <a:pt x="8467" y="26361"/>
                </a:cubicBezTo>
                <a:lnTo>
                  <a:pt x="8282" y="26250"/>
                </a:lnTo>
                <a:cubicBezTo>
                  <a:pt x="8282" y="25991"/>
                  <a:pt x="7801" y="25917"/>
                  <a:pt x="7617" y="25695"/>
                </a:cubicBezTo>
                <a:lnTo>
                  <a:pt x="7580" y="25806"/>
                </a:lnTo>
                <a:lnTo>
                  <a:pt x="7506" y="25695"/>
                </a:lnTo>
                <a:cubicBezTo>
                  <a:pt x="7321" y="25547"/>
                  <a:pt x="7136" y="25473"/>
                  <a:pt x="6988" y="25325"/>
                </a:cubicBezTo>
                <a:cubicBezTo>
                  <a:pt x="6692" y="25251"/>
                  <a:pt x="6507" y="24771"/>
                  <a:pt x="6212" y="24882"/>
                </a:cubicBezTo>
                <a:lnTo>
                  <a:pt x="6138" y="24808"/>
                </a:lnTo>
                <a:cubicBezTo>
                  <a:pt x="6101" y="24438"/>
                  <a:pt x="5509" y="24216"/>
                  <a:pt x="5287" y="23847"/>
                </a:cubicBezTo>
                <a:cubicBezTo>
                  <a:pt x="4807" y="23625"/>
                  <a:pt x="4844" y="22959"/>
                  <a:pt x="4252" y="23033"/>
                </a:cubicBezTo>
                <a:cubicBezTo>
                  <a:pt x="4252" y="23070"/>
                  <a:pt x="4363" y="23107"/>
                  <a:pt x="4252" y="23218"/>
                </a:cubicBezTo>
                <a:lnTo>
                  <a:pt x="4104" y="23070"/>
                </a:lnTo>
                <a:cubicBezTo>
                  <a:pt x="4178" y="23033"/>
                  <a:pt x="4289" y="22922"/>
                  <a:pt x="4252" y="22885"/>
                </a:cubicBezTo>
                <a:cubicBezTo>
                  <a:pt x="4104" y="22737"/>
                  <a:pt x="4030" y="22590"/>
                  <a:pt x="3919" y="22405"/>
                </a:cubicBezTo>
                <a:cubicBezTo>
                  <a:pt x="3883" y="22331"/>
                  <a:pt x="3846" y="22220"/>
                  <a:pt x="3735" y="22183"/>
                </a:cubicBezTo>
                <a:cubicBezTo>
                  <a:pt x="3698" y="22146"/>
                  <a:pt x="3624" y="22109"/>
                  <a:pt x="3550" y="22109"/>
                </a:cubicBezTo>
                <a:cubicBezTo>
                  <a:pt x="3550" y="21961"/>
                  <a:pt x="3550" y="21850"/>
                  <a:pt x="3365" y="21776"/>
                </a:cubicBezTo>
                <a:cubicBezTo>
                  <a:pt x="3365" y="21554"/>
                  <a:pt x="3365" y="21554"/>
                  <a:pt x="3180" y="21443"/>
                </a:cubicBezTo>
                <a:cubicBezTo>
                  <a:pt x="3291" y="21185"/>
                  <a:pt x="2958" y="21185"/>
                  <a:pt x="2884" y="20815"/>
                </a:cubicBezTo>
                <a:cubicBezTo>
                  <a:pt x="2699" y="20371"/>
                  <a:pt x="2552" y="19965"/>
                  <a:pt x="2404" y="19558"/>
                </a:cubicBezTo>
                <a:cubicBezTo>
                  <a:pt x="2367" y="19077"/>
                  <a:pt x="2071" y="18856"/>
                  <a:pt x="2034" y="18449"/>
                </a:cubicBezTo>
                <a:lnTo>
                  <a:pt x="2034" y="18375"/>
                </a:lnTo>
                <a:cubicBezTo>
                  <a:pt x="1849" y="18116"/>
                  <a:pt x="2034" y="18042"/>
                  <a:pt x="1849" y="17820"/>
                </a:cubicBezTo>
                <a:cubicBezTo>
                  <a:pt x="1775" y="17525"/>
                  <a:pt x="1775" y="17562"/>
                  <a:pt x="1775" y="17229"/>
                </a:cubicBezTo>
                <a:lnTo>
                  <a:pt x="1516" y="17229"/>
                </a:lnTo>
                <a:cubicBezTo>
                  <a:pt x="1516" y="17192"/>
                  <a:pt x="1627" y="17155"/>
                  <a:pt x="1775" y="17155"/>
                </a:cubicBezTo>
                <a:cubicBezTo>
                  <a:pt x="1775" y="17007"/>
                  <a:pt x="1627" y="17007"/>
                  <a:pt x="1627" y="16859"/>
                </a:cubicBezTo>
                <a:lnTo>
                  <a:pt x="1627" y="16526"/>
                </a:lnTo>
                <a:cubicBezTo>
                  <a:pt x="1627" y="16489"/>
                  <a:pt x="1516" y="16452"/>
                  <a:pt x="1479" y="16415"/>
                </a:cubicBezTo>
                <a:cubicBezTo>
                  <a:pt x="1664" y="16305"/>
                  <a:pt x="1664" y="15824"/>
                  <a:pt x="1479" y="15713"/>
                </a:cubicBezTo>
                <a:cubicBezTo>
                  <a:pt x="1516" y="15602"/>
                  <a:pt x="1627" y="15565"/>
                  <a:pt x="1590" y="15454"/>
                </a:cubicBezTo>
                <a:lnTo>
                  <a:pt x="1479" y="15454"/>
                </a:lnTo>
                <a:cubicBezTo>
                  <a:pt x="1627" y="15158"/>
                  <a:pt x="1516" y="15269"/>
                  <a:pt x="1479" y="14863"/>
                </a:cubicBezTo>
                <a:cubicBezTo>
                  <a:pt x="1479" y="14567"/>
                  <a:pt x="1516" y="14234"/>
                  <a:pt x="1516" y="13938"/>
                </a:cubicBezTo>
                <a:cubicBezTo>
                  <a:pt x="1479" y="13864"/>
                  <a:pt x="1701" y="13643"/>
                  <a:pt x="1442" y="13643"/>
                </a:cubicBezTo>
                <a:cubicBezTo>
                  <a:pt x="1479" y="13088"/>
                  <a:pt x="1627" y="12460"/>
                  <a:pt x="1516" y="12201"/>
                </a:cubicBezTo>
                <a:lnTo>
                  <a:pt x="1516" y="12164"/>
                </a:lnTo>
                <a:cubicBezTo>
                  <a:pt x="1479" y="11979"/>
                  <a:pt x="1775" y="11683"/>
                  <a:pt x="1516" y="11609"/>
                </a:cubicBezTo>
                <a:lnTo>
                  <a:pt x="1516" y="11535"/>
                </a:lnTo>
                <a:cubicBezTo>
                  <a:pt x="1479" y="11313"/>
                  <a:pt x="1775" y="11424"/>
                  <a:pt x="1701" y="11166"/>
                </a:cubicBezTo>
                <a:cubicBezTo>
                  <a:pt x="1627" y="10944"/>
                  <a:pt x="1812" y="10685"/>
                  <a:pt x="1664" y="10426"/>
                </a:cubicBezTo>
                <a:lnTo>
                  <a:pt x="1664" y="10389"/>
                </a:lnTo>
                <a:cubicBezTo>
                  <a:pt x="1886" y="10352"/>
                  <a:pt x="1775" y="10167"/>
                  <a:pt x="1812" y="9983"/>
                </a:cubicBezTo>
                <a:lnTo>
                  <a:pt x="1849" y="9798"/>
                </a:lnTo>
                <a:cubicBezTo>
                  <a:pt x="2034" y="9872"/>
                  <a:pt x="2219" y="10020"/>
                  <a:pt x="2256" y="10130"/>
                </a:cubicBezTo>
                <a:cubicBezTo>
                  <a:pt x="2367" y="9983"/>
                  <a:pt x="3069" y="10241"/>
                  <a:pt x="2921" y="10056"/>
                </a:cubicBezTo>
                <a:cubicBezTo>
                  <a:pt x="3698" y="9983"/>
                  <a:pt x="3365" y="9243"/>
                  <a:pt x="3550" y="8873"/>
                </a:cubicBezTo>
                <a:lnTo>
                  <a:pt x="3624" y="8836"/>
                </a:lnTo>
                <a:cubicBezTo>
                  <a:pt x="3883" y="8836"/>
                  <a:pt x="3698" y="8652"/>
                  <a:pt x="3919" y="8541"/>
                </a:cubicBezTo>
                <a:cubicBezTo>
                  <a:pt x="4030" y="8319"/>
                  <a:pt x="4437" y="8097"/>
                  <a:pt x="4289" y="7838"/>
                </a:cubicBezTo>
                <a:lnTo>
                  <a:pt x="4437" y="7653"/>
                </a:lnTo>
                <a:cubicBezTo>
                  <a:pt x="4659" y="7395"/>
                  <a:pt x="4918" y="7099"/>
                  <a:pt x="5140" y="6877"/>
                </a:cubicBezTo>
                <a:lnTo>
                  <a:pt x="5213" y="6803"/>
                </a:lnTo>
                <a:cubicBezTo>
                  <a:pt x="5472" y="6433"/>
                  <a:pt x="6064" y="6138"/>
                  <a:pt x="6138" y="5731"/>
                </a:cubicBezTo>
                <a:cubicBezTo>
                  <a:pt x="6397" y="5805"/>
                  <a:pt x="6323" y="5583"/>
                  <a:pt x="6434" y="5509"/>
                </a:cubicBezTo>
                <a:cubicBezTo>
                  <a:pt x="6470" y="5546"/>
                  <a:pt x="6581" y="5546"/>
                  <a:pt x="6470" y="5435"/>
                </a:cubicBezTo>
                <a:cubicBezTo>
                  <a:pt x="6840" y="5398"/>
                  <a:pt x="6840" y="5139"/>
                  <a:pt x="7210" y="4992"/>
                </a:cubicBezTo>
                <a:cubicBezTo>
                  <a:pt x="7358" y="4807"/>
                  <a:pt x="7764" y="4770"/>
                  <a:pt x="7691" y="4511"/>
                </a:cubicBezTo>
                <a:cubicBezTo>
                  <a:pt x="7875" y="4400"/>
                  <a:pt x="7986" y="4289"/>
                  <a:pt x="8171" y="4215"/>
                </a:cubicBezTo>
                <a:cubicBezTo>
                  <a:pt x="8467" y="4030"/>
                  <a:pt x="8726" y="3845"/>
                  <a:pt x="9058" y="3698"/>
                </a:cubicBezTo>
                <a:cubicBezTo>
                  <a:pt x="9206" y="3587"/>
                  <a:pt x="9428" y="3550"/>
                  <a:pt x="9428" y="3365"/>
                </a:cubicBezTo>
                <a:cubicBezTo>
                  <a:pt x="9576" y="3587"/>
                  <a:pt x="9428" y="3180"/>
                  <a:pt x="9650" y="3291"/>
                </a:cubicBezTo>
                <a:cubicBezTo>
                  <a:pt x="9946" y="3217"/>
                  <a:pt x="10278" y="2995"/>
                  <a:pt x="10759" y="2773"/>
                </a:cubicBezTo>
                <a:lnTo>
                  <a:pt x="11240" y="2588"/>
                </a:lnTo>
                <a:cubicBezTo>
                  <a:pt x="11868" y="2367"/>
                  <a:pt x="12127" y="2219"/>
                  <a:pt x="12497" y="2071"/>
                </a:cubicBezTo>
                <a:lnTo>
                  <a:pt x="12682" y="1960"/>
                </a:lnTo>
                <a:lnTo>
                  <a:pt x="12719" y="1960"/>
                </a:lnTo>
                <a:lnTo>
                  <a:pt x="13421" y="1812"/>
                </a:lnTo>
                <a:lnTo>
                  <a:pt x="13458" y="1812"/>
                </a:lnTo>
                <a:cubicBezTo>
                  <a:pt x="13606" y="1775"/>
                  <a:pt x="13754" y="1812"/>
                  <a:pt x="13828" y="1627"/>
                </a:cubicBezTo>
                <a:lnTo>
                  <a:pt x="13976" y="1627"/>
                </a:lnTo>
                <a:cubicBezTo>
                  <a:pt x="14160" y="1849"/>
                  <a:pt x="14234" y="1479"/>
                  <a:pt x="14456" y="1590"/>
                </a:cubicBezTo>
                <a:lnTo>
                  <a:pt x="14604" y="1590"/>
                </a:lnTo>
                <a:cubicBezTo>
                  <a:pt x="15011" y="1479"/>
                  <a:pt x="15565" y="1664"/>
                  <a:pt x="15898" y="1405"/>
                </a:cubicBezTo>
                <a:cubicBezTo>
                  <a:pt x="15898" y="1294"/>
                  <a:pt x="15861" y="1257"/>
                  <a:pt x="15861" y="1147"/>
                </a:cubicBezTo>
                <a:cubicBezTo>
                  <a:pt x="16009" y="1147"/>
                  <a:pt x="15935" y="1479"/>
                  <a:pt x="16083" y="1405"/>
                </a:cubicBezTo>
                <a:cubicBezTo>
                  <a:pt x="16231" y="1331"/>
                  <a:pt x="16563" y="1516"/>
                  <a:pt x="16600" y="1294"/>
                </a:cubicBezTo>
                <a:cubicBezTo>
                  <a:pt x="16674" y="1294"/>
                  <a:pt x="16674" y="1442"/>
                  <a:pt x="16785" y="1442"/>
                </a:cubicBezTo>
                <a:cubicBezTo>
                  <a:pt x="17340" y="1516"/>
                  <a:pt x="17673" y="1331"/>
                  <a:pt x="18153" y="1627"/>
                </a:cubicBezTo>
                <a:cubicBezTo>
                  <a:pt x="18153" y="1590"/>
                  <a:pt x="18227" y="1479"/>
                  <a:pt x="18264" y="1516"/>
                </a:cubicBezTo>
                <a:lnTo>
                  <a:pt x="18708" y="1627"/>
                </a:lnTo>
                <a:cubicBezTo>
                  <a:pt x="18708" y="1775"/>
                  <a:pt x="18782" y="1701"/>
                  <a:pt x="18819" y="1664"/>
                </a:cubicBezTo>
                <a:lnTo>
                  <a:pt x="19004" y="1701"/>
                </a:lnTo>
                <a:cubicBezTo>
                  <a:pt x="19077" y="1997"/>
                  <a:pt x="19521" y="1886"/>
                  <a:pt x="19706" y="2034"/>
                </a:cubicBezTo>
                <a:lnTo>
                  <a:pt x="19743" y="1960"/>
                </a:lnTo>
                <a:lnTo>
                  <a:pt x="19817" y="1997"/>
                </a:lnTo>
                <a:cubicBezTo>
                  <a:pt x="20002" y="2034"/>
                  <a:pt x="20187" y="2145"/>
                  <a:pt x="20371" y="2182"/>
                </a:cubicBezTo>
                <a:cubicBezTo>
                  <a:pt x="20667" y="2182"/>
                  <a:pt x="20926" y="2551"/>
                  <a:pt x="21148" y="2367"/>
                </a:cubicBezTo>
                <a:lnTo>
                  <a:pt x="21222" y="2404"/>
                </a:lnTo>
                <a:cubicBezTo>
                  <a:pt x="21370" y="2773"/>
                  <a:pt x="21887" y="2773"/>
                  <a:pt x="22146" y="3069"/>
                </a:cubicBezTo>
                <a:cubicBezTo>
                  <a:pt x="22590" y="3106"/>
                  <a:pt x="22701" y="3734"/>
                  <a:pt x="23218" y="3476"/>
                </a:cubicBezTo>
                <a:cubicBezTo>
                  <a:pt x="23218" y="3439"/>
                  <a:pt x="23107" y="3439"/>
                  <a:pt x="23144" y="3328"/>
                </a:cubicBezTo>
                <a:lnTo>
                  <a:pt x="23292" y="3439"/>
                </a:lnTo>
                <a:cubicBezTo>
                  <a:pt x="23255" y="3513"/>
                  <a:pt x="23144" y="3624"/>
                  <a:pt x="23218" y="3661"/>
                </a:cubicBezTo>
                <a:cubicBezTo>
                  <a:pt x="23477" y="3808"/>
                  <a:pt x="23662" y="4252"/>
                  <a:pt x="23995" y="4178"/>
                </a:cubicBezTo>
                <a:cubicBezTo>
                  <a:pt x="24032" y="4289"/>
                  <a:pt x="24032" y="4400"/>
                  <a:pt x="24216" y="4400"/>
                </a:cubicBezTo>
                <a:cubicBezTo>
                  <a:pt x="24253" y="4585"/>
                  <a:pt x="24253" y="4585"/>
                  <a:pt x="24438" y="4622"/>
                </a:cubicBezTo>
                <a:cubicBezTo>
                  <a:pt x="24438" y="4918"/>
                  <a:pt x="24734" y="4807"/>
                  <a:pt x="24882" y="5102"/>
                </a:cubicBezTo>
                <a:cubicBezTo>
                  <a:pt x="25104" y="5361"/>
                  <a:pt x="25363" y="5694"/>
                  <a:pt x="25547" y="6027"/>
                </a:cubicBezTo>
                <a:cubicBezTo>
                  <a:pt x="25695" y="6396"/>
                  <a:pt x="26028" y="6470"/>
                  <a:pt x="26176" y="6803"/>
                </a:cubicBezTo>
                <a:lnTo>
                  <a:pt x="26213" y="6840"/>
                </a:lnTo>
                <a:cubicBezTo>
                  <a:pt x="26435" y="7025"/>
                  <a:pt x="26287" y="7173"/>
                  <a:pt x="26546" y="7210"/>
                </a:cubicBezTo>
                <a:cubicBezTo>
                  <a:pt x="26730" y="7432"/>
                  <a:pt x="26656" y="7395"/>
                  <a:pt x="26767" y="7690"/>
                </a:cubicBezTo>
                <a:lnTo>
                  <a:pt x="26952" y="7579"/>
                </a:lnTo>
                <a:cubicBezTo>
                  <a:pt x="26952" y="7616"/>
                  <a:pt x="26915" y="7690"/>
                  <a:pt x="26767" y="7727"/>
                </a:cubicBezTo>
                <a:cubicBezTo>
                  <a:pt x="26767" y="7801"/>
                  <a:pt x="26915" y="7764"/>
                  <a:pt x="26952" y="7875"/>
                </a:cubicBezTo>
                <a:lnTo>
                  <a:pt x="27026" y="8134"/>
                </a:lnTo>
                <a:cubicBezTo>
                  <a:pt x="27026" y="8171"/>
                  <a:pt x="27137" y="8171"/>
                  <a:pt x="27174" y="8171"/>
                </a:cubicBezTo>
                <a:cubicBezTo>
                  <a:pt x="27026" y="8319"/>
                  <a:pt x="27174" y="8726"/>
                  <a:pt x="27359" y="8689"/>
                </a:cubicBezTo>
                <a:cubicBezTo>
                  <a:pt x="27359" y="8799"/>
                  <a:pt x="27285" y="8836"/>
                  <a:pt x="27322" y="8984"/>
                </a:cubicBezTo>
                <a:lnTo>
                  <a:pt x="27396" y="8910"/>
                </a:lnTo>
                <a:lnTo>
                  <a:pt x="27396" y="9021"/>
                </a:lnTo>
                <a:lnTo>
                  <a:pt x="27396" y="9058"/>
                </a:lnTo>
                <a:lnTo>
                  <a:pt x="27396" y="9095"/>
                </a:lnTo>
                <a:lnTo>
                  <a:pt x="27396" y="9206"/>
                </a:lnTo>
                <a:cubicBezTo>
                  <a:pt x="27396" y="9243"/>
                  <a:pt x="27470" y="9280"/>
                  <a:pt x="27544" y="9428"/>
                </a:cubicBezTo>
                <a:cubicBezTo>
                  <a:pt x="27655" y="9650"/>
                  <a:pt x="27692" y="9946"/>
                  <a:pt x="27729" y="10204"/>
                </a:cubicBezTo>
                <a:cubicBezTo>
                  <a:pt x="27840" y="10278"/>
                  <a:pt x="27655" y="10537"/>
                  <a:pt x="27913" y="10463"/>
                </a:cubicBezTo>
                <a:cubicBezTo>
                  <a:pt x="28024" y="10907"/>
                  <a:pt x="28024" y="11424"/>
                  <a:pt x="28209" y="11609"/>
                </a:cubicBezTo>
                <a:lnTo>
                  <a:pt x="28209" y="11646"/>
                </a:lnTo>
                <a:cubicBezTo>
                  <a:pt x="28283" y="11794"/>
                  <a:pt x="28098" y="12053"/>
                  <a:pt x="28320" y="12127"/>
                </a:cubicBezTo>
                <a:lnTo>
                  <a:pt x="28320" y="12164"/>
                </a:lnTo>
                <a:cubicBezTo>
                  <a:pt x="28431" y="12349"/>
                  <a:pt x="28135" y="12349"/>
                  <a:pt x="28246" y="12534"/>
                </a:cubicBezTo>
                <a:cubicBezTo>
                  <a:pt x="28394" y="12681"/>
                  <a:pt x="28246" y="12940"/>
                  <a:pt x="28431" y="13088"/>
                </a:cubicBezTo>
                <a:lnTo>
                  <a:pt x="28431" y="13125"/>
                </a:lnTo>
                <a:cubicBezTo>
                  <a:pt x="28209" y="13236"/>
                  <a:pt x="28394" y="13310"/>
                  <a:pt x="28394" y="13458"/>
                </a:cubicBezTo>
                <a:cubicBezTo>
                  <a:pt x="28394" y="13606"/>
                  <a:pt x="28320" y="13791"/>
                  <a:pt x="28320" y="13901"/>
                </a:cubicBezTo>
                <a:cubicBezTo>
                  <a:pt x="28246" y="14086"/>
                  <a:pt x="28320" y="14234"/>
                  <a:pt x="28394" y="14382"/>
                </a:cubicBezTo>
                <a:lnTo>
                  <a:pt x="28394" y="14419"/>
                </a:lnTo>
                <a:cubicBezTo>
                  <a:pt x="28283" y="15454"/>
                  <a:pt x="28209" y="16083"/>
                  <a:pt x="27913" y="16859"/>
                </a:cubicBezTo>
                <a:cubicBezTo>
                  <a:pt x="27766" y="17044"/>
                  <a:pt x="27950" y="17192"/>
                  <a:pt x="27840" y="17340"/>
                </a:cubicBezTo>
                <a:cubicBezTo>
                  <a:pt x="27692" y="17414"/>
                  <a:pt x="27840" y="17672"/>
                  <a:pt x="27581" y="17894"/>
                </a:cubicBezTo>
                <a:lnTo>
                  <a:pt x="27359" y="18301"/>
                </a:lnTo>
                <a:lnTo>
                  <a:pt x="27322" y="18338"/>
                </a:lnTo>
                <a:cubicBezTo>
                  <a:pt x="27285" y="18412"/>
                  <a:pt x="27359" y="18449"/>
                  <a:pt x="27359" y="18486"/>
                </a:cubicBezTo>
                <a:cubicBezTo>
                  <a:pt x="27359" y="18671"/>
                  <a:pt x="26989" y="18856"/>
                  <a:pt x="27211" y="19003"/>
                </a:cubicBezTo>
                <a:cubicBezTo>
                  <a:pt x="26989" y="19077"/>
                  <a:pt x="27026" y="19225"/>
                  <a:pt x="26989" y="19410"/>
                </a:cubicBezTo>
                <a:cubicBezTo>
                  <a:pt x="26915" y="19743"/>
                  <a:pt x="26435" y="20002"/>
                  <a:pt x="26546" y="20334"/>
                </a:cubicBezTo>
                <a:cubicBezTo>
                  <a:pt x="26435" y="20556"/>
                  <a:pt x="26065" y="20815"/>
                  <a:pt x="26176" y="21037"/>
                </a:cubicBezTo>
                <a:cubicBezTo>
                  <a:pt x="25917" y="21185"/>
                  <a:pt x="25510" y="21370"/>
                  <a:pt x="25621" y="21628"/>
                </a:cubicBezTo>
                <a:cubicBezTo>
                  <a:pt x="25363" y="21850"/>
                  <a:pt x="25473" y="22368"/>
                  <a:pt x="25289" y="22590"/>
                </a:cubicBezTo>
                <a:lnTo>
                  <a:pt x="25252" y="22664"/>
                </a:lnTo>
                <a:cubicBezTo>
                  <a:pt x="24956" y="22590"/>
                  <a:pt x="25141" y="22848"/>
                  <a:pt x="24882" y="22885"/>
                </a:cubicBezTo>
                <a:cubicBezTo>
                  <a:pt x="24734" y="23107"/>
                  <a:pt x="24327" y="23255"/>
                  <a:pt x="24401" y="2351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2766;p81"/>
          <p:cNvSpPr txBox="1"/>
          <p:nvPr/>
        </p:nvSpPr>
        <p:spPr>
          <a:xfrm flipH="1">
            <a:off x="1639298" y="2260748"/>
            <a:ext cx="85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accent1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90" name="Google Shape;2767;p81"/>
          <p:cNvSpPr txBox="1"/>
          <p:nvPr/>
        </p:nvSpPr>
        <p:spPr>
          <a:xfrm flipH="1">
            <a:off x="4058912" y="2336052"/>
            <a:ext cx="85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bg2">
                  <a:lumMod val="50000"/>
                </a:schemeClr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91" name="Google Shape;2768;p81"/>
          <p:cNvSpPr txBox="1"/>
          <p:nvPr/>
        </p:nvSpPr>
        <p:spPr>
          <a:xfrm flipH="1">
            <a:off x="6822684" y="2260749"/>
            <a:ext cx="85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accent4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92" name="Google Shape;2771;p81"/>
          <p:cNvSpPr txBox="1"/>
          <p:nvPr/>
        </p:nvSpPr>
        <p:spPr>
          <a:xfrm flipH="1">
            <a:off x="785306" y="3589850"/>
            <a:ext cx="2495775" cy="1111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000"/>
              </a:spcAft>
            </a:pPr>
            <a:r>
              <a:rPr lang="en-GB" sz="1600" dirty="0">
                <a:solidFill>
                  <a:schemeClr val="accent4"/>
                </a:solidFill>
                <a:latin typeface="Questrial"/>
                <a:ea typeface="Questrial"/>
                <a:cs typeface="Questrial"/>
                <a:sym typeface="Questrial"/>
              </a:rPr>
              <a:t>Job Seeker find suitable job for him </a:t>
            </a:r>
            <a:endParaRPr sz="1600" dirty="0">
              <a:solidFill>
                <a:schemeClr val="accent4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3" name="Google Shape;2772;p81"/>
          <p:cNvSpPr txBox="1"/>
          <p:nvPr/>
        </p:nvSpPr>
        <p:spPr>
          <a:xfrm>
            <a:off x="702471" y="3198894"/>
            <a:ext cx="2557095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Elephant" panose="02020904090505020303" pitchFamily="18" charset="0"/>
                <a:ea typeface="Gaegu"/>
                <a:cs typeface="Gaegu"/>
                <a:sym typeface="Gaegu"/>
              </a:rPr>
              <a:t>Unemployment</a:t>
            </a:r>
            <a:endParaRPr sz="2200" b="1" dirty="0">
              <a:solidFill>
                <a:schemeClr val="accent3">
                  <a:lumMod val="75000"/>
                </a:schemeClr>
              </a:solidFill>
              <a:latin typeface="Elephant" panose="02020904090505020303" pitchFamily="18" charset="0"/>
              <a:ea typeface="Gaegu"/>
              <a:cs typeface="Gaegu"/>
              <a:sym typeface="Gaegu"/>
            </a:endParaRPr>
          </a:p>
        </p:txBody>
      </p:sp>
      <p:sp>
        <p:nvSpPr>
          <p:cNvPr id="94" name="Google Shape;2773;p81"/>
          <p:cNvSpPr txBox="1"/>
          <p:nvPr/>
        </p:nvSpPr>
        <p:spPr>
          <a:xfrm flipH="1">
            <a:off x="3531013" y="3579093"/>
            <a:ext cx="2256599" cy="1025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000"/>
              </a:spcAft>
            </a:pPr>
            <a:r>
              <a:rPr lang="en-GB" sz="1600" dirty="0">
                <a:solidFill>
                  <a:schemeClr val="accent4"/>
                </a:solidFill>
                <a:latin typeface="Questrial"/>
                <a:ea typeface="Questrial"/>
                <a:cs typeface="Questrial"/>
                <a:sym typeface="Questrial"/>
              </a:rPr>
              <a:t>It does not take up as much time as the manual methods </a:t>
            </a:r>
            <a:endParaRPr sz="1600" dirty="0">
              <a:solidFill>
                <a:schemeClr val="accent4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5" name="Google Shape;2774;p81"/>
          <p:cNvSpPr txBox="1"/>
          <p:nvPr/>
        </p:nvSpPr>
        <p:spPr>
          <a:xfrm>
            <a:off x="3746030" y="3209652"/>
            <a:ext cx="14814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Elephant" panose="02020904090505020303" pitchFamily="18" charset="0"/>
                <a:ea typeface="Gaegu"/>
                <a:cs typeface="Gaegu"/>
                <a:sym typeface="Gaegu"/>
              </a:rPr>
              <a:t>Time</a:t>
            </a:r>
            <a:endParaRPr sz="2200" b="1" dirty="0">
              <a:solidFill>
                <a:schemeClr val="accent3">
                  <a:lumMod val="75000"/>
                </a:schemeClr>
              </a:solidFill>
              <a:latin typeface="Elephant" panose="02020904090505020303" pitchFamily="18" charset="0"/>
              <a:ea typeface="Gaegu"/>
              <a:cs typeface="Gaegu"/>
              <a:sym typeface="Gaegu"/>
            </a:endParaRPr>
          </a:p>
        </p:txBody>
      </p:sp>
      <p:sp>
        <p:nvSpPr>
          <p:cNvPr id="96" name="Google Shape;2775;p81"/>
          <p:cNvSpPr txBox="1"/>
          <p:nvPr/>
        </p:nvSpPr>
        <p:spPr>
          <a:xfrm flipH="1">
            <a:off x="5896752" y="3568333"/>
            <a:ext cx="2784667" cy="7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000"/>
              </a:spcAft>
            </a:pPr>
            <a:r>
              <a:rPr lang="en-GB" sz="1600" dirty="0">
                <a:solidFill>
                  <a:schemeClr val="accent4"/>
                </a:solidFill>
                <a:latin typeface="Questrial"/>
                <a:ea typeface="Questrial"/>
                <a:cs typeface="Questrial"/>
                <a:sym typeface="Questrial"/>
              </a:rPr>
              <a:t>Follow the applicant and manage and conduct the interview afterwards</a:t>
            </a:r>
            <a:endParaRPr sz="1600" dirty="0">
              <a:solidFill>
                <a:schemeClr val="accent4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7" name="Google Shape;2776;p81"/>
          <p:cNvSpPr txBox="1"/>
          <p:nvPr/>
        </p:nvSpPr>
        <p:spPr>
          <a:xfrm>
            <a:off x="6466772" y="3166621"/>
            <a:ext cx="14814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Elephant" panose="02020904090505020303" pitchFamily="18" charset="0"/>
                <a:ea typeface="Gaegu"/>
                <a:cs typeface="Gaegu"/>
                <a:sym typeface="Gaegu"/>
              </a:rPr>
              <a:t>Effort</a:t>
            </a:r>
            <a:endParaRPr sz="2200" b="1" dirty="0">
              <a:solidFill>
                <a:schemeClr val="accent3">
                  <a:lumMod val="75000"/>
                </a:schemeClr>
              </a:solidFill>
              <a:latin typeface="Elephant" panose="02020904090505020303" pitchFamily="18" charset="0"/>
              <a:ea typeface="Gaegu"/>
              <a:cs typeface="Gaegu"/>
              <a:sym typeface="Gaegu"/>
            </a:endParaRPr>
          </a:p>
        </p:txBody>
      </p:sp>
      <p:sp>
        <p:nvSpPr>
          <p:cNvPr id="98" name="Google Shape;2785;p81"/>
          <p:cNvSpPr/>
          <p:nvPr/>
        </p:nvSpPr>
        <p:spPr>
          <a:xfrm>
            <a:off x="2560321" y="2450602"/>
            <a:ext cx="1506552" cy="131233"/>
          </a:xfrm>
          <a:custGeom>
            <a:avLst/>
            <a:gdLst/>
            <a:ahLst/>
            <a:cxnLst/>
            <a:rect l="l" t="t" r="r" b="b"/>
            <a:pathLst>
              <a:path w="26865" h="8958" extrusionOk="0">
                <a:moveTo>
                  <a:pt x="0" y="5101"/>
                </a:moveTo>
                <a:cubicBezTo>
                  <a:pt x="1552" y="7171"/>
                  <a:pt x="4255" y="9305"/>
                  <a:pt x="6801" y="8842"/>
                </a:cubicBezTo>
                <a:cubicBezTo>
                  <a:pt x="12889" y="7735"/>
                  <a:pt x="16936" y="0"/>
                  <a:pt x="23124" y="0"/>
                </a:cubicBezTo>
                <a:cubicBezTo>
                  <a:pt x="24545" y="0"/>
                  <a:pt x="26865" y="620"/>
                  <a:pt x="26865" y="2041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99" name="Google Shape;2786;p81"/>
          <p:cNvSpPr/>
          <p:nvPr/>
        </p:nvSpPr>
        <p:spPr>
          <a:xfrm>
            <a:off x="4970033" y="2291378"/>
            <a:ext cx="1882587" cy="376517"/>
          </a:xfrm>
          <a:custGeom>
            <a:avLst/>
            <a:gdLst/>
            <a:ahLst/>
            <a:cxnLst/>
            <a:rect l="l" t="t" r="r" b="b"/>
            <a:pathLst>
              <a:path w="23465" h="8305" extrusionOk="0">
                <a:moveTo>
                  <a:pt x="0" y="5781"/>
                </a:moveTo>
                <a:cubicBezTo>
                  <a:pt x="3335" y="8004"/>
                  <a:pt x="8240" y="9108"/>
                  <a:pt x="11903" y="7481"/>
                </a:cubicBezTo>
                <a:cubicBezTo>
                  <a:pt x="16098" y="5617"/>
                  <a:pt x="19110" y="1452"/>
                  <a:pt x="23465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951" y="2076226"/>
            <a:ext cx="785308" cy="88212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506" y="2156403"/>
            <a:ext cx="844981" cy="84498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347" y="2087654"/>
            <a:ext cx="849855" cy="84985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8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3" grpId="0"/>
      <p:bldP spid="86" grpId="0" animBg="1"/>
      <p:bldP spid="87" grpId="0" animBg="1"/>
      <p:bldP spid="88" grpId="0" animBg="1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50;p83"/>
          <p:cNvSpPr txBox="1">
            <a:spLocks/>
          </p:cNvSpPr>
          <p:nvPr/>
        </p:nvSpPr>
        <p:spPr>
          <a:xfrm flipH="1">
            <a:off x="5771443" y="2901692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>
                <a:solidFill>
                  <a:schemeClr val="bg2">
                    <a:lumMod val="50000"/>
                  </a:schemeClr>
                </a:solidFill>
              </a:rPr>
              <a:t>Effort</a:t>
            </a:r>
          </a:p>
        </p:txBody>
      </p:sp>
      <p:sp>
        <p:nvSpPr>
          <p:cNvPr id="7" name="Google Shape;2858;p83"/>
          <p:cNvSpPr/>
          <p:nvPr/>
        </p:nvSpPr>
        <p:spPr>
          <a:xfrm>
            <a:off x="1262299" y="1404827"/>
            <a:ext cx="1644090" cy="1673969"/>
          </a:xfrm>
          <a:custGeom>
            <a:avLst/>
            <a:gdLst/>
            <a:ahLst/>
            <a:cxnLst/>
            <a:rect l="l" t="t" r="r" b="b"/>
            <a:pathLst>
              <a:path w="30538" h="31093" extrusionOk="0">
                <a:moveTo>
                  <a:pt x="30427" y="15787"/>
                </a:moveTo>
                <a:cubicBezTo>
                  <a:pt x="30427" y="15011"/>
                  <a:pt x="30279" y="14234"/>
                  <a:pt x="30316" y="13643"/>
                </a:cubicBezTo>
                <a:lnTo>
                  <a:pt x="30279" y="13384"/>
                </a:lnTo>
                <a:cubicBezTo>
                  <a:pt x="30242" y="12940"/>
                  <a:pt x="29946" y="12349"/>
                  <a:pt x="30057" y="12016"/>
                </a:cubicBezTo>
                <a:cubicBezTo>
                  <a:pt x="29761" y="11424"/>
                  <a:pt x="29909" y="11092"/>
                  <a:pt x="29614" y="10537"/>
                </a:cubicBezTo>
                <a:cubicBezTo>
                  <a:pt x="29540" y="10315"/>
                  <a:pt x="29429" y="10056"/>
                  <a:pt x="29318" y="9835"/>
                </a:cubicBezTo>
                <a:lnTo>
                  <a:pt x="29244" y="9687"/>
                </a:lnTo>
                <a:cubicBezTo>
                  <a:pt x="28948" y="9132"/>
                  <a:pt x="28874" y="8762"/>
                  <a:pt x="28615" y="8282"/>
                </a:cubicBezTo>
                <a:cubicBezTo>
                  <a:pt x="28246" y="7912"/>
                  <a:pt x="28394" y="7247"/>
                  <a:pt x="27913" y="7210"/>
                </a:cubicBezTo>
                <a:lnTo>
                  <a:pt x="27691" y="6877"/>
                </a:lnTo>
                <a:cubicBezTo>
                  <a:pt x="27691" y="6655"/>
                  <a:pt x="27211" y="5953"/>
                  <a:pt x="27137" y="5990"/>
                </a:cubicBezTo>
                <a:cubicBezTo>
                  <a:pt x="26767" y="5657"/>
                  <a:pt x="26804" y="5435"/>
                  <a:pt x="26471" y="5176"/>
                </a:cubicBezTo>
                <a:lnTo>
                  <a:pt x="26397" y="5065"/>
                </a:lnTo>
                <a:cubicBezTo>
                  <a:pt x="26027" y="4696"/>
                  <a:pt x="25658" y="4326"/>
                  <a:pt x="25214" y="4030"/>
                </a:cubicBezTo>
                <a:cubicBezTo>
                  <a:pt x="25140" y="3919"/>
                  <a:pt x="25029" y="3845"/>
                  <a:pt x="24918" y="3771"/>
                </a:cubicBezTo>
                <a:cubicBezTo>
                  <a:pt x="24770" y="3365"/>
                  <a:pt x="24216" y="3328"/>
                  <a:pt x="24031" y="2995"/>
                </a:cubicBezTo>
                <a:cubicBezTo>
                  <a:pt x="23661" y="2773"/>
                  <a:pt x="23292" y="2551"/>
                  <a:pt x="22922" y="2367"/>
                </a:cubicBezTo>
                <a:lnTo>
                  <a:pt x="22441" y="2108"/>
                </a:lnTo>
                <a:lnTo>
                  <a:pt x="22072" y="1923"/>
                </a:lnTo>
                <a:cubicBezTo>
                  <a:pt x="21776" y="1553"/>
                  <a:pt x="21036" y="1368"/>
                  <a:pt x="20408" y="1146"/>
                </a:cubicBezTo>
                <a:cubicBezTo>
                  <a:pt x="20223" y="1110"/>
                  <a:pt x="20001" y="999"/>
                  <a:pt x="19816" y="962"/>
                </a:cubicBezTo>
                <a:lnTo>
                  <a:pt x="19668" y="925"/>
                </a:lnTo>
                <a:cubicBezTo>
                  <a:pt x="19262" y="777"/>
                  <a:pt x="18855" y="703"/>
                  <a:pt x="18448" y="592"/>
                </a:cubicBezTo>
                <a:cubicBezTo>
                  <a:pt x="18448" y="444"/>
                  <a:pt x="18264" y="444"/>
                  <a:pt x="18079" y="407"/>
                </a:cubicBezTo>
                <a:cubicBezTo>
                  <a:pt x="17820" y="370"/>
                  <a:pt x="17635" y="370"/>
                  <a:pt x="17413" y="333"/>
                </a:cubicBezTo>
                <a:lnTo>
                  <a:pt x="17265" y="333"/>
                </a:lnTo>
                <a:cubicBezTo>
                  <a:pt x="16711" y="222"/>
                  <a:pt x="16526" y="37"/>
                  <a:pt x="16119" y="222"/>
                </a:cubicBezTo>
                <a:cubicBezTo>
                  <a:pt x="15602" y="222"/>
                  <a:pt x="15380" y="0"/>
                  <a:pt x="14825" y="74"/>
                </a:cubicBezTo>
                <a:lnTo>
                  <a:pt x="14714" y="74"/>
                </a:lnTo>
                <a:cubicBezTo>
                  <a:pt x="14234" y="148"/>
                  <a:pt x="13864" y="74"/>
                  <a:pt x="13494" y="37"/>
                </a:cubicBezTo>
                <a:lnTo>
                  <a:pt x="13494" y="148"/>
                </a:lnTo>
                <a:cubicBezTo>
                  <a:pt x="13162" y="74"/>
                  <a:pt x="12903" y="37"/>
                  <a:pt x="12422" y="148"/>
                </a:cubicBezTo>
                <a:cubicBezTo>
                  <a:pt x="11979" y="148"/>
                  <a:pt x="11942" y="407"/>
                  <a:pt x="11646" y="259"/>
                </a:cubicBezTo>
                <a:lnTo>
                  <a:pt x="11498" y="333"/>
                </a:lnTo>
                <a:cubicBezTo>
                  <a:pt x="11091" y="407"/>
                  <a:pt x="10685" y="518"/>
                  <a:pt x="10241" y="629"/>
                </a:cubicBezTo>
                <a:cubicBezTo>
                  <a:pt x="10204" y="555"/>
                  <a:pt x="10130" y="555"/>
                  <a:pt x="9982" y="592"/>
                </a:cubicBezTo>
                <a:cubicBezTo>
                  <a:pt x="9243" y="814"/>
                  <a:pt x="8540" y="1073"/>
                  <a:pt x="8245" y="1110"/>
                </a:cubicBezTo>
                <a:cubicBezTo>
                  <a:pt x="7764" y="1331"/>
                  <a:pt x="7357" y="1479"/>
                  <a:pt x="6988" y="1553"/>
                </a:cubicBezTo>
                <a:lnTo>
                  <a:pt x="6618" y="1738"/>
                </a:lnTo>
                <a:cubicBezTo>
                  <a:pt x="6359" y="1886"/>
                  <a:pt x="6137" y="1997"/>
                  <a:pt x="5915" y="2108"/>
                </a:cubicBezTo>
                <a:cubicBezTo>
                  <a:pt x="5878" y="2071"/>
                  <a:pt x="5768" y="2071"/>
                  <a:pt x="5620" y="2182"/>
                </a:cubicBezTo>
                <a:cubicBezTo>
                  <a:pt x="4510" y="2847"/>
                  <a:pt x="3586" y="3291"/>
                  <a:pt x="2625" y="4141"/>
                </a:cubicBezTo>
                <a:cubicBezTo>
                  <a:pt x="2403" y="4215"/>
                  <a:pt x="1664" y="4585"/>
                  <a:pt x="1701" y="4770"/>
                </a:cubicBezTo>
                <a:lnTo>
                  <a:pt x="1627" y="4844"/>
                </a:lnTo>
                <a:lnTo>
                  <a:pt x="1331" y="5139"/>
                </a:lnTo>
                <a:cubicBezTo>
                  <a:pt x="961" y="5583"/>
                  <a:pt x="776" y="5213"/>
                  <a:pt x="629" y="5768"/>
                </a:cubicBezTo>
                <a:cubicBezTo>
                  <a:pt x="370" y="6101"/>
                  <a:pt x="74" y="6101"/>
                  <a:pt x="222" y="6470"/>
                </a:cubicBezTo>
                <a:cubicBezTo>
                  <a:pt x="37" y="6655"/>
                  <a:pt x="148" y="6803"/>
                  <a:pt x="0" y="6988"/>
                </a:cubicBezTo>
                <a:cubicBezTo>
                  <a:pt x="74" y="7579"/>
                  <a:pt x="222" y="7727"/>
                  <a:pt x="592" y="7653"/>
                </a:cubicBezTo>
                <a:cubicBezTo>
                  <a:pt x="518" y="7395"/>
                  <a:pt x="1738" y="7210"/>
                  <a:pt x="1664" y="6618"/>
                </a:cubicBezTo>
                <a:lnTo>
                  <a:pt x="1886" y="6322"/>
                </a:lnTo>
                <a:cubicBezTo>
                  <a:pt x="2255" y="6064"/>
                  <a:pt x="2625" y="5768"/>
                  <a:pt x="2995" y="5324"/>
                </a:cubicBezTo>
                <a:cubicBezTo>
                  <a:pt x="3180" y="5139"/>
                  <a:pt x="3401" y="4881"/>
                  <a:pt x="3660" y="4696"/>
                </a:cubicBezTo>
                <a:cubicBezTo>
                  <a:pt x="3993" y="4770"/>
                  <a:pt x="4400" y="4104"/>
                  <a:pt x="4806" y="3919"/>
                </a:cubicBezTo>
                <a:cubicBezTo>
                  <a:pt x="5213" y="3513"/>
                  <a:pt x="5509" y="3587"/>
                  <a:pt x="5915" y="3328"/>
                </a:cubicBezTo>
                <a:cubicBezTo>
                  <a:pt x="6322" y="3032"/>
                  <a:pt x="6655" y="3106"/>
                  <a:pt x="7172" y="2736"/>
                </a:cubicBezTo>
                <a:cubicBezTo>
                  <a:pt x="7505" y="2551"/>
                  <a:pt x="7801" y="2403"/>
                  <a:pt x="8171" y="2256"/>
                </a:cubicBezTo>
                <a:cubicBezTo>
                  <a:pt x="8282" y="2477"/>
                  <a:pt x="8688" y="2071"/>
                  <a:pt x="8910" y="2071"/>
                </a:cubicBezTo>
                <a:cubicBezTo>
                  <a:pt x="9575" y="1812"/>
                  <a:pt x="10167" y="1627"/>
                  <a:pt x="10722" y="1627"/>
                </a:cubicBezTo>
                <a:cubicBezTo>
                  <a:pt x="10869" y="1553"/>
                  <a:pt x="11054" y="1516"/>
                  <a:pt x="11202" y="1479"/>
                </a:cubicBezTo>
                <a:lnTo>
                  <a:pt x="11313" y="1442"/>
                </a:lnTo>
                <a:cubicBezTo>
                  <a:pt x="11498" y="1664"/>
                  <a:pt x="12126" y="1294"/>
                  <a:pt x="12422" y="1331"/>
                </a:cubicBezTo>
                <a:cubicBezTo>
                  <a:pt x="13162" y="1183"/>
                  <a:pt x="13642" y="1146"/>
                  <a:pt x="14382" y="1146"/>
                </a:cubicBezTo>
                <a:cubicBezTo>
                  <a:pt x="14640" y="1368"/>
                  <a:pt x="15380" y="1146"/>
                  <a:pt x="15861" y="1257"/>
                </a:cubicBezTo>
                <a:cubicBezTo>
                  <a:pt x="16304" y="1257"/>
                  <a:pt x="16748" y="1294"/>
                  <a:pt x="17191" y="1331"/>
                </a:cubicBezTo>
                <a:cubicBezTo>
                  <a:pt x="17154" y="1553"/>
                  <a:pt x="17598" y="1442"/>
                  <a:pt x="17783" y="1516"/>
                </a:cubicBezTo>
                <a:cubicBezTo>
                  <a:pt x="18411" y="1516"/>
                  <a:pt x="18448" y="1664"/>
                  <a:pt x="19077" y="1812"/>
                </a:cubicBezTo>
                <a:lnTo>
                  <a:pt x="19225" y="1849"/>
                </a:lnTo>
                <a:cubicBezTo>
                  <a:pt x="19558" y="2071"/>
                  <a:pt x="19890" y="1923"/>
                  <a:pt x="20371" y="2219"/>
                </a:cubicBezTo>
                <a:lnTo>
                  <a:pt x="20519" y="2256"/>
                </a:lnTo>
                <a:cubicBezTo>
                  <a:pt x="20889" y="2293"/>
                  <a:pt x="20778" y="2588"/>
                  <a:pt x="21184" y="2625"/>
                </a:cubicBezTo>
                <a:cubicBezTo>
                  <a:pt x="21480" y="2551"/>
                  <a:pt x="21850" y="2847"/>
                  <a:pt x="22035" y="3032"/>
                </a:cubicBezTo>
                <a:lnTo>
                  <a:pt x="22146" y="3106"/>
                </a:lnTo>
                <a:cubicBezTo>
                  <a:pt x="22478" y="3291"/>
                  <a:pt x="22774" y="3402"/>
                  <a:pt x="23107" y="3660"/>
                </a:cubicBezTo>
                <a:cubicBezTo>
                  <a:pt x="23144" y="3882"/>
                  <a:pt x="23587" y="4067"/>
                  <a:pt x="23846" y="4289"/>
                </a:cubicBezTo>
                <a:cubicBezTo>
                  <a:pt x="24179" y="4511"/>
                  <a:pt x="24512" y="4770"/>
                  <a:pt x="24807" y="5028"/>
                </a:cubicBezTo>
                <a:lnTo>
                  <a:pt x="25177" y="5361"/>
                </a:lnTo>
                <a:cubicBezTo>
                  <a:pt x="25214" y="5398"/>
                  <a:pt x="25325" y="5435"/>
                  <a:pt x="25362" y="5546"/>
                </a:cubicBezTo>
                <a:lnTo>
                  <a:pt x="25658" y="5768"/>
                </a:lnTo>
                <a:cubicBezTo>
                  <a:pt x="25843" y="6064"/>
                  <a:pt x="25954" y="6359"/>
                  <a:pt x="26323" y="6470"/>
                </a:cubicBezTo>
                <a:cubicBezTo>
                  <a:pt x="26323" y="6729"/>
                  <a:pt x="26767" y="7062"/>
                  <a:pt x="26952" y="7395"/>
                </a:cubicBezTo>
                <a:cubicBezTo>
                  <a:pt x="26915" y="7616"/>
                  <a:pt x="27211" y="7949"/>
                  <a:pt x="27395" y="8282"/>
                </a:cubicBezTo>
                <a:cubicBezTo>
                  <a:pt x="27432" y="8319"/>
                  <a:pt x="27506" y="8393"/>
                  <a:pt x="27543" y="8467"/>
                </a:cubicBezTo>
                <a:cubicBezTo>
                  <a:pt x="27950" y="8910"/>
                  <a:pt x="27950" y="9576"/>
                  <a:pt x="28283" y="9687"/>
                </a:cubicBezTo>
                <a:cubicBezTo>
                  <a:pt x="28283" y="9946"/>
                  <a:pt x="28320" y="10130"/>
                  <a:pt x="28431" y="10352"/>
                </a:cubicBezTo>
                <a:cubicBezTo>
                  <a:pt x="28504" y="10574"/>
                  <a:pt x="28615" y="10870"/>
                  <a:pt x="28689" y="11129"/>
                </a:cubicBezTo>
                <a:cubicBezTo>
                  <a:pt x="28874" y="11646"/>
                  <a:pt x="29059" y="12164"/>
                  <a:pt x="29059" y="12607"/>
                </a:cubicBezTo>
                <a:cubicBezTo>
                  <a:pt x="29096" y="12755"/>
                  <a:pt x="29170" y="12940"/>
                  <a:pt x="29207" y="13088"/>
                </a:cubicBezTo>
                <a:cubicBezTo>
                  <a:pt x="29244" y="13273"/>
                  <a:pt x="29281" y="13458"/>
                  <a:pt x="29355" y="13680"/>
                </a:cubicBezTo>
                <a:cubicBezTo>
                  <a:pt x="29244" y="14012"/>
                  <a:pt x="29761" y="14123"/>
                  <a:pt x="29281" y="14197"/>
                </a:cubicBezTo>
                <a:cubicBezTo>
                  <a:pt x="29281" y="14308"/>
                  <a:pt x="29392" y="14419"/>
                  <a:pt x="29429" y="14493"/>
                </a:cubicBezTo>
                <a:cubicBezTo>
                  <a:pt x="29281" y="14752"/>
                  <a:pt x="29429" y="15195"/>
                  <a:pt x="29392" y="15565"/>
                </a:cubicBezTo>
                <a:cubicBezTo>
                  <a:pt x="29429" y="16268"/>
                  <a:pt x="29392" y="16896"/>
                  <a:pt x="29281" y="17598"/>
                </a:cubicBezTo>
                <a:cubicBezTo>
                  <a:pt x="29022" y="17746"/>
                  <a:pt x="29170" y="18449"/>
                  <a:pt x="29022" y="18745"/>
                </a:cubicBezTo>
                <a:cubicBezTo>
                  <a:pt x="28911" y="19262"/>
                  <a:pt x="28726" y="19262"/>
                  <a:pt x="28800" y="19669"/>
                </a:cubicBezTo>
                <a:cubicBezTo>
                  <a:pt x="28504" y="19669"/>
                  <a:pt x="28541" y="20334"/>
                  <a:pt x="28431" y="20556"/>
                </a:cubicBezTo>
                <a:cubicBezTo>
                  <a:pt x="28283" y="20963"/>
                  <a:pt x="28098" y="21406"/>
                  <a:pt x="27950" y="21776"/>
                </a:cubicBezTo>
                <a:cubicBezTo>
                  <a:pt x="27691" y="21887"/>
                  <a:pt x="27543" y="22516"/>
                  <a:pt x="27247" y="22885"/>
                </a:cubicBezTo>
                <a:cubicBezTo>
                  <a:pt x="27174" y="23292"/>
                  <a:pt x="26989" y="23477"/>
                  <a:pt x="26804" y="23699"/>
                </a:cubicBezTo>
                <a:cubicBezTo>
                  <a:pt x="26656" y="23883"/>
                  <a:pt x="26508" y="24105"/>
                  <a:pt x="26434" y="24290"/>
                </a:cubicBezTo>
                <a:cubicBezTo>
                  <a:pt x="26286" y="24660"/>
                  <a:pt x="26064" y="24475"/>
                  <a:pt x="25917" y="24808"/>
                </a:cubicBezTo>
                <a:cubicBezTo>
                  <a:pt x="25843" y="25140"/>
                  <a:pt x="25695" y="25177"/>
                  <a:pt x="25325" y="25547"/>
                </a:cubicBezTo>
                <a:cubicBezTo>
                  <a:pt x="24992" y="26065"/>
                  <a:pt x="24623" y="26065"/>
                  <a:pt x="24253" y="26508"/>
                </a:cubicBezTo>
                <a:cubicBezTo>
                  <a:pt x="23920" y="26841"/>
                  <a:pt x="23550" y="27174"/>
                  <a:pt x="23181" y="27507"/>
                </a:cubicBezTo>
                <a:cubicBezTo>
                  <a:pt x="23107" y="27396"/>
                  <a:pt x="22996" y="27507"/>
                  <a:pt x="22885" y="27581"/>
                </a:cubicBezTo>
                <a:cubicBezTo>
                  <a:pt x="22737" y="27728"/>
                  <a:pt x="22589" y="27876"/>
                  <a:pt x="22515" y="27913"/>
                </a:cubicBezTo>
                <a:lnTo>
                  <a:pt x="22146" y="28172"/>
                </a:lnTo>
                <a:cubicBezTo>
                  <a:pt x="21702" y="28320"/>
                  <a:pt x="20704" y="28838"/>
                  <a:pt x="20482" y="29022"/>
                </a:cubicBezTo>
                <a:cubicBezTo>
                  <a:pt x="20297" y="28985"/>
                  <a:pt x="20149" y="29022"/>
                  <a:pt x="19927" y="29170"/>
                </a:cubicBezTo>
                <a:cubicBezTo>
                  <a:pt x="19595" y="29281"/>
                  <a:pt x="19262" y="29429"/>
                  <a:pt x="18966" y="29540"/>
                </a:cubicBezTo>
                <a:cubicBezTo>
                  <a:pt x="18485" y="29429"/>
                  <a:pt x="17746" y="29873"/>
                  <a:pt x="17154" y="29947"/>
                </a:cubicBezTo>
                <a:cubicBezTo>
                  <a:pt x="17118" y="29725"/>
                  <a:pt x="16748" y="29984"/>
                  <a:pt x="16563" y="29947"/>
                </a:cubicBezTo>
                <a:lnTo>
                  <a:pt x="16230" y="29984"/>
                </a:lnTo>
                <a:cubicBezTo>
                  <a:pt x="16045" y="30168"/>
                  <a:pt x="15528" y="29984"/>
                  <a:pt x="15084" y="30095"/>
                </a:cubicBezTo>
                <a:cubicBezTo>
                  <a:pt x="15084" y="29836"/>
                  <a:pt x="14640" y="30021"/>
                  <a:pt x="14456" y="29984"/>
                </a:cubicBezTo>
                <a:cubicBezTo>
                  <a:pt x="14012" y="30095"/>
                  <a:pt x="14049" y="29984"/>
                  <a:pt x="13531" y="29947"/>
                </a:cubicBezTo>
                <a:cubicBezTo>
                  <a:pt x="13605" y="29725"/>
                  <a:pt x="13125" y="29836"/>
                  <a:pt x="12977" y="29799"/>
                </a:cubicBezTo>
                <a:lnTo>
                  <a:pt x="12903" y="29799"/>
                </a:lnTo>
                <a:cubicBezTo>
                  <a:pt x="12311" y="29651"/>
                  <a:pt x="12126" y="29799"/>
                  <a:pt x="11646" y="29614"/>
                </a:cubicBezTo>
                <a:cubicBezTo>
                  <a:pt x="10869" y="29614"/>
                  <a:pt x="10352" y="28948"/>
                  <a:pt x="9797" y="29059"/>
                </a:cubicBezTo>
                <a:lnTo>
                  <a:pt x="9723" y="29022"/>
                </a:lnTo>
                <a:cubicBezTo>
                  <a:pt x="9575" y="28690"/>
                  <a:pt x="8836" y="28616"/>
                  <a:pt x="8503" y="28357"/>
                </a:cubicBezTo>
                <a:lnTo>
                  <a:pt x="8392" y="28320"/>
                </a:lnTo>
                <a:lnTo>
                  <a:pt x="7431" y="27765"/>
                </a:lnTo>
                <a:cubicBezTo>
                  <a:pt x="7172" y="27581"/>
                  <a:pt x="6914" y="27433"/>
                  <a:pt x="6692" y="27248"/>
                </a:cubicBezTo>
                <a:cubicBezTo>
                  <a:pt x="6544" y="27174"/>
                  <a:pt x="6359" y="26989"/>
                  <a:pt x="6285" y="27063"/>
                </a:cubicBezTo>
                <a:lnTo>
                  <a:pt x="6174" y="26989"/>
                </a:lnTo>
                <a:cubicBezTo>
                  <a:pt x="6137" y="26693"/>
                  <a:pt x="5398" y="26065"/>
                  <a:pt x="5176" y="26065"/>
                </a:cubicBezTo>
                <a:lnTo>
                  <a:pt x="5065" y="25954"/>
                </a:lnTo>
                <a:cubicBezTo>
                  <a:pt x="5176" y="25732"/>
                  <a:pt x="4658" y="25436"/>
                  <a:pt x="4510" y="25214"/>
                </a:cubicBezTo>
                <a:lnTo>
                  <a:pt x="4437" y="25140"/>
                </a:lnTo>
                <a:cubicBezTo>
                  <a:pt x="4289" y="24993"/>
                  <a:pt x="4215" y="24845"/>
                  <a:pt x="4067" y="24660"/>
                </a:cubicBezTo>
                <a:lnTo>
                  <a:pt x="3882" y="24438"/>
                </a:lnTo>
                <a:lnTo>
                  <a:pt x="3734" y="24253"/>
                </a:lnTo>
                <a:cubicBezTo>
                  <a:pt x="3586" y="24031"/>
                  <a:pt x="3475" y="23847"/>
                  <a:pt x="3327" y="23588"/>
                </a:cubicBezTo>
                <a:cubicBezTo>
                  <a:pt x="3217" y="23477"/>
                  <a:pt x="3180" y="23329"/>
                  <a:pt x="3143" y="23181"/>
                </a:cubicBezTo>
                <a:cubicBezTo>
                  <a:pt x="2921" y="22922"/>
                  <a:pt x="2921" y="22257"/>
                  <a:pt x="2588" y="22183"/>
                </a:cubicBezTo>
                <a:cubicBezTo>
                  <a:pt x="2625" y="22035"/>
                  <a:pt x="2551" y="21332"/>
                  <a:pt x="2292" y="21296"/>
                </a:cubicBezTo>
                <a:cubicBezTo>
                  <a:pt x="2033" y="20593"/>
                  <a:pt x="2070" y="19484"/>
                  <a:pt x="1812" y="18966"/>
                </a:cubicBezTo>
                <a:lnTo>
                  <a:pt x="1812" y="18855"/>
                </a:lnTo>
                <a:cubicBezTo>
                  <a:pt x="1996" y="18486"/>
                  <a:pt x="1738" y="17672"/>
                  <a:pt x="1996" y="17266"/>
                </a:cubicBezTo>
                <a:lnTo>
                  <a:pt x="1996" y="16896"/>
                </a:lnTo>
                <a:cubicBezTo>
                  <a:pt x="1996" y="16452"/>
                  <a:pt x="2033" y="16009"/>
                  <a:pt x="2070" y="15565"/>
                </a:cubicBezTo>
                <a:cubicBezTo>
                  <a:pt x="2107" y="15084"/>
                  <a:pt x="2181" y="14604"/>
                  <a:pt x="2255" y="14123"/>
                </a:cubicBezTo>
                <a:lnTo>
                  <a:pt x="2292" y="13901"/>
                </a:lnTo>
                <a:cubicBezTo>
                  <a:pt x="2440" y="12792"/>
                  <a:pt x="2921" y="11646"/>
                  <a:pt x="3143" y="10833"/>
                </a:cubicBezTo>
                <a:cubicBezTo>
                  <a:pt x="3327" y="10352"/>
                  <a:pt x="3512" y="9872"/>
                  <a:pt x="3734" y="9428"/>
                </a:cubicBezTo>
                <a:cubicBezTo>
                  <a:pt x="3882" y="8910"/>
                  <a:pt x="4474" y="8319"/>
                  <a:pt x="4474" y="7875"/>
                </a:cubicBezTo>
                <a:cubicBezTo>
                  <a:pt x="4658" y="7653"/>
                  <a:pt x="4695" y="7468"/>
                  <a:pt x="4695" y="7321"/>
                </a:cubicBezTo>
                <a:cubicBezTo>
                  <a:pt x="4954" y="7395"/>
                  <a:pt x="5139" y="6840"/>
                  <a:pt x="5398" y="6655"/>
                </a:cubicBezTo>
                <a:lnTo>
                  <a:pt x="5509" y="6544"/>
                </a:lnTo>
                <a:cubicBezTo>
                  <a:pt x="5804" y="6174"/>
                  <a:pt x="6137" y="5842"/>
                  <a:pt x="6507" y="5583"/>
                </a:cubicBezTo>
                <a:cubicBezTo>
                  <a:pt x="6618" y="5065"/>
                  <a:pt x="7209" y="5546"/>
                  <a:pt x="7246" y="5213"/>
                </a:cubicBezTo>
                <a:cubicBezTo>
                  <a:pt x="7579" y="4917"/>
                  <a:pt x="7468" y="4991"/>
                  <a:pt x="7912" y="4733"/>
                </a:cubicBezTo>
                <a:lnTo>
                  <a:pt x="7690" y="4511"/>
                </a:lnTo>
                <a:lnTo>
                  <a:pt x="7801" y="4474"/>
                </a:lnTo>
                <a:cubicBezTo>
                  <a:pt x="8134" y="3993"/>
                  <a:pt x="7431" y="3697"/>
                  <a:pt x="6840" y="3956"/>
                </a:cubicBezTo>
                <a:cubicBezTo>
                  <a:pt x="6618" y="4067"/>
                  <a:pt x="6470" y="4178"/>
                  <a:pt x="6433" y="4326"/>
                </a:cubicBezTo>
                <a:cubicBezTo>
                  <a:pt x="5841" y="4326"/>
                  <a:pt x="5509" y="4991"/>
                  <a:pt x="4806" y="5546"/>
                </a:cubicBezTo>
                <a:lnTo>
                  <a:pt x="4695" y="5620"/>
                </a:lnTo>
                <a:cubicBezTo>
                  <a:pt x="4326" y="6101"/>
                  <a:pt x="3660" y="6692"/>
                  <a:pt x="3660" y="7136"/>
                </a:cubicBezTo>
                <a:cubicBezTo>
                  <a:pt x="3327" y="7616"/>
                  <a:pt x="3032" y="8134"/>
                  <a:pt x="2810" y="8578"/>
                </a:cubicBezTo>
                <a:lnTo>
                  <a:pt x="2736" y="8799"/>
                </a:lnTo>
                <a:cubicBezTo>
                  <a:pt x="2403" y="9317"/>
                  <a:pt x="2033" y="10648"/>
                  <a:pt x="1738" y="11313"/>
                </a:cubicBezTo>
                <a:cubicBezTo>
                  <a:pt x="1664" y="11535"/>
                  <a:pt x="1627" y="11831"/>
                  <a:pt x="1516" y="12053"/>
                </a:cubicBezTo>
                <a:lnTo>
                  <a:pt x="1368" y="12570"/>
                </a:lnTo>
                <a:cubicBezTo>
                  <a:pt x="1294" y="12903"/>
                  <a:pt x="1257" y="13199"/>
                  <a:pt x="1146" y="13569"/>
                </a:cubicBezTo>
                <a:cubicBezTo>
                  <a:pt x="1109" y="13827"/>
                  <a:pt x="1072" y="14086"/>
                  <a:pt x="998" y="14308"/>
                </a:cubicBezTo>
                <a:cubicBezTo>
                  <a:pt x="924" y="14863"/>
                  <a:pt x="887" y="15417"/>
                  <a:pt x="813" y="15935"/>
                </a:cubicBezTo>
                <a:lnTo>
                  <a:pt x="776" y="16304"/>
                </a:lnTo>
                <a:cubicBezTo>
                  <a:pt x="776" y="16526"/>
                  <a:pt x="776" y="16822"/>
                  <a:pt x="739" y="17044"/>
                </a:cubicBezTo>
                <a:lnTo>
                  <a:pt x="739" y="17192"/>
                </a:lnTo>
                <a:lnTo>
                  <a:pt x="739" y="18190"/>
                </a:lnTo>
                <a:cubicBezTo>
                  <a:pt x="555" y="18116"/>
                  <a:pt x="592" y="18818"/>
                  <a:pt x="776" y="18708"/>
                </a:cubicBezTo>
                <a:cubicBezTo>
                  <a:pt x="924" y="20149"/>
                  <a:pt x="998" y="20926"/>
                  <a:pt x="1442" y="22183"/>
                </a:cubicBezTo>
                <a:cubicBezTo>
                  <a:pt x="1331" y="22220"/>
                  <a:pt x="1368" y="22442"/>
                  <a:pt x="1516" y="22405"/>
                </a:cubicBezTo>
                <a:cubicBezTo>
                  <a:pt x="1812" y="23255"/>
                  <a:pt x="2218" y="24031"/>
                  <a:pt x="2662" y="24771"/>
                </a:cubicBezTo>
                <a:cubicBezTo>
                  <a:pt x="3180" y="25436"/>
                  <a:pt x="3734" y="26139"/>
                  <a:pt x="4400" y="26730"/>
                </a:cubicBezTo>
                <a:cubicBezTo>
                  <a:pt x="4621" y="26989"/>
                  <a:pt x="4843" y="27211"/>
                  <a:pt x="5139" y="27396"/>
                </a:cubicBezTo>
                <a:cubicBezTo>
                  <a:pt x="5398" y="27618"/>
                  <a:pt x="5694" y="27876"/>
                  <a:pt x="5989" y="28098"/>
                </a:cubicBezTo>
                <a:cubicBezTo>
                  <a:pt x="5952" y="28246"/>
                  <a:pt x="6100" y="28246"/>
                  <a:pt x="6174" y="28246"/>
                </a:cubicBezTo>
                <a:cubicBezTo>
                  <a:pt x="6433" y="28431"/>
                  <a:pt x="6655" y="28542"/>
                  <a:pt x="6914" y="28690"/>
                </a:cubicBezTo>
                <a:lnTo>
                  <a:pt x="7025" y="28727"/>
                </a:lnTo>
                <a:cubicBezTo>
                  <a:pt x="7542" y="29022"/>
                  <a:pt x="8060" y="29281"/>
                  <a:pt x="8540" y="29540"/>
                </a:cubicBezTo>
                <a:cubicBezTo>
                  <a:pt x="8392" y="29651"/>
                  <a:pt x="9021" y="29947"/>
                  <a:pt x="9021" y="29725"/>
                </a:cubicBezTo>
                <a:lnTo>
                  <a:pt x="9686" y="29984"/>
                </a:lnTo>
                <a:cubicBezTo>
                  <a:pt x="9834" y="30316"/>
                  <a:pt x="10574" y="30316"/>
                  <a:pt x="10943" y="30501"/>
                </a:cubicBezTo>
                <a:cubicBezTo>
                  <a:pt x="11091" y="30538"/>
                  <a:pt x="11276" y="30575"/>
                  <a:pt x="11424" y="30575"/>
                </a:cubicBezTo>
                <a:cubicBezTo>
                  <a:pt x="12016" y="30575"/>
                  <a:pt x="12459" y="31019"/>
                  <a:pt x="12866" y="30797"/>
                </a:cubicBezTo>
                <a:cubicBezTo>
                  <a:pt x="13273" y="31093"/>
                  <a:pt x="14234" y="30908"/>
                  <a:pt x="14714" y="31093"/>
                </a:cubicBezTo>
                <a:cubicBezTo>
                  <a:pt x="15380" y="31093"/>
                  <a:pt x="16082" y="30982"/>
                  <a:pt x="16785" y="30871"/>
                </a:cubicBezTo>
                <a:cubicBezTo>
                  <a:pt x="16785" y="30908"/>
                  <a:pt x="16822" y="30982"/>
                  <a:pt x="16896" y="30945"/>
                </a:cubicBezTo>
                <a:cubicBezTo>
                  <a:pt x="17081" y="30908"/>
                  <a:pt x="17339" y="30871"/>
                  <a:pt x="17524" y="30797"/>
                </a:cubicBezTo>
                <a:cubicBezTo>
                  <a:pt x="17820" y="30723"/>
                  <a:pt x="18153" y="30686"/>
                  <a:pt x="18485" y="30538"/>
                </a:cubicBezTo>
                <a:cubicBezTo>
                  <a:pt x="18707" y="30686"/>
                  <a:pt x="19668" y="30279"/>
                  <a:pt x="19668" y="30205"/>
                </a:cubicBezTo>
                <a:lnTo>
                  <a:pt x="20001" y="30095"/>
                </a:lnTo>
                <a:cubicBezTo>
                  <a:pt x="20297" y="30279"/>
                  <a:pt x="20852" y="29762"/>
                  <a:pt x="21147" y="29614"/>
                </a:cubicBezTo>
                <a:cubicBezTo>
                  <a:pt x="21517" y="29281"/>
                  <a:pt x="21776" y="29429"/>
                  <a:pt x="22072" y="29207"/>
                </a:cubicBezTo>
                <a:lnTo>
                  <a:pt x="22035" y="29096"/>
                </a:lnTo>
                <a:cubicBezTo>
                  <a:pt x="22404" y="28911"/>
                  <a:pt x="22737" y="28875"/>
                  <a:pt x="23144" y="28505"/>
                </a:cubicBezTo>
                <a:cubicBezTo>
                  <a:pt x="23957" y="28172"/>
                  <a:pt x="24364" y="27470"/>
                  <a:pt x="25177" y="26989"/>
                </a:cubicBezTo>
                <a:cubicBezTo>
                  <a:pt x="25177" y="26693"/>
                  <a:pt x="25658" y="26656"/>
                  <a:pt x="25880" y="26250"/>
                </a:cubicBezTo>
                <a:cubicBezTo>
                  <a:pt x="26064" y="26065"/>
                  <a:pt x="26212" y="25880"/>
                  <a:pt x="26360" y="25658"/>
                </a:cubicBezTo>
                <a:cubicBezTo>
                  <a:pt x="26656" y="25658"/>
                  <a:pt x="26952" y="24919"/>
                  <a:pt x="27284" y="24586"/>
                </a:cubicBezTo>
                <a:cubicBezTo>
                  <a:pt x="27469" y="24364"/>
                  <a:pt x="27580" y="24068"/>
                  <a:pt x="27728" y="23847"/>
                </a:cubicBezTo>
                <a:lnTo>
                  <a:pt x="27765" y="23736"/>
                </a:lnTo>
                <a:cubicBezTo>
                  <a:pt x="27950" y="23440"/>
                  <a:pt x="28135" y="23107"/>
                  <a:pt x="28320" y="22737"/>
                </a:cubicBezTo>
                <a:cubicBezTo>
                  <a:pt x="28578" y="22774"/>
                  <a:pt x="28652" y="22183"/>
                  <a:pt x="28800" y="21998"/>
                </a:cubicBezTo>
                <a:lnTo>
                  <a:pt x="28874" y="21776"/>
                </a:lnTo>
                <a:cubicBezTo>
                  <a:pt x="29059" y="21296"/>
                  <a:pt x="29244" y="20778"/>
                  <a:pt x="29392" y="20334"/>
                </a:cubicBezTo>
                <a:cubicBezTo>
                  <a:pt x="29688" y="20297"/>
                  <a:pt x="29688" y="19595"/>
                  <a:pt x="29798" y="19262"/>
                </a:cubicBezTo>
                <a:lnTo>
                  <a:pt x="29909" y="18745"/>
                </a:lnTo>
                <a:cubicBezTo>
                  <a:pt x="29983" y="18338"/>
                  <a:pt x="30057" y="17931"/>
                  <a:pt x="30094" y="17525"/>
                </a:cubicBezTo>
                <a:cubicBezTo>
                  <a:pt x="30538" y="17192"/>
                  <a:pt x="30353" y="16304"/>
                  <a:pt x="30427" y="1578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859;p83"/>
          <p:cNvSpPr/>
          <p:nvPr/>
        </p:nvSpPr>
        <p:spPr>
          <a:xfrm>
            <a:off x="6073848" y="1435988"/>
            <a:ext cx="1644120" cy="1638558"/>
          </a:xfrm>
          <a:custGeom>
            <a:avLst/>
            <a:gdLst/>
            <a:ahLst/>
            <a:cxnLst/>
            <a:rect l="l" t="t" r="r" b="b"/>
            <a:pathLst>
              <a:path w="31093" h="30317" extrusionOk="0">
                <a:moveTo>
                  <a:pt x="30945" y="18005"/>
                </a:moveTo>
                <a:cubicBezTo>
                  <a:pt x="30982" y="17450"/>
                  <a:pt x="31093" y="16896"/>
                  <a:pt x="31056" y="16452"/>
                </a:cubicBezTo>
                <a:lnTo>
                  <a:pt x="31056" y="16267"/>
                </a:lnTo>
                <a:lnTo>
                  <a:pt x="31056" y="16046"/>
                </a:lnTo>
                <a:lnTo>
                  <a:pt x="31056" y="15343"/>
                </a:lnTo>
                <a:lnTo>
                  <a:pt x="31056" y="14789"/>
                </a:lnTo>
                <a:cubicBezTo>
                  <a:pt x="30908" y="14678"/>
                  <a:pt x="30982" y="14419"/>
                  <a:pt x="30945" y="14234"/>
                </a:cubicBezTo>
                <a:cubicBezTo>
                  <a:pt x="30908" y="14086"/>
                  <a:pt x="30982" y="13753"/>
                  <a:pt x="30797" y="13716"/>
                </a:cubicBezTo>
                <a:cubicBezTo>
                  <a:pt x="30760" y="13458"/>
                  <a:pt x="30723" y="13125"/>
                  <a:pt x="30686" y="12829"/>
                </a:cubicBezTo>
                <a:lnTo>
                  <a:pt x="30575" y="12459"/>
                </a:lnTo>
                <a:cubicBezTo>
                  <a:pt x="30538" y="12201"/>
                  <a:pt x="30427" y="11868"/>
                  <a:pt x="30390" y="11609"/>
                </a:cubicBezTo>
                <a:cubicBezTo>
                  <a:pt x="30316" y="11646"/>
                  <a:pt x="30242" y="11646"/>
                  <a:pt x="30205" y="11683"/>
                </a:cubicBezTo>
                <a:cubicBezTo>
                  <a:pt x="30205" y="11646"/>
                  <a:pt x="30205" y="11535"/>
                  <a:pt x="30316" y="11535"/>
                </a:cubicBezTo>
                <a:lnTo>
                  <a:pt x="30168" y="11128"/>
                </a:lnTo>
                <a:cubicBezTo>
                  <a:pt x="30058" y="10796"/>
                  <a:pt x="30021" y="10796"/>
                  <a:pt x="29984" y="10537"/>
                </a:cubicBezTo>
                <a:cubicBezTo>
                  <a:pt x="29947" y="10389"/>
                  <a:pt x="29873" y="10167"/>
                  <a:pt x="29762" y="10093"/>
                </a:cubicBezTo>
                <a:cubicBezTo>
                  <a:pt x="29651" y="9871"/>
                  <a:pt x="29577" y="9613"/>
                  <a:pt x="29466" y="9354"/>
                </a:cubicBezTo>
                <a:cubicBezTo>
                  <a:pt x="29392" y="9095"/>
                  <a:pt x="29244" y="8873"/>
                  <a:pt x="29133" y="8578"/>
                </a:cubicBezTo>
                <a:cubicBezTo>
                  <a:pt x="29022" y="8578"/>
                  <a:pt x="28764" y="8799"/>
                  <a:pt x="28764" y="8725"/>
                </a:cubicBezTo>
                <a:cubicBezTo>
                  <a:pt x="28764" y="8688"/>
                  <a:pt x="28690" y="8578"/>
                  <a:pt x="28764" y="8541"/>
                </a:cubicBezTo>
                <a:cubicBezTo>
                  <a:pt x="28837" y="8614"/>
                  <a:pt x="28874" y="8725"/>
                  <a:pt x="29022" y="8614"/>
                </a:cubicBezTo>
                <a:cubicBezTo>
                  <a:pt x="29133" y="8393"/>
                  <a:pt x="29022" y="8319"/>
                  <a:pt x="28874" y="8171"/>
                </a:cubicBezTo>
                <a:cubicBezTo>
                  <a:pt x="28764" y="7949"/>
                  <a:pt x="28653" y="7764"/>
                  <a:pt x="28542" y="7505"/>
                </a:cubicBezTo>
                <a:lnTo>
                  <a:pt x="28394" y="7284"/>
                </a:lnTo>
                <a:lnTo>
                  <a:pt x="28320" y="7099"/>
                </a:lnTo>
                <a:cubicBezTo>
                  <a:pt x="28172" y="6877"/>
                  <a:pt x="28024" y="6655"/>
                  <a:pt x="27913" y="6470"/>
                </a:cubicBezTo>
                <a:lnTo>
                  <a:pt x="27617" y="6027"/>
                </a:lnTo>
                <a:cubicBezTo>
                  <a:pt x="27470" y="5916"/>
                  <a:pt x="27396" y="5546"/>
                  <a:pt x="27211" y="5583"/>
                </a:cubicBezTo>
                <a:cubicBezTo>
                  <a:pt x="27174" y="5361"/>
                  <a:pt x="26989" y="5435"/>
                  <a:pt x="27026" y="5176"/>
                </a:cubicBezTo>
                <a:lnTo>
                  <a:pt x="26915" y="5213"/>
                </a:lnTo>
                <a:cubicBezTo>
                  <a:pt x="26804" y="5028"/>
                  <a:pt x="26619" y="4843"/>
                  <a:pt x="26471" y="4659"/>
                </a:cubicBezTo>
                <a:lnTo>
                  <a:pt x="26360" y="4548"/>
                </a:lnTo>
                <a:cubicBezTo>
                  <a:pt x="26286" y="4474"/>
                  <a:pt x="26139" y="4252"/>
                  <a:pt x="25991" y="4289"/>
                </a:cubicBezTo>
                <a:cubicBezTo>
                  <a:pt x="25991" y="3993"/>
                  <a:pt x="25695" y="3919"/>
                  <a:pt x="25584" y="3882"/>
                </a:cubicBezTo>
                <a:cubicBezTo>
                  <a:pt x="25436" y="3734"/>
                  <a:pt x="25325" y="3623"/>
                  <a:pt x="25177" y="3513"/>
                </a:cubicBezTo>
                <a:cubicBezTo>
                  <a:pt x="24771" y="3217"/>
                  <a:pt x="24327" y="2662"/>
                  <a:pt x="23883" y="2625"/>
                </a:cubicBezTo>
                <a:cubicBezTo>
                  <a:pt x="23699" y="2514"/>
                  <a:pt x="23477" y="2403"/>
                  <a:pt x="23292" y="2256"/>
                </a:cubicBezTo>
                <a:lnTo>
                  <a:pt x="22737" y="1960"/>
                </a:lnTo>
                <a:cubicBezTo>
                  <a:pt x="22479" y="1886"/>
                  <a:pt x="22220" y="1590"/>
                  <a:pt x="21998" y="1738"/>
                </a:cubicBezTo>
                <a:cubicBezTo>
                  <a:pt x="22072" y="1553"/>
                  <a:pt x="21850" y="1590"/>
                  <a:pt x="21739" y="1553"/>
                </a:cubicBezTo>
                <a:lnTo>
                  <a:pt x="21554" y="1479"/>
                </a:lnTo>
                <a:lnTo>
                  <a:pt x="21369" y="1368"/>
                </a:lnTo>
                <a:cubicBezTo>
                  <a:pt x="21074" y="1183"/>
                  <a:pt x="20593" y="1146"/>
                  <a:pt x="20408" y="999"/>
                </a:cubicBezTo>
                <a:cubicBezTo>
                  <a:pt x="20186" y="925"/>
                  <a:pt x="19965" y="851"/>
                  <a:pt x="19706" y="777"/>
                </a:cubicBezTo>
                <a:cubicBezTo>
                  <a:pt x="19225" y="629"/>
                  <a:pt x="18707" y="481"/>
                  <a:pt x="18153" y="407"/>
                </a:cubicBezTo>
                <a:lnTo>
                  <a:pt x="18153" y="296"/>
                </a:lnTo>
                <a:cubicBezTo>
                  <a:pt x="18042" y="296"/>
                  <a:pt x="17968" y="222"/>
                  <a:pt x="17931" y="370"/>
                </a:cubicBezTo>
                <a:cubicBezTo>
                  <a:pt x="17635" y="296"/>
                  <a:pt x="17414" y="259"/>
                  <a:pt x="17118" y="259"/>
                </a:cubicBezTo>
                <a:cubicBezTo>
                  <a:pt x="17081" y="37"/>
                  <a:pt x="16748" y="185"/>
                  <a:pt x="16563" y="111"/>
                </a:cubicBezTo>
                <a:lnTo>
                  <a:pt x="16526" y="111"/>
                </a:lnTo>
                <a:cubicBezTo>
                  <a:pt x="15158" y="74"/>
                  <a:pt x="14049" y="0"/>
                  <a:pt x="12755" y="111"/>
                </a:cubicBezTo>
                <a:lnTo>
                  <a:pt x="12681" y="111"/>
                </a:lnTo>
                <a:cubicBezTo>
                  <a:pt x="11535" y="370"/>
                  <a:pt x="10204" y="481"/>
                  <a:pt x="9280" y="1146"/>
                </a:cubicBezTo>
                <a:cubicBezTo>
                  <a:pt x="9280" y="1220"/>
                  <a:pt x="9280" y="1294"/>
                  <a:pt x="9243" y="1294"/>
                </a:cubicBezTo>
                <a:cubicBezTo>
                  <a:pt x="9243" y="1035"/>
                  <a:pt x="9169" y="1035"/>
                  <a:pt x="9058" y="1146"/>
                </a:cubicBezTo>
                <a:cubicBezTo>
                  <a:pt x="8799" y="1220"/>
                  <a:pt x="8541" y="1368"/>
                  <a:pt x="8319" y="1479"/>
                </a:cubicBezTo>
                <a:lnTo>
                  <a:pt x="8245" y="1516"/>
                </a:lnTo>
                <a:lnTo>
                  <a:pt x="8208" y="1553"/>
                </a:lnTo>
                <a:lnTo>
                  <a:pt x="8171" y="1590"/>
                </a:lnTo>
                <a:cubicBezTo>
                  <a:pt x="7986" y="1701"/>
                  <a:pt x="7838" y="1775"/>
                  <a:pt x="7653" y="1886"/>
                </a:cubicBezTo>
                <a:lnTo>
                  <a:pt x="7505" y="1960"/>
                </a:lnTo>
                <a:lnTo>
                  <a:pt x="7321" y="2071"/>
                </a:lnTo>
                <a:cubicBezTo>
                  <a:pt x="7136" y="2071"/>
                  <a:pt x="7284" y="2256"/>
                  <a:pt x="7136" y="2292"/>
                </a:cubicBezTo>
                <a:cubicBezTo>
                  <a:pt x="6729" y="2292"/>
                  <a:pt x="6692" y="2625"/>
                  <a:pt x="6285" y="2699"/>
                </a:cubicBezTo>
                <a:lnTo>
                  <a:pt x="6211" y="2773"/>
                </a:lnTo>
                <a:lnTo>
                  <a:pt x="6137" y="2810"/>
                </a:lnTo>
                <a:cubicBezTo>
                  <a:pt x="5953" y="3069"/>
                  <a:pt x="5620" y="3032"/>
                  <a:pt x="5583" y="3365"/>
                </a:cubicBezTo>
                <a:cubicBezTo>
                  <a:pt x="5546" y="3402"/>
                  <a:pt x="5435" y="3328"/>
                  <a:pt x="5398" y="3402"/>
                </a:cubicBezTo>
                <a:cubicBezTo>
                  <a:pt x="5213" y="3513"/>
                  <a:pt x="5361" y="3697"/>
                  <a:pt x="5176" y="3734"/>
                </a:cubicBezTo>
                <a:cubicBezTo>
                  <a:pt x="4917" y="3586"/>
                  <a:pt x="4843" y="3956"/>
                  <a:pt x="4659" y="4067"/>
                </a:cubicBezTo>
                <a:lnTo>
                  <a:pt x="4622" y="4104"/>
                </a:lnTo>
                <a:lnTo>
                  <a:pt x="4178" y="4511"/>
                </a:lnTo>
                <a:cubicBezTo>
                  <a:pt x="4141" y="4622"/>
                  <a:pt x="4067" y="4659"/>
                  <a:pt x="3993" y="4733"/>
                </a:cubicBezTo>
                <a:cubicBezTo>
                  <a:pt x="3771" y="4991"/>
                  <a:pt x="3697" y="5213"/>
                  <a:pt x="3623" y="5361"/>
                </a:cubicBezTo>
                <a:cubicBezTo>
                  <a:pt x="3365" y="5657"/>
                  <a:pt x="3143" y="6027"/>
                  <a:pt x="2884" y="6359"/>
                </a:cubicBezTo>
                <a:lnTo>
                  <a:pt x="2847" y="6396"/>
                </a:lnTo>
                <a:lnTo>
                  <a:pt x="2810" y="6470"/>
                </a:lnTo>
                <a:cubicBezTo>
                  <a:pt x="2662" y="6692"/>
                  <a:pt x="2514" y="6877"/>
                  <a:pt x="2440" y="7099"/>
                </a:cubicBezTo>
                <a:cubicBezTo>
                  <a:pt x="2514" y="7284"/>
                  <a:pt x="2699" y="7136"/>
                  <a:pt x="2699" y="7321"/>
                </a:cubicBezTo>
                <a:cubicBezTo>
                  <a:pt x="2662" y="7468"/>
                  <a:pt x="2588" y="7505"/>
                  <a:pt x="2403" y="7431"/>
                </a:cubicBezTo>
                <a:cubicBezTo>
                  <a:pt x="2477" y="7431"/>
                  <a:pt x="2699" y="7394"/>
                  <a:pt x="2403" y="7247"/>
                </a:cubicBezTo>
                <a:cubicBezTo>
                  <a:pt x="2145" y="7653"/>
                  <a:pt x="2219" y="7801"/>
                  <a:pt x="1960" y="8245"/>
                </a:cubicBezTo>
                <a:cubicBezTo>
                  <a:pt x="1738" y="8614"/>
                  <a:pt x="1479" y="8947"/>
                  <a:pt x="1331" y="9428"/>
                </a:cubicBezTo>
                <a:cubicBezTo>
                  <a:pt x="1405" y="9465"/>
                  <a:pt x="1516" y="9502"/>
                  <a:pt x="1516" y="9539"/>
                </a:cubicBezTo>
                <a:cubicBezTo>
                  <a:pt x="1368" y="9502"/>
                  <a:pt x="1368" y="9613"/>
                  <a:pt x="1331" y="9687"/>
                </a:cubicBezTo>
                <a:cubicBezTo>
                  <a:pt x="1294" y="9687"/>
                  <a:pt x="1183" y="9687"/>
                  <a:pt x="1331" y="9724"/>
                </a:cubicBezTo>
                <a:cubicBezTo>
                  <a:pt x="1183" y="9835"/>
                  <a:pt x="1146" y="9908"/>
                  <a:pt x="1331" y="10093"/>
                </a:cubicBezTo>
                <a:cubicBezTo>
                  <a:pt x="1368" y="10019"/>
                  <a:pt x="1479" y="9982"/>
                  <a:pt x="1590" y="9982"/>
                </a:cubicBezTo>
                <a:cubicBezTo>
                  <a:pt x="1590" y="10019"/>
                  <a:pt x="1664" y="10056"/>
                  <a:pt x="1664" y="10093"/>
                </a:cubicBezTo>
                <a:lnTo>
                  <a:pt x="1590" y="10204"/>
                </a:lnTo>
                <a:cubicBezTo>
                  <a:pt x="1220" y="10204"/>
                  <a:pt x="1220" y="10093"/>
                  <a:pt x="999" y="10241"/>
                </a:cubicBezTo>
                <a:lnTo>
                  <a:pt x="1109" y="10278"/>
                </a:lnTo>
                <a:cubicBezTo>
                  <a:pt x="1109" y="10574"/>
                  <a:pt x="814" y="10648"/>
                  <a:pt x="925" y="10833"/>
                </a:cubicBezTo>
                <a:cubicBezTo>
                  <a:pt x="777" y="10796"/>
                  <a:pt x="777" y="10944"/>
                  <a:pt x="740" y="11018"/>
                </a:cubicBezTo>
                <a:lnTo>
                  <a:pt x="629" y="11498"/>
                </a:lnTo>
                <a:cubicBezTo>
                  <a:pt x="592" y="11757"/>
                  <a:pt x="481" y="12016"/>
                  <a:pt x="444" y="12275"/>
                </a:cubicBezTo>
                <a:lnTo>
                  <a:pt x="444" y="12385"/>
                </a:lnTo>
                <a:lnTo>
                  <a:pt x="407" y="12644"/>
                </a:lnTo>
                <a:cubicBezTo>
                  <a:pt x="370" y="12829"/>
                  <a:pt x="370" y="12977"/>
                  <a:pt x="296" y="13162"/>
                </a:cubicBezTo>
                <a:cubicBezTo>
                  <a:pt x="370" y="13384"/>
                  <a:pt x="37" y="13864"/>
                  <a:pt x="444" y="13938"/>
                </a:cubicBezTo>
                <a:cubicBezTo>
                  <a:pt x="666" y="13975"/>
                  <a:pt x="555" y="14271"/>
                  <a:pt x="296" y="14234"/>
                </a:cubicBezTo>
                <a:cubicBezTo>
                  <a:pt x="370" y="13679"/>
                  <a:pt x="111" y="14160"/>
                  <a:pt x="185" y="14456"/>
                </a:cubicBezTo>
                <a:cubicBezTo>
                  <a:pt x="370" y="14863"/>
                  <a:pt x="0" y="15158"/>
                  <a:pt x="259" y="15602"/>
                </a:cubicBezTo>
                <a:cubicBezTo>
                  <a:pt x="111" y="15602"/>
                  <a:pt x="111" y="15787"/>
                  <a:pt x="259" y="15787"/>
                </a:cubicBezTo>
                <a:cubicBezTo>
                  <a:pt x="111" y="15898"/>
                  <a:pt x="185" y="16083"/>
                  <a:pt x="185" y="16193"/>
                </a:cubicBezTo>
                <a:cubicBezTo>
                  <a:pt x="111" y="16452"/>
                  <a:pt x="296" y="16526"/>
                  <a:pt x="296" y="16711"/>
                </a:cubicBezTo>
                <a:cubicBezTo>
                  <a:pt x="259" y="16859"/>
                  <a:pt x="111" y="17081"/>
                  <a:pt x="370" y="17192"/>
                </a:cubicBezTo>
                <a:cubicBezTo>
                  <a:pt x="74" y="17229"/>
                  <a:pt x="481" y="17266"/>
                  <a:pt x="407" y="17414"/>
                </a:cubicBezTo>
                <a:cubicBezTo>
                  <a:pt x="222" y="17450"/>
                  <a:pt x="296" y="17857"/>
                  <a:pt x="481" y="17857"/>
                </a:cubicBezTo>
                <a:cubicBezTo>
                  <a:pt x="407" y="18005"/>
                  <a:pt x="629" y="18338"/>
                  <a:pt x="629" y="18597"/>
                </a:cubicBezTo>
                <a:cubicBezTo>
                  <a:pt x="481" y="18671"/>
                  <a:pt x="555" y="18781"/>
                  <a:pt x="666" y="18781"/>
                </a:cubicBezTo>
                <a:lnTo>
                  <a:pt x="740" y="18892"/>
                </a:lnTo>
                <a:cubicBezTo>
                  <a:pt x="777" y="19151"/>
                  <a:pt x="851" y="19410"/>
                  <a:pt x="962" y="19669"/>
                </a:cubicBezTo>
                <a:cubicBezTo>
                  <a:pt x="1183" y="20408"/>
                  <a:pt x="1479" y="21111"/>
                  <a:pt x="1775" y="21813"/>
                </a:cubicBezTo>
                <a:lnTo>
                  <a:pt x="1849" y="21887"/>
                </a:lnTo>
                <a:lnTo>
                  <a:pt x="2071" y="22294"/>
                </a:lnTo>
                <a:cubicBezTo>
                  <a:pt x="1960" y="22663"/>
                  <a:pt x="2440" y="23033"/>
                  <a:pt x="2588" y="23366"/>
                </a:cubicBezTo>
                <a:lnTo>
                  <a:pt x="2625" y="23403"/>
                </a:lnTo>
                <a:cubicBezTo>
                  <a:pt x="2773" y="23477"/>
                  <a:pt x="2810" y="23846"/>
                  <a:pt x="3032" y="24031"/>
                </a:cubicBezTo>
                <a:lnTo>
                  <a:pt x="3069" y="24105"/>
                </a:lnTo>
                <a:lnTo>
                  <a:pt x="3328" y="24401"/>
                </a:lnTo>
                <a:lnTo>
                  <a:pt x="3513" y="24660"/>
                </a:lnTo>
                <a:lnTo>
                  <a:pt x="3734" y="24956"/>
                </a:lnTo>
                <a:cubicBezTo>
                  <a:pt x="3882" y="25066"/>
                  <a:pt x="3993" y="25251"/>
                  <a:pt x="4141" y="25436"/>
                </a:cubicBezTo>
                <a:cubicBezTo>
                  <a:pt x="4289" y="25584"/>
                  <a:pt x="4437" y="25806"/>
                  <a:pt x="4548" y="25769"/>
                </a:cubicBezTo>
                <a:cubicBezTo>
                  <a:pt x="4474" y="25954"/>
                  <a:pt x="4843" y="26102"/>
                  <a:pt x="4917" y="26250"/>
                </a:cubicBezTo>
                <a:cubicBezTo>
                  <a:pt x="5028" y="26323"/>
                  <a:pt x="5102" y="26434"/>
                  <a:pt x="5213" y="26471"/>
                </a:cubicBezTo>
                <a:cubicBezTo>
                  <a:pt x="5398" y="26619"/>
                  <a:pt x="5583" y="26804"/>
                  <a:pt x="5768" y="26915"/>
                </a:cubicBezTo>
                <a:cubicBezTo>
                  <a:pt x="5657" y="27063"/>
                  <a:pt x="5953" y="26915"/>
                  <a:pt x="5990" y="27100"/>
                </a:cubicBezTo>
                <a:lnTo>
                  <a:pt x="6027" y="27063"/>
                </a:lnTo>
                <a:cubicBezTo>
                  <a:pt x="6211" y="27063"/>
                  <a:pt x="5990" y="27433"/>
                  <a:pt x="6174" y="27285"/>
                </a:cubicBezTo>
                <a:lnTo>
                  <a:pt x="6211" y="27359"/>
                </a:lnTo>
                <a:cubicBezTo>
                  <a:pt x="6322" y="27654"/>
                  <a:pt x="6840" y="27802"/>
                  <a:pt x="7062" y="28024"/>
                </a:cubicBezTo>
                <a:lnTo>
                  <a:pt x="7136" y="28098"/>
                </a:lnTo>
                <a:cubicBezTo>
                  <a:pt x="7431" y="28172"/>
                  <a:pt x="7468" y="28394"/>
                  <a:pt x="7764" y="28505"/>
                </a:cubicBezTo>
                <a:lnTo>
                  <a:pt x="7801" y="28394"/>
                </a:lnTo>
                <a:cubicBezTo>
                  <a:pt x="7838" y="28579"/>
                  <a:pt x="8134" y="28653"/>
                  <a:pt x="8245" y="28653"/>
                </a:cubicBezTo>
                <a:cubicBezTo>
                  <a:pt x="8208" y="28727"/>
                  <a:pt x="8319" y="28764"/>
                  <a:pt x="8393" y="28764"/>
                </a:cubicBezTo>
                <a:cubicBezTo>
                  <a:pt x="8725" y="28911"/>
                  <a:pt x="9058" y="29059"/>
                  <a:pt x="9317" y="29207"/>
                </a:cubicBezTo>
                <a:lnTo>
                  <a:pt x="9354" y="29207"/>
                </a:lnTo>
                <a:cubicBezTo>
                  <a:pt x="9465" y="29429"/>
                  <a:pt x="9982" y="29429"/>
                  <a:pt x="10204" y="29577"/>
                </a:cubicBezTo>
                <a:lnTo>
                  <a:pt x="10241" y="29577"/>
                </a:lnTo>
                <a:cubicBezTo>
                  <a:pt x="10389" y="29614"/>
                  <a:pt x="10537" y="29651"/>
                  <a:pt x="10648" y="29651"/>
                </a:cubicBezTo>
                <a:lnTo>
                  <a:pt x="10722" y="29651"/>
                </a:lnTo>
                <a:cubicBezTo>
                  <a:pt x="10833" y="29688"/>
                  <a:pt x="10981" y="29762"/>
                  <a:pt x="11129" y="29762"/>
                </a:cubicBezTo>
                <a:lnTo>
                  <a:pt x="11165" y="29762"/>
                </a:lnTo>
                <a:cubicBezTo>
                  <a:pt x="11535" y="29984"/>
                  <a:pt x="12238" y="30057"/>
                  <a:pt x="12644" y="30021"/>
                </a:cubicBezTo>
                <a:cubicBezTo>
                  <a:pt x="12681" y="30205"/>
                  <a:pt x="13051" y="30131"/>
                  <a:pt x="13236" y="30168"/>
                </a:cubicBezTo>
                <a:lnTo>
                  <a:pt x="13236" y="30131"/>
                </a:lnTo>
                <a:lnTo>
                  <a:pt x="13310" y="30131"/>
                </a:lnTo>
                <a:lnTo>
                  <a:pt x="13901" y="30168"/>
                </a:lnTo>
                <a:cubicBezTo>
                  <a:pt x="13975" y="30242"/>
                  <a:pt x="14123" y="30168"/>
                  <a:pt x="14308" y="30242"/>
                </a:cubicBezTo>
                <a:lnTo>
                  <a:pt x="14308" y="30205"/>
                </a:lnTo>
                <a:cubicBezTo>
                  <a:pt x="14715" y="30205"/>
                  <a:pt x="15084" y="30205"/>
                  <a:pt x="15528" y="30168"/>
                </a:cubicBezTo>
                <a:cubicBezTo>
                  <a:pt x="15602" y="30316"/>
                  <a:pt x="15972" y="30168"/>
                  <a:pt x="16157" y="30168"/>
                </a:cubicBezTo>
                <a:cubicBezTo>
                  <a:pt x="16452" y="30057"/>
                  <a:pt x="16452" y="30131"/>
                  <a:pt x="16748" y="30057"/>
                </a:cubicBezTo>
                <a:lnTo>
                  <a:pt x="16748" y="30021"/>
                </a:lnTo>
                <a:lnTo>
                  <a:pt x="17598" y="29873"/>
                </a:lnTo>
                <a:cubicBezTo>
                  <a:pt x="17820" y="29873"/>
                  <a:pt x="17931" y="29762"/>
                  <a:pt x="18116" y="29688"/>
                </a:cubicBezTo>
                <a:cubicBezTo>
                  <a:pt x="18190" y="29651"/>
                  <a:pt x="18486" y="29651"/>
                  <a:pt x="18486" y="29577"/>
                </a:cubicBezTo>
                <a:cubicBezTo>
                  <a:pt x="18707" y="29577"/>
                  <a:pt x="18781" y="29503"/>
                  <a:pt x="18929" y="29429"/>
                </a:cubicBezTo>
                <a:cubicBezTo>
                  <a:pt x="19336" y="29281"/>
                  <a:pt x="19817" y="29133"/>
                  <a:pt x="20223" y="29022"/>
                </a:cubicBezTo>
                <a:lnTo>
                  <a:pt x="20334" y="28948"/>
                </a:lnTo>
                <a:cubicBezTo>
                  <a:pt x="20519" y="28874"/>
                  <a:pt x="20815" y="28837"/>
                  <a:pt x="20926" y="28690"/>
                </a:cubicBezTo>
                <a:cubicBezTo>
                  <a:pt x="21074" y="28653"/>
                  <a:pt x="21148" y="28579"/>
                  <a:pt x="21295" y="28505"/>
                </a:cubicBezTo>
                <a:cubicBezTo>
                  <a:pt x="21554" y="28357"/>
                  <a:pt x="21887" y="28209"/>
                  <a:pt x="22183" y="28024"/>
                </a:cubicBezTo>
                <a:cubicBezTo>
                  <a:pt x="22183" y="28098"/>
                  <a:pt x="22257" y="28024"/>
                  <a:pt x="22257" y="27987"/>
                </a:cubicBezTo>
                <a:cubicBezTo>
                  <a:pt x="22442" y="27950"/>
                  <a:pt x="22774" y="27728"/>
                  <a:pt x="22996" y="27580"/>
                </a:cubicBezTo>
                <a:cubicBezTo>
                  <a:pt x="23144" y="27433"/>
                  <a:pt x="23218" y="27359"/>
                  <a:pt x="23403" y="27248"/>
                </a:cubicBezTo>
                <a:cubicBezTo>
                  <a:pt x="23477" y="27211"/>
                  <a:pt x="23551" y="27174"/>
                  <a:pt x="23551" y="27100"/>
                </a:cubicBezTo>
                <a:cubicBezTo>
                  <a:pt x="23920" y="26841"/>
                  <a:pt x="24586" y="26286"/>
                  <a:pt x="24993" y="25806"/>
                </a:cubicBezTo>
                <a:cubicBezTo>
                  <a:pt x="25140" y="25621"/>
                  <a:pt x="25325" y="25510"/>
                  <a:pt x="25436" y="25325"/>
                </a:cubicBezTo>
                <a:lnTo>
                  <a:pt x="25547" y="25177"/>
                </a:lnTo>
                <a:cubicBezTo>
                  <a:pt x="25732" y="24956"/>
                  <a:pt x="25769" y="24808"/>
                  <a:pt x="25954" y="24586"/>
                </a:cubicBezTo>
                <a:cubicBezTo>
                  <a:pt x="26176" y="24253"/>
                  <a:pt x="26286" y="24068"/>
                  <a:pt x="26471" y="23735"/>
                </a:cubicBezTo>
                <a:lnTo>
                  <a:pt x="26508" y="23662"/>
                </a:lnTo>
                <a:lnTo>
                  <a:pt x="26693" y="23218"/>
                </a:lnTo>
                <a:lnTo>
                  <a:pt x="26693" y="23181"/>
                </a:lnTo>
                <a:cubicBezTo>
                  <a:pt x="26804" y="22959"/>
                  <a:pt x="26915" y="22663"/>
                  <a:pt x="27026" y="22368"/>
                </a:cubicBezTo>
                <a:cubicBezTo>
                  <a:pt x="27100" y="22072"/>
                  <a:pt x="27211" y="21739"/>
                  <a:pt x="27248" y="21554"/>
                </a:cubicBezTo>
                <a:cubicBezTo>
                  <a:pt x="27248" y="21628"/>
                  <a:pt x="27285" y="21332"/>
                  <a:pt x="27285" y="21369"/>
                </a:cubicBezTo>
                <a:cubicBezTo>
                  <a:pt x="27211" y="21702"/>
                  <a:pt x="27063" y="22035"/>
                  <a:pt x="26915" y="22442"/>
                </a:cubicBezTo>
                <a:cubicBezTo>
                  <a:pt x="26878" y="22552"/>
                  <a:pt x="26804" y="22737"/>
                  <a:pt x="26841" y="22737"/>
                </a:cubicBezTo>
                <a:cubicBezTo>
                  <a:pt x="26804" y="22811"/>
                  <a:pt x="26730" y="22922"/>
                  <a:pt x="26693" y="23033"/>
                </a:cubicBezTo>
                <a:lnTo>
                  <a:pt x="26656" y="23144"/>
                </a:lnTo>
                <a:cubicBezTo>
                  <a:pt x="26434" y="23588"/>
                  <a:pt x="26323" y="23699"/>
                  <a:pt x="26065" y="24142"/>
                </a:cubicBezTo>
                <a:lnTo>
                  <a:pt x="25991" y="24216"/>
                </a:lnTo>
                <a:cubicBezTo>
                  <a:pt x="25806" y="24475"/>
                  <a:pt x="25695" y="24623"/>
                  <a:pt x="25399" y="24993"/>
                </a:cubicBezTo>
                <a:lnTo>
                  <a:pt x="25362" y="25029"/>
                </a:lnTo>
                <a:cubicBezTo>
                  <a:pt x="25177" y="25251"/>
                  <a:pt x="24993" y="25436"/>
                  <a:pt x="24660" y="25732"/>
                </a:cubicBezTo>
                <a:lnTo>
                  <a:pt x="24438" y="25917"/>
                </a:lnTo>
                <a:lnTo>
                  <a:pt x="24253" y="26102"/>
                </a:lnTo>
                <a:cubicBezTo>
                  <a:pt x="23920" y="26360"/>
                  <a:pt x="23588" y="26619"/>
                  <a:pt x="23292" y="26841"/>
                </a:cubicBezTo>
                <a:lnTo>
                  <a:pt x="23218" y="26878"/>
                </a:lnTo>
                <a:cubicBezTo>
                  <a:pt x="22922" y="27100"/>
                  <a:pt x="22589" y="27285"/>
                  <a:pt x="22257" y="27470"/>
                </a:cubicBezTo>
                <a:lnTo>
                  <a:pt x="22183" y="27543"/>
                </a:lnTo>
                <a:cubicBezTo>
                  <a:pt x="22072" y="27580"/>
                  <a:pt x="21924" y="27654"/>
                  <a:pt x="21813" y="27728"/>
                </a:cubicBezTo>
                <a:lnTo>
                  <a:pt x="21739" y="27765"/>
                </a:lnTo>
                <a:cubicBezTo>
                  <a:pt x="21517" y="27839"/>
                  <a:pt x="21295" y="27987"/>
                  <a:pt x="21111" y="28098"/>
                </a:cubicBezTo>
                <a:lnTo>
                  <a:pt x="21074" y="28098"/>
                </a:lnTo>
                <a:cubicBezTo>
                  <a:pt x="20926" y="28135"/>
                  <a:pt x="20815" y="28172"/>
                  <a:pt x="20704" y="28209"/>
                </a:cubicBezTo>
                <a:cubicBezTo>
                  <a:pt x="20556" y="28283"/>
                  <a:pt x="20371" y="28357"/>
                  <a:pt x="20223" y="28394"/>
                </a:cubicBezTo>
                <a:cubicBezTo>
                  <a:pt x="20038" y="28468"/>
                  <a:pt x="19854" y="28542"/>
                  <a:pt x="19669" y="28579"/>
                </a:cubicBezTo>
                <a:cubicBezTo>
                  <a:pt x="19521" y="28690"/>
                  <a:pt x="19410" y="28727"/>
                  <a:pt x="19077" y="28837"/>
                </a:cubicBezTo>
                <a:cubicBezTo>
                  <a:pt x="18929" y="28874"/>
                  <a:pt x="18781" y="28911"/>
                  <a:pt x="18671" y="28911"/>
                </a:cubicBezTo>
                <a:cubicBezTo>
                  <a:pt x="18597" y="28911"/>
                  <a:pt x="18523" y="28948"/>
                  <a:pt x="18523" y="29022"/>
                </a:cubicBezTo>
                <a:cubicBezTo>
                  <a:pt x="18301" y="29022"/>
                  <a:pt x="18338" y="29022"/>
                  <a:pt x="18153" y="29096"/>
                </a:cubicBezTo>
                <a:cubicBezTo>
                  <a:pt x="17968" y="29096"/>
                  <a:pt x="18005" y="29207"/>
                  <a:pt x="17857" y="29207"/>
                </a:cubicBezTo>
                <a:cubicBezTo>
                  <a:pt x="17672" y="29207"/>
                  <a:pt x="17118" y="29318"/>
                  <a:pt x="16748" y="29392"/>
                </a:cubicBezTo>
                <a:cubicBezTo>
                  <a:pt x="16711" y="29392"/>
                  <a:pt x="16674" y="29392"/>
                  <a:pt x="16674" y="29466"/>
                </a:cubicBezTo>
                <a:cubicBezTo>
                  <a:pt x="16489" y="29429"/>
                  <a:pt x="16489" y="29466"/>
                  <a:pt x="16193" y="29466"/>
                </a:cubicBezTo>
                <a:lnTo>
                  <a:pt x="16120" y="29466"/>
                </a:lnTo>
                <a:cubicBezTo>
                  <a:pt x="15602" y="29503"/>
                  <a:pt x="15380" y="29503"/>
                  <a:pt x="14826" y="29503"/>
                </a:cubicBezTo>
                <a:lnTo>
                  <a:pt x="14419" y="29503"/>
                </a:lnTo>
                <a:cubicBezTo>
                  <a:pt x="14123" y="29614"/>
                  <a:pt x="13864" y="29392"/>
                  <a:pt x="13569" y="29503"/>
                </a:cubicBezTo>
                <a:cubicBezTo>
                  <a:pt x="13532" y="29318"/>
                  <a:pt x="13236" y="29466"/>
                  <a:pt x="13125" y="29466"/>
                </a:cubicBezTo>
                <a:cubicBezTo>
                  <a:pt x="13014" y="29244"/>
                  <a:pt x="12644" y="29503"/>
                  <a:pt x="12570" y="29318"/>
                </a:cubicBezTo>
                <a:cubicBezTo>
                  <a:pt x="12459" y="29281"/>
                  <a:pt x="12386" y="29318"/>
                  <a:pt x="12312" y="29392"/>
                </a:cubicBezTo>
                <a:cubicBezTo>
                  <a:pt x="12127" y="29392"/>
                  <a:pt x="12127" y="29207"/>
                  <a:pt x="11942" y="29244"/>
                </a:cubicBezTo>
                <a:lnTo>
                  <a:pt x="11942" y="29318"/>
                </a:lnTo>
                <a:cubicBezTo>
                  <a:pt x="11868" y="29244"/>
                  <a:pt x="11572" y="29318"/>
                  <a:pt x="11498" y="29133"/>
                </a:cubicBezTo>
                <a:lnTo>
                  <a:pt x="11202" y="29059"/>
                </a:lnTo>
                <a:lnTo>
                  <a:pt x="11018" y="29022"/>
                </a:lnTo>
                <a:lnTo>
                  <a:pt x="10611" y="28874"/>
                </a:lnTo>
                <a:cubicBezTo>
                  <a:pt x="10574" y="28690"/>
                  <a:pt x="10204" y="28690"/>
                  <a:pt x="10056" y="28579"/>
                </a:cubicBezTo>
                <a:lnTo>
                  <a:pt x="10019" y="28579"/>
                </a:lnTo>
                <a:cubicBezTo>
                  <a:pt x="9871" y="28542"/>
                  <a:pt x="9687" y="28394"/>
                  <a:pt x="9539" y="28505"/>
                </a:cubicBezTo>
                <a:cubicBezTo>
                  <a:pt x="9539" y="28320"/>
                  <a:pt x="9243" y="28320"/>
                  <a:pt x="9095" y="28172"/>
                </a:cubicBezTo>
                <a:lnTo>
                  <a:pt x="9058" y="28135"/>
                </a:lnTo>
                <a:cubicBezTo>
                  <a:pt x="8356" y="27765"/>
                  <a:pt x="8060" y="27543"/>
                  <a:pt x="7431" y="27063"/>
                </a:cubicBezTo>
                <a:cubicBezTo>
                  <a:pt x="7394" y="26915"/>
                  <a:pt x="7062" y="26619"/>
                  <a:pt x="6877" y="26693"/>
                </a:cubicBezTo>
                <a:cubicBezTo>
                  <a:pt x="6655" y="26508"/>
                  <a:pt x="6544" y="26250"/>
                  <a:pt x="6285" y="26065"/>
                </a:cubicBezTo>
                <a:cubicBezTo>
                  <a:pt x="6027" y="25880"/>
                  <a:pt x="5842" y="25621"/>
                  <a:pt x="5620" y="25436"/>
                </a:cubicBezTo>
                <a:cubicBezTo>
                  <a:pt x="5546" y="25399"/>
                  <a:pt x="5620" y="25251"/>
                  <a:pt x="5546" y="25325"/>
                </a:cubicBezTo>
                <a:cubicBezTo>
                  <a:pt x="5213" y="25029"/>
                  <a:pt x="5213" y="24697"/>
                  <a:pt x="4843" y="24512"/>
                </a:cubicBezTo>
                <a:cubicBezTo>
                  <a:pt x="4696" y="24290"/>
                  <a:pt x="4326" y="23735"/>
                  <a:pt x="3993" y="23551"/>
                </a:cubicBezTo>
                <a:cubicBezTo>
                  <a:pt x="3956" y="23514"/>
                  <a:pt x="4067" y="23477"/>
                  <a:pt x="3993" y="23403"/>
                </a:cubicBezTo>
                <a:lnTo>
                  <a:pt x="3956" y="23366"/>
                </a:lnTo>
                <a:cubicBezTo>
                  <a:pt x="3882" y="23181"/>
                  <a:pt x="3734" y="23033"/>
                  <a:pt x="3623" y="22848"/>
                </a:cubicBezTo>
                <a:cubicBezTo>
                  <a:pt x="3771" y="22478"/>
                  <a:pt x="3254" y="22405"/>
                  <a:pt x="3328" y="22109"/>
                </a:cubicBezTo>
                <a:lnTo>
                  <a:pt x="3217" y="22183"/>
                </a:lnTo>
                <a:cubicBezTo>
                  <a:pt x="3069" y="22072"/>
                  <a:pt x="3328" y="21924"/>
                  <a:pt x="3180" y="21850"/>
                </a:cubicBezTo>
                <a:lnTo>
                  <a:pt x="3069" y="21628"/>
                </a:lnTo>
                <a:cubicBezTo>
                  <a:pt x="2995" y="21443"/>
                  <a:pt x="2958" y="21295"/>
                  <a:pt x="2847" y="21111"/>
                </a:cubicBezTo>
                <a:lnTo>
                  <a:pt x="2699" y="20704"/>
                </a:lnTo>
                <a:lnTo>
                  <a:pt x="2514" y="20186"/>
                </a:lnTo>
                <a:cubicBezTo>
                  <a:pt x="2440" y="20075"/>
                  <a:pt x="2514" y="19780"/>
                  <a:pt x="2293" y="19817"/>
                </a:cubicBezTo>
                <a:cubicBezTo>
                  <a:pt x="2440" y="19595"/>
                  <a:pt x="2219" y="19447"/>
                  <a:pt x="2145" y="19262"/>
                </a:cubicBezTo>
                <a:cubicBezTo>
                  <a:pt x="2293" y="19225"/>
                  <a:pt x="2256" y="19077"/>
                  <a:pt x="2108" y="19114"/>
                </a:cubicBezTo>
                <a:cubicBezTo>
                  <a:pt x="2256" y="18929"/>
                  <a:pt x="1960" y="18892"/>
                  <a:pt x="2108" y="18597"/>
                </a:cubicBezTo>
                <a:cubicBezTo>
                  <a:pt x="1960" y="18486"/>
                  <a:pt x="2108" y="18301"/>
                  <a:pt x="2034" y="18042"/>
                </a:cubicBezTo>
                <a:cubicBezTo>
                  <a:pt x="2034" y="18005"/>
                  <a:pt x="1886" y="18005"/>
                  <a:pt x="1886" y="17931"/>
                </a:cubicBezTo>
                <a:lnTo>
                  <a:pt x="1886" y="17857"/>
                </a:lnTo>
                <a:cubicBezTo>
                  <a:pt x="1849" y="17635"/>
                  <a:pt x="1701" y="17635"/>
                  <a:pt x="1923" y="17414"/>
                </a:cubicBezTo>
                <a:lnTo>
                  <a:pt x="1849" y="17414"/>
                </a:lnTo>
                <a:lnTo>
                  <a:pt x="1775" y="16859"/>
                </a:lnTo>
                <a:lnTo>
                  <a:pt x="1775" y="16637"/>
                </a:lnTo>
                <a:lnTo>
                  <a:pt x="1775" y="16304"/>
                </a:lnTo>
                <a:lnTo>
                  <a:pt x="1775" y="15454"/>
                </a:lnTo>
                <a:cubicBezTo>
                  <a:pt x="1590" y="15269"/>
                  <a:pt x="1886" y="15195"/>
                  <a:pt x="1775" y="14899"/>
                </a:cubicBezTo>
                <a:cubicBezTo>
                  <a:pt x="1738" y="14789"/>
                  <a:pt x="1923" y="14530"/>
                  <a:pt x="1701" y="14493"/>
                </a:cubicBezTo>
                <a:cubicBezTo>
                  <a:pt x="1923" y="14419"/>
                  <a:pt x="1664" y="14345"/>
                  <a:pt x="1738" y="14160"/>
                </a:cubicBezTo>
                <a:cubicBezTo>
                  <a:pt x="2071" y="14123"/>
                  <a:pt x="1701" y="13975"/>
                  <a:pt x="1664" y="13938"/>
                </a:cubicBezTo>
                <a:cubicBezTo>
                  <a:pt x="2034" y="13938"/>
                  <a:pt x="1886" y="13606"/>
                  <a:pt x="1849" y="13495"/>
                </a:cubicBezTo>
                <a:cubicBezTo>
                  <a:pt x="1960" y="13495"/>
                  <a:pt x="1960" y="13347"/>
                  <a:pt x="1960" y="13310"/>
                </a:cubicBezTo>
                <a:lnTo>
                  <a:pt x="1960" y="13199"/>
                </a:lnTo>
                <a:cubicBezTo>
                  <a:pt x="2071" y="12829"/>
                  <a:pt x="2034" y="12459"/>
                  <a:pt x="2145" y="12238"/>
                </a:cubicBezTo>
                <a:lnTo>
                  <a:pt x="2145" y="12201"/>
                </a:lnTo>
                <a:lnTo>
                  <a:pt x="2293" y="11646"/>
                </a:lnTo>
                <a:lnTo>
                  <a:pt x="2293" y="11572"/>
                </a:lnTo>
                <a:cubicBezTo>
                  <a:pt x="2329" y="11276"/>
                  <a:pt x="2403" y="11165"/>
                  <a:pt x="2514" y="10833"/>
                </a:cubicBezTo>
                <a:lnTo>
                  <a:pt x="2514" y="10796"/>
                </a:lnTo>
                <a:cubicBezTo>
                  <a:pt x="2625" y="10537"/>
                  <a:pt x="2699" y="10278"/>
                  <a:pt x="2810" y="10019"/>
                </a:cubicBezTo>
                <a:lnTo>
                  <a:pt x="2847" y="9908"/>
                </a:lnTo>
                <a:lnTo>
                  <a:pt x="2958" y="9687"/>
                </a:lnTo>
                <a:lnTo>
                  <a:pt x="3032" y="9465"/>
                </a:lnTo>
                <a:lnTo>
                  <a:pt x="3180" y="9169"/>
                </a:lnTo>
                <a:cubicBezTo>
                  <a:pt x="3328" y="9132"/>
                  <a:pt x="3365" y="8688"/>
                  <a:pt x="3550" y="8430"/>
                </a:cubicBezTo>
                <a:lnTo>
                  <a:pt x="3586" y="8356"/>
                </a:lnTo>
                <a:lnTo>
                  <a:pt x="3697" y="8171"/>
                </a:lnTo>
                <a:lnTo>
                  <a:pt x="3734" y="8134"/>
                </a:lnTo>
                <a:cubicBezTo>
                  <a:pt x="3734" y="8023"/>
                  <a:pt x="3771" y="7875"/>
                  <a:pt x="3882" y="7801"/>
                </a:cubicBezTo>
                <a:cubicBezTo>
                  <a:pt x="3919" y="7764"/>
                  <a:pt x="3956" y="7653"/>
                  <a:pt x="3882" y="7653"/>
                </a:cubicBezTo>
                <a:cubicBezTo>
                  <a:pt x="3808" y="7505"/>
                  <a:pt x="4178" y="7505"/>
                  <a:pt x="4104" y="7321"/>
                </a:cubicBezTo>
                <a:lnTo>
                  <a:pt x="4141" y="7284"/>
                </a:lnTo>
                <a:cubicBezTo>
                  <a:pt x="4363" y="7284"/>
                  <a:pt x="4622" y="6914"/>
                  <a:pt x="4548" y="6729"/>
                </a:cubicBezTo>
                <a:cubicBezTo>
                  <a:pt x="4843" y="6581"/>
                  <a:pt x="4843" y="6322"/>
                  <a:pt x="5102" y="6027"/>
                </a:cubicBezTo>
                <a:cubicBezTo>
                  <a:pt x="5102" y="5990"/>
                  <a:pt x="5176" y="5953"/>
                  <a:pt x="5102" y="5916"/>
                </a:cubicBezTo>
                <a:cubicBezTo>
                  <a:pt x="5435" y="5916"/>
                  <a:pt x="5065" y="5620"/>
                  <a:pt x="5287" y="5546"/>
                </a:cubicBezTo>
                <a:cubicBezTo>
                  <a:pt x="5398" y="5620"/>
                  <a:pt x="5361" y="5657"/>
                  <a:pt x="5435" y="5731"/>
                </a:cubicBezTo>
                <a:lnTo>
                  <a:pt x="5620" y="5546"/>
                </a:lnTo>
                <a:lnTo>
                  <a:pt x="5953" y="5213"/>
                </a:lnTo>
                <a:lnTo>
                  <a:pt x="5990" y="5176"/>
                </a:lnTo>
                <a:cubicBezTo>
                  <a:pt x="6137" y="5065"/>
                  <a:pt x="6285" y="4917"/>
                  <a:pt x="6359" y="4843"/>
                </a:cubicBezTo>
                <a:lnTo>
                  <a:pt x="6544" y="4659"/>
                </a:lnTo>
                <a:lnTo>
                  <a:pt x="6729" y="4511"/>
                </a:lnTo>
                <a:cubicBezTo>
                  <a:pt x="6840" y="4511"/>
                  <a:pt x="7210" y="4141"/>
                  <a:pt x="7505" y="3919"/>
                </a:cubicBezTo>
                <a:cubicBezTo>
                  <a:pt x="7801" y="3697"/>
                  <a:pt x="7986" y="3513"/>
                  <a:pt x="7468" y="3734"/>
                </a:cubicBezTo>
                <a:lnTo>
                  <a:pt x="7321" y="3549"/>
                </a:lnTo>
                <a:cubicBezTo>
                  <a:pt x="7468" y="3402"/>
                  <a:pt x="7764" y="3402"/>
                  <a:pt x="7764" y="3180"/>
                </a:cubicBezTo>
                <a:cubicBezTo>
                  <a:pt x="7838" y="3069"/>
                  <a:pt x="7949" y="3254"/>
                  <a:pt x="8023" y="3143"/>
                </a:cubicBezTo>
                <a:lnTo>
                  <a:pt x="7986" y="3032"/>
                </a:lnTo>
                <a:cubicBezTo>
                  <a:pt x="8023" y="3032"/>
                  <a:pt x="8134" y="3069"/>
                  <a:pt x="8171" y="3180"/>
                </a:cubicBezTo>
                <a:cubicBezTo>
                  <a:pt x="8060" y="3217"/>
                  <a:pt x="8023" y="3254"/>
                  <a:pt x="8023" y="3365"/>
                </a:cubicBezTo>
                <a:cubicBezTo>
                  <a:pt x="7653" y="3771"/>
                  <a:pt x="8541" y="3402"/>
                  <a:pt x="8725" y="3217"/>
                </a:cubicBezTo>
                <a:cubicBezTo>
                  <a:pt x="8984" y="3180"/>
                  <a:pt x="9058" y="2884"/>
                  <a:pt x="9280" y="2847"/>
                </a:cubicBezTo>
                <a:cubicBezTo>
                  <a:pt x="9354" y="3069"/>
                  <a:pt x="9502" y="2810"/>
                  <a:pt x="9613" y="2810"/>
                </a:cubicBezTo>
                <a:cubicBezTo>
                  <a:pt x="9613" y="2625"/>
                  <a:pt x="9835" y="2625"/>
                  <a:pt x="9982" y="2514"/>
                </a:cubicBezTo>
                <a:cubicBezTo>
                  <a:pt x="10019" y="2625"/>
                  <a:pt x="10093" y="2625"/>
                  <a:pt x="10167" y="2588"/>
                </a:cubicBezTo>
                <a:lnTo>
                  <a:pt x="10278" y="2514"/>
                </a:lnTo>
                <a:cubicBezTo>
                  <a:pt x="10352" y="2477"/>
                  <a:pt x="10426" y="2477"/>
                  <a:pt x="10389" y="2403"/>
                </a:cubicBezTo>
                <a:cubicBezTo>
                  <a:pt x="10574" y="2440"/>
                  <a:pt x="10796" y="2256"/>
                  <a:pt x="10907" y="2256"/>
                </a:cubicBezTo>
                <a:cubicBezTo>
                  <a:pt x="11387" y="2071"/>
                  <a:pt x="11942" y="1960"/>
                  <a:pt x="12496" y="1849"/>
                </a:cubicBezTo>
                <a:lnTo>
                  <a:pt x="12792" y="1775"/>
                </a:lnTo>
                <a:cubicBezTo>
                  <a:pt x="12829" y="2034"/>
                  <a:pt x="13014" y="1849"/>
                  <a:pt x="13051" y="1738"/>
                </a:cubicBezTo>
                <a:cubicBezTo>
                  <a:pt x="13162" y="2071"/>
                  <a:pt x="13162" y="1590"/>
                  <a:pt x="13236" y="1701"/>
                </a:cubicBezTo>
                <a:lnTo>
                  <a:pt x="13310" y="1701"/>
                </a:lnTo>
                <a:cubicBezTo>
                  <a:pt x="13421" y="1923"/>
                  <a:pt x="13753" y="1701"/>
                  <a:pt x="13975" y="1738"/>
                </a:cubicBezTo>
                <a:lnTo>
                  <a:pt x="14049" y="1738"/>
                </a:lnTo>
                <a:lnTo>
                  <a:pt x="14086" y="1738"/>
                </a:lnTo>
                <a:cubicBezTo>
                  <a:pt x="14345" y="1738"/>
                  <a:pt x="14604" y="1701"/>
                  <a:pt x="14863" y="1701"/>
                </a:cubicBezTo>
                <a:lnTo>
                  <a:pt x="14900" y="1701"/>
                </a:lnTo>
                <a:cubicBezTo>
                  <a:pt x="15380" y="1664"/>
                  <a:pt x="15565" y="1701"/>
                  <a:pt x="16009" y="1701"/>
                </a:cubicBezTo>
                <a:lnTo>
                  <a:pt x="16452" y="1701"/>
                </a:lnTo>
                <a:cubicBezTo>
                  <a:pt x="16711" y="1701"/>
                  <a:pt x="16896" y="1738"/>
                  <a:pt x="17081" y="1886"/>
                </a:cubicBezTo>
                <a:cubicBezTo>
                  <a:pt x="17229" y="1886"/>
                  <a:pt x="17303" y="1738"/>
                  <a:pt x="17450" y="1849"/>
                </a:cubicBezTo>
                <a:cubicBezTo>
                  <a:pt x="17968" y="2108"/>
                  <a:pt x="18523" y="2071"/>
                  <a:pt x="19225" y="2256"/>
                </a:cubicBezTo>
                <a:lnTo>
                  <a:pt x="19299" y="2292"/>
                </a:lnTo>
                <a:cubicBezTo>
                  <a:pt x="19484" y="2329"/>
                  <a:pt x="19669" y="2403"/>
                  <a:pt x="19891" y="2477"/>
                </a:cubicBezTo>
                <a:cubicBezTo>
                  <a:pt x="20186" y="2662"/>
                  <a:pt x="20519" y="2625"/>
                  <a:pt x="20926" y="2810"/>
                </a:cubicBezTo>
                <a:lnTo>
                  <a:pt x="21628" y="3069"/>
                </a:lnTo>
                <a:lnTo>
                  <a:pt x="21702" y="3143"/>
                </a:lnTo>
                <a:lnTo>
                  <a:pt x="22035" y="3254"/>
                </a:lnTo>
                <a:cubicBezTo>
                  <a:pt x="22220" y="3365"/>
                  <a:pt x="22368" y="3402"/>
                  <a:pt x="22552" y="3513"/>
                </a:cubicBezTo>
                <a:cubicBezTo>
                  <a:pt x="22737" y="3586"/>
                  <a:pt x="22811" y="3623"/>
                  <a:pt x="23033" y="3771"/>
                </a:cubicBezTo>
                <a:cubicBezTo>
                  <a:pt x="23329" y="3919"/>
                  <a:pt x="23588" y="3919"/>
                  <a:pt x="23846" y="4178"/>
                </a:cubicBezTo>
                <a:cubicBezTo>
                  <a:pt x="24031" y="4252"/>
                  <a:pt x="24142" y="4548"/>
                  <a:pt x="24327" y="4474"/>
                </a:cubicBezTo>
                <a:lnTo>
                  <a:pt x="24401" y="4511"/>
                </a:lnTo>
                <a:cubicBezTo>
                  <a:pt x="24327" y="4622"/>
                  <a:pt x="24401" y="4659"/>
                  <a:pt x="24438" y="4696"/>
                </a:cubicBezTo>
                <a:cubicBezTo>
                  <a:pt x="24660" y="4659"/>
                  <a:pt x="24808" y="5065"/>
                  <a:pt x="25029" y="4991"/>
                </a:cubicBezTo>
                <a:cubicBezTo>
                  <a:pt x="24993" y="5102"/>
                  <a:pt x="25066" y="5176"/>
                  <a:pt x="25177" y="5250"/>
                </a:cubicBezTo>
                <a:cubicBezTo>
                  <a:pt x="25251" y="5361"/>
                  <a:pt x="25140" y="5435"/>
                  <a:pt x="25325" y="5398"/>
                </a:cubicBezTo>
                <a:lnTo>
                  <a:pt x="25547" y="5620"/>
                </a:lnTo>
                <a:cubicBezTo>
                  <a:pt x="25584" y="5731"/>
                  <a:pt x="25695" y="5620"/>
                  <a:pt x="25732" y="5731"/>
                </a:cubicBezTo>
                <a:lnTo>
                  <a:pt x="26065" y="6100"/>
                </a:lnTo>
                <a:lnTo>
                  <a:pt x="26102" y="6137"/>
                </a:lnTo>
                <a:cubicBezTo>
                  <a:pt x="26250" y="6285"/>
                  <a:pt x="26176" y="6655"/>
                  <a:pt x="26508" y="6507"/>
                </a:cubicBezTo>
                <a:cubicBezTo>
                  <a:pt x="26508" y="6581"/>
                  <a:pt x="26508" y="6692"/>
                  <a:pt x="26619" y="6766"/>
                </a:cubicBezTo>
                <a:cubicBezTo>
                  <a:pt x="26730" y="6914"/>
                  <a:pt x="26841" y="7247"/>
                  <a:pt x="27026" y="7247"/>
                </a:cubicBezTo>
                <a:cubicBezTo>
                  <a:pt x="27100" y="7653"/>
                  <a:pt x="27396" y="7949"/>
                  <a:pt x="27580" y="8060"/>
                </a:cubicBezTo>
                <a:cubicBezTo>
                  <a:pt x="27654" y="8208"/>
                  <a:pt x="27765" y="8319"/>
                  <a:pt x="27654" y="8430"/>
                </a:cubicBezTo>
                <a:cubicBezTo>
                  <a:pt x="27765" y="8578"/>
                  <a:pt x="27802" y="8725"/>
                  <a:pt x="27913" y="8725"/>
                </a:cubicBezTo>
                <a:cubicBezTo>
                  <a:pt x="27765" y="8910"/>
                  <a:pt x="28098" y="9132"/>
                  <a:pt x="28135" y="9132"/>
                </a:cubicBezTo>
                <a:cubicBezTo>
                  <a:pt x="28357" y="9613"/>
                  <a:pt x="28542" y="10056"/>
                  <a:pt x="28764" y="10352"/>
                </a:cubicBezTo>
                <a:cubicBezTo>
                  <a:pt x="28837" y="10426"/>
                  <a:pt x="28727" y="10463"/>
                  <a:pt x="28764" y="10574"/>
                </a:cubicBezTo>
                <a:lnTo>
                  <a:pt x="28874" y="10537"/>
                </a:lnTo>
                <a:lnTo>
                  <a:pt x="29133" y="11202"/>
                </a:lnTo>
                <a:cubicBezTo>
                  <a:pt x="29244" y="11498"/>
                  <a:pt x="29281" y="11831"/>
                  <a:pt x="29466" y="12016"/>
                </a:cubicBezTo>
                <a:cubicBezTo>
                  <a:pt x="29577" y="12238"/>
                  <a:pt x="29614" y="12496"/>
                  <a:pt x="29651" y="12792"/>
                </a:cubicBezTo>
                <a:lnTo>
                  <a:pt x="29688" y="12940"/>
                </a:lnTo>
                <a:cubicBezTo>
                  <a:pt x="29799" y="13199"/>
                  <a:pt x="29762" y="13606"/>
                  <a:pt x="29947" y="13790"/>
                </a:cubicBezTo>
                <a:lnTo>
                  <a:pt x="29984" y="14160"/>
                </a:lnTo>
                <a:cubicBezTo>
                  <a:pt x="30058" y="14345"/>
                  <a:pt x="29984" y="14715"/>
                  <a:pt x="30131" y="14863"/>
                </a:cubicBezTo>
                <a:lnTo>
                  <a:pt x="30168" y="15343"/>
                </a:lnTo>
                <a:cubicBezTo>
                  <a:pt x="30205" y="15454"/>
                  <a:pt x="30131" y="15787"/>
                  <a:pt x="30242" y="15824"/>
                </a:cubicBezTo>
                <a:cubicBezTo>
                  <a:pt x="30168" y="16083"/>
                  <a:pt x="30316" y="16489"/>
                  <a:pt x="30242" y="16859"/>
                </a:cubicBezTo>
                <a:cubicBezTo>
                  <a:pt x="30316" y="16933"/>
                  <a:pt x="30168" y="17118"/>
                  <a:pt x="30316" y="17118"/>
                </a:cubicBezTo>
                <a:lnTo>
                  <a:pt x="30242" y="17487"/>
                </a:lnTo>
                <a:cubicBezTo>
                  <a:pt x="30242" y="17561"/>
                  <a:pt x="30242" y="17598"/>
                  <a:pt x="30316" y="17598"/>
                </a:cubicBezTo>
                <a:cubicBezTo>
                  <a:pt x="30168" y="17672"/>
                  <a:pt x="30353" y="17931"/>
                  <a:pt x="30242" y="18153"/>
                </a:cubicBezTo>
                <a:cubicBezTo>
                  <a:pt x="30168" y="18523"/>
                  <a:pt x="30353" y="18523"/>
                  <a:pt x="30205" y="18781"/>
                </a:cubicBezTo>
                <a:cubicBezTo>
                  <a:pt x="30168" y="19151"/>
                  <a:pt x="30058" y="19595"/>
                  <a:pt x="30021" y="20038"/>
                </a:cubicBezTo>
                <a:lnTo>
                  <a:pt x="29947" y="20334"/>
                </a:lnTo>
                <a:cubicBezTo>
                  <a:pt x="29836" y="20556"/>
                  <a:pt x="29799" y="20778"/>
                  <a:pt x="29762" y="21000"/>
                </a:cubicBezTo>
                <a:cubicBezTo>
                  <a:pt x="29688" y="21258"/>
                  <a:pt x="29503" y="21517"/>
                  <a:pt x="29503" y="21702"/>
                </a:cubicBezTo>
                <a:cubicBezTo>
                  <a:pt x="29466" y="21887"/>
                  <a:pt x="29281" y="22109"/>
                  <a:pt x="29318" y="22220"/>
                </a:cubicBezTo>
                <a:cubicBezTo>
                  <a:pt x="28874" y="23107"/>
                  <a:pt x="28394" y="23883"/>
                  <a:pt x="27802" y="24660"/>
                </a:cubicBezTo>
                <a:lnTo>
                  <a:pt x="27765" y="24697"/>
                </a:lnTo>
                <a:cubicBezTo>
                  <a:pt x="27396" y="25214"/>
                  <a:pt x="26989" y="25695"/>
                  <a:pt x="26508" y="26139"/>
                </a:cubicBezTo>
                <a:lnTo>
                  <a:pt x="26471" y="26176"/>
                </a:lnTo>
                <a:cubicBezTo>
                  <a:pt x="26139" y="26508"/>
                  <a:pt x="25806" y="26841"/>
                  <a:pt x="25510" y="27100"/>
                </a:cubicBezTo>
                <a:cubicBezTo>
                  <a:pt x="25436" y="27211"/>
                  <a:pt x="25325" y="27285"/>
                  <a:pt x="25214" y="27396"/>
                </a:cubicBezTo>
                <a:lnTo>
                  <a:pt x="24105" y="28320"/>
                </a:lnTo>
                <a:lnTo>
                  <a:pt x="23883" y="28505"/>
                </a:lnTo>
                <a:lnTo>
                  <a:pt x="23883" y="28505"/>
                </a:lnTo>
                <a:cubicBezTo>
                  <a:pt x="23846" y="28542"/>
                  <a:pt x="23772" y="28542"/>
                  <a:pt x="23772" y="28542"/>
                </a:cubicBezTo>
                <a:lnTo>
                  <a:pt x="23846" y="28505"/>
                </a:lnTo>
                <a:lnTo>
                  <a:pt x="23846" y="28505"/>
                </a:lnTo>
                <a:lnTo>
                  <a:pt x="23883" y="28468"/>
                </a:lnTo>
                <a:lnTo>
                  <a:pt x="23920" y="28394"/>
                </a:lnTo>
                <a:cubicBezTo>
                  <a:pt x="23957" y="28357"/>
                  <a:pt x="24031" y="28357"/>
                  <a:pt x="24068" y="28320"/>
                </a:cubicBezTo>
                <a:lnTo>
                  <a:pt x="24105" y="28283"/>
                </a:lnTo>
                <a:cubicBezTo>
                  <a:pt x="24771" y="27802"/>
                  <a:pt x="25325" y="27433"/>
                  <a:pt x="25991" y="26841"/>
                </a:cubicBezTo>
                <a:lnTo>
                  <a:pt x="26065" y="26804"/>
                </a:lnTo>
                <a:cubicBezTo>
                  <a:pt x="26360" y="26508"/>
                  <a:pt x="26730" y="26139"/>
                  <a:pt x="26915" y="25991"/>
                </a:cubicBezTo>
                <a:lnTo>
                  <a:pt x="27026" y="25917"/>
                </a:lnTo>
                <a:lnTo>
                  <a:pt x="27396" y="25547"/>
                </a:lnTo>
                <a:cubicBezTo>
                  <a:pt x="28098" y="24808"/>
                  <a:pt x="28542" y="24105"/>
                  <a:pt x="29133" y="23292"/>
                </a:cubicBezTo>
                <a:lnTo>
                  <a:pt x="29207" y="23218"/>
                </a:lnTo>
                <a:lnTo>
                  <a:pt x="29466" y="22811"/>
                </a:lnTo>
                <a:lnTo>
                  <a:pt x="29577" y="22663"/>
                </a:lnTo>
                <a:cubicBezTo>
                  <a:pt x="29614" y="22478"/>
                  <a:pt x="29614" y="22478"/>
                  <a:pt x="29762" y="22405"/>
                </a:cubicBezTo>
                <a:lnTo>
                  <a:pt x="29799" y="22294"/>
                </a:lnTo>
                <a:cubicBezTo>
                  <a:pt x="29873" y="21998"/>
                  <a:pt x="30131" y="21443"/>
                  <a:pt x="30242" y="21185"/>
                </a:cubicBezTo>
                <a:lnTo>
                  <a:pt x="30242" y="21148"/>
                </a:lnTo>
                <a:cubicBezTo>
                  <a:pt x="30242" y="20926"/>
                  <a:pt x="30427" y="20556"/>
                  <a:pt x="30538" y="20260"/>
                </a:cubicBezTo>
                <a:cubicBezTo>
                  <a:pt x="30538" y="20038"/>
                  <a:pt x="30760" y="19632"/>
                  <a:pt x="30723" y="19410"/>
                </a:cubicBezTo>
                <a:lnTo>
                  <a:pt x="30871" y="18892"/>
                </a:lnTo>
                <a:cubicBezTo>
                  <a:pt x="30797" y="18338"/>
                  <a:pt x="31056" y="18153"/>
                  <a:pt x="30945" y="1800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2884;p83"/>
          <p:cNvGrpSpPr/>
          <p:nvPr/>
        </p:nvGrpSpPr>
        <p:grpSpPr>
          <a:xfrm rot="-3279527">
            <a:off x="1557099" y="2000037"/>
            <a:ext cx="177668" cy="147351"/>
            <a:chOff x="3190642" y="4443648"/>
            <a:chExt cx="177651" cy="147337"/>
          </a:xfrm>
        </p:grpSpPr>
        <p:sp>
          <p:nvSpPr>
            <p:cNvPr id="11" name="Google Shape;2885;p83"/>
            <p:cNvSpPr/>
            <p:nvPr/>
          </p:nvSpPr>
          <p:spPr>
            <a:xfrm rot="-1347408">
              <a:off x="3203566" y="4451096"/>
              <a:ext cx="54577" cy="78503"/>
            </a:xfrm>
            <a:custGeom>
              <a:avLst/>
              <a:gdLst/>
              <a:ahLst/>
              <a:cxnLst/>
              <a:rect l="l" t="t" r="r" b="b"/>
              <a:pathLst>
                <a:path w="2183" h="3140" extrusionOk="0">
                  <a:moveTo>
                    <a:pt x="1681" y="1"/>
                  </a:moveTo>
                  <a:cubicBezTo>
                    <a:pt x="1521" y="1"/>
                    <a:pt x="1370" y="91"/>
                    <a:pt x="1328" y="299"/>
                  </a:cubicBezTo>
                  <a:cubicBezTo>
                    <a:pt x="1119" y="1136"/>
                    <a:pt x="745" y="1883"/>
                    <a:pt x="223" y="2555"/>
                  </a:cubicBezTo>
                  <a:cubicBezTo>
                    <a:pt x="1" y="2851"/>
                    <a:pt x="288" y="3140"/>
                    <a:pt x="586" y="3140"/>
                  </a:cubicBezTo>
                  <a:cubicBezTo>
                    <a:pt x="709" y="3140"/>
                    <a:pt x="833" y="3091"/>
                    <a:pt x="925" y="2973"/>
                  </a:cubicBezTo>
                  <a:cubicBezTo>
                    <a:pt x="1492" y="2241"/>
                    <a:pt x="1881" y="1405"/>
                    <a:pt x="2120" y="509"/>
                  </a:cubicBezTo>
                  <a:cubicBezTo>
                    <a:pt x="2182" y="204"/>
                    <a:pt x="1922" y="1"/>
                    <a:pt x="16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886;p83"/>
            <p:cNvSpPr/>
            <p:nvPr/>
          </p:nvSpPr>
          <p:spPr>
            <a:xfrm>
              <a:off x="3240825" y="4464925"/>
              <a:ext cx="85625" cy="123825"/>
            </a:xfrm>
            <a:custGeom>
              <a:avLst/>
              <a:gdLst/>
              <a:ahLst/>
              <a:cxnLst/>
              <a:rect l="l" t="t" r="r" b="b"/>
              <a:pathLst>
                <a:path w="3425" h="4953" extrusionOk="0">
                  <a:moveTo>
                    <a:pt x="2862" y="1"/>
                  </a:moveTo>
                  <a:cubicBezTo>
                    <a:pt x="2736" y="1"/>
                    <a:pt x="2609" y="58"/>
                    <a:pt x="2522" y="196"/>
                  </a:cubicBezTo>
                  <a:cubicBezTo>
                    <a:pt x="1670" y="1540"/>
                    <a:pt x="879" y="2914"/>
                    <a:pt x="177" y="4333"/>
                  </a:cubicBezTo>
                  <a:cubicBezTo>
                    <a:pt x="1" y="4654"/>
                    <a:pt x="290" y="4953"/>
                    <a:pt x="565" y="4953"/>
                  </a:cubicBezTo>
                  <a:cubicBezTo>
                    <a:pt x="686" y="4953"/>
                    <a:pt x="805" y="4894"/>
                    <a:pt x="879" y="4751"/>
                  </a:cubicBezTo>
                  <a:cubicBezTo>
                    <a:pt x="1596" y="3333"/>
                    <a:pt x="2372" y="1944"/>
                    <a:pt x="3238" y="599"/>
                  </a:cubicBezTo>
                  <a:cubicBezTo>
                    <a:pt x="3424" y="289"/>
                    <a:pt x="3146" y="1"/>
                    <a:pt x="28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887;p83"/>
            <p:cNvSpPr/>
            <p:nvPr/>
          </p:nvSpPr>
          <p:spPr>
            <a:xfrm rot="1120882">
              <a:off x="3300470" y="4507503"/>
              <a:ext cx="57099" cy="76349"/>
            </a:xfrm>
            <a:custGeom>
              <a:avLst/>
              <a:gdLst/>
              <a:ahLst/>
              <a:cxnLst/>
              <a:rect l="l" t="t" r="r" b="b"/>
              <a:pathLst>
                <a:path w="2284" h="3054" extrusionOk="0">
                  <a:moveTo>
                    <a:pt x="1790" y="1"/>
                  </a:moveTo>
                  <a:cubicBezTo>
                    <a:pt x="1627" y="1"/>
                    <a:pt x="1460" y="82"/>
                    <a:pt x="1389" y="271"/>
                  </a:cubicBezTo>
                  <a:cubicBezTo>
                    <a:pt x="1076" y="1048"/>
                    <a:pt x="673" y="1765"/>
                    <a:pt x="210" y="2467"/>
                  </a:cubicBezTo>
                  <a:cubicBezTo>
                    <a:pt x="0" y="2760"/>
                    <a:pt x="282" y="3053"/>
                    <a:pt x="578" y="3053"/>
                  </a:cubicBezTo>
                  <a:cubicBezTo>
                    <a:pt x="704" y="3053"/>
                    <a:pt x="833" y="3000"/>
                    <a:pt x="926" y="2870"/>
                  </a:cubicBezTo>
                  <a:cubicBezTo>
                    <a:pt x="1419" y="2123"/>
                    <a:pt x="1838" y="1317"/>
                    <a:pt x="2166" y="480"/>
                  </a:cubicBezTo>
                  <a:cubicBezTo>
                    <a:pt x="2283" y="192"/>
                    <a:pt x="2041" y="1"/>
                    <a:pt x="17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2892;p83"/>
          <p:cNvGrpSpPr/>
          <p:nvPr/>
        </p:nvGrpSpPr>
        <p:grpSpPr>
          <a:xfrm rot="1530712">
            <a:off x="7216971" y="2020848"/>
            <a:ext cx="173310" cy="168268"/>
            <a:chOff x="3745566" y="4026608"/>
            <a:chExt cx="173309" cy="168267"/>
          </a:xfrm>
        </p:grpSpPr>
        <p:sp>
          <p:nvSpPr>
            <p:cNvPr id="19" name="Google Shape;2893;p83"/>
            <p:cNvSpPr/>
            <p:nvPr/>
          </p:nvSpPr>
          <p:spPr>
            <a:xfrm rot="-2700000">
              <a:off x="3757600" y="4118750"/>
              <a:ext cx="39625" cy="50450"/>
            </a:xfrm>
            <a:custGeom>
              <a:avLst/>
              <a:gdLst/>
              <a:ahLst/>
              <a:cxnLst/>
              <a:rect l="l" t="t" r="r" b="b"/>
              <a:pathLst>
                <a:path w="1585" h="2018" extrusionOk="0">
                  <a:moveTo>
                    <a:pt x="1025" y="0"/>
                  </a:moveTo>
                  <a:cubicBezTo>
                    <a:pt x="904" y="0"/>
                    <a:pt x="784" y="58"/>
                    <a:pt x="706" y="195"/>
                  </a:cubicBezTo>
                  <a:cubicBezTo>
                    <a:pt x="453" y="598"/>
                    <a:pt x="258" y="1046"/>
                    <a:pt x="109" y="1524"/>
                  </a:cubicBezTo>
                  <a:cubicBezTo>
                    <a:pt x="0" y="1823"/>
                    <a:pt x="249" y="2018"/>
                    <a:pt x="498" y="2018"/>
                  </a:cubicBezTo>
                  <a:cubicBezTo>
                    <a:pt x="659" y="2018"/>
                    <a:pt x="821" y="1936"/>
                    <a:pt x="886" y="1748"/>
                  </a:cubicBezTo>
                  <a:cubicBezTo>
                    <a:pt x="1020" y="1345"/>
                    <a:pt x="1184" y="971"/>
                    <a:pt x="1408" y="628"/>
                  </a:cubicBezTo>
                  <a:cubicBezTo>
                    <a:pt x="1585" y="296"/>
                    <a:pt x="1300" y="0"/>
                    <a:pt x="10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894;p83"/>
            <p:cNvSpPr/>
            <p:nvPr/>
          </p:nvSpPr>
          <p:spPr>
            <a:xfrm rot="-833920">
              <a:off x="3806913" y="4030549"/>
              <a:ext cx="45174" cy="101373"/>
            </a:xfrm>
            <a:custGeom>
              <a:avLst/>
              <a:gdLst/>
              <a:ahLst/>
              <a:cxnLst/>
              <a:rect l="l" t="t" r="r" b="b"/>
              <a:pathLst>
                <a:path w="1807" h="4055" extrusionOk="0">
                  <a:moveTo>
                    <a:pt x="1309" y="1"/>
                  </a:moveTo>
                  <a:cubicBezTo>
                    <a:pt x="1150" y="1"/>
                    <a:pt x="996" y="91"/>
                    <a:pt x="949" y="299"/>
                  </a:cubicBezTo>
                  <a:cubicBezTo>
                    <a:pt x="665" y="1389"/>
                    <a:pt x="381" y="2464"/>
                    <a:pt x="83" y="3555"/>
                  </a:cubicBezTo>
                  <a:cubicBezTo>
                    <a:pt x="1" y="3854"/>
                    <a:pt x="262" y="4055"/>
                    <a:pt x="509" y="4055"/>
                  </a:cubicBezTo>
                  <a:cubicBezTo>
                    <a:pt x="668" y="4055"/>
                    <a:pt x="822" y="3972"/>
                    <a:pt x="874" y="3779"/>
                  </a:cubicBezTo>
                  <a:cubicBezTo>
                    <a:pt x="1143" y="2688"/>
                    <a:pt x="1427" y="1613"/>
                    <a:pt x="1726" y="523"/>
                  </a:cubicBezTo>
                  <a:cubicBezTo>
                    <a:pt x="1807" y="208"/>
                    <a:pt x="1551" y="1"/>
                    <a:pt x="13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895;p83"/>
            <p:cNvSpPr/>
            <p:nvPr/>
          </p:nvSpPr>
          <p:spPr>
            <a:xfrm>
              <a:off x="3863600" y="4093075"/>
              <a:ext cx="55275" cy="101800"/>
            </a:xfrm>
            <a:custGeom>
              <a:avLst/>
              <a:gdLst/>
              <a:ahLst/>
              <a:cxnLst/>
              <a:rect l="l" t="t" r="r" b="b"/>
              <a:pathLst>
                <a:path w="2211" h="4072" extrusionOk="0">
                  <a:moveTo>
                    <a:pt x="1721" y="1"/>
                  </a:moveTo>
                  <a:cubicBezTo>
                    <a:pt x="1561" y="1"/>
                    <a:pt x="1400" y="86"/>
                    <a:pt x="1335" y="281"/>
                  </a:cubicBezTo>
                  <a:cubicBezTo>
                    <a:pt x="916" y="1372"/>
                    <a:pt x="528" y="2477"/>
                    <a:pt x="110" y="3582"/>
                  </a:cubicBezTo>
                  <a:cubicBezTo>
                    <a:pt x="0" y="3874"/>
                    <a:pt x="259" y="4072"/>
                    <a:pt x="514" y="4072"/>
                  </a:cubicBezTo>
                  <a:cubicBezTo>
                    <a:pt x="677" y="4072"/>
                    <a:pt x="838" y="3992"/>
                    <a:pt x="901" y="3806"/>
                  </a:cubicBezTo>
                  <a:cubicBezTo>
                    <a:pt x="1305" y="2701"/>
                    <a:pt x="1708" y="1596"/>
                    <a:pt x="2111" y="505"/>
                  </a:cubicBezTo>
                  <a:cubicBezTo>
                    <a:pt x="2210" y="199"/>
                    <a:pt x="1966" y="1"/>
                    <a:pt x="17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850;p83"/>
          <p:cNvSpPr txBox="1">
            <a:spLocks/>
          </p:cNvSpPr>
          <p:nvPr/>
        </p:nvSpPr>
        <p:spPr>
          <a:xfrm flipH="1">
            <a:off x="1136525" y="2976070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Time</a:t>
            </a:r>
          </a:p>
        </p:txBody>
      </p:sp>
      <p:sp>
        <p:nvSpPr>
          <p:cNvPr id="27" name="Google Shape;2850;p83"/>
          <p:cNvSpPr txBox="1">
            <a:spLocks/>
          </p:cNvSpPr>
          <p:nvPr/>
        </p:nvSpPr>
        <p:spPr>
          <a:xfrm flipH="1">
            <a:off x="5722472" y="3971960"/>
            <a:ext cx="2195400" cy="10244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b="1" dirty="0">
                <a:solidFill>
                  <a:schemeClr val="accent4">
                    <a:lumMod val="75000"/>
                  </a:schemeClr>
                </a:solidFill>
              </a:rPr>
              <a:t>Save effort by you don’t need to hire employers to screening the CVs and filter them easily from app</a:t>
            </a:r>
            <a:endParaRPr lang="en-US" sz="16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41662" y="3449328"/>
            <a:ext cx="288867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Companies can efficiently review applications and evaluate candidates based on predetermined criteria, saving time compared to manually assessing individual resumes or CVs</a:t>
            </a:r>
          </a:p>
        </p:txBody>
      </p:sp>
      <p:sp>
        <p:nvSpPr>
          <p:cNvPr id="30" name="Google Shape;311;p40"/>
          <p:cNvSpPr/>
          <p:nvPr/>
        </p:nvSpPr>
        <p:spPr>
          <a:xfrm rot="2934124">
            <a:off x="7895120" y="3482376"/>
            <a:ext cx="1852659" cy="2435946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1" name="Google Shape;312;p40"/>
          <p:cNvSpPr/>
          <p:nvPr/>
        </p:nvSpPr>
        <p:spPr>
          <a:xfrm rot="-6146075">
            <a:off x="-1340638" y="-1156463"/>
            <a:ext cx="3027518" cy="3027518"/>
          </a:xfrm>
          <a:prstGeom prst="ellipse">
            <a:avLst/>
          </a:prstGeom>
          <a:solidFill>
            <a:srgbClr val="FFFFFF">
              <a:alpha val="6188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316;p40"/>
          <p:cNvSpPr/>
          <p:nvPr/>
        </p:nvSpPr>
        <p:spPr>
          <a:xfrm>
            <a:off x="6663969" y="-939055"/>
            <a:ext cx="2486100" cy="2486100"/>
          </a:xfrm>
          <a:prstGeom prst="donut">
            <a:avLst>
              <a:gd name="adj" fmla="val 159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17;p40"/>
          <p:cNvSpPr/>
          <p:nvPr/>
        </p:nvSpPr>
        <p:spPr>
          <a:xfrm rot="925555">
            <a:off x="-421083" y="-291806"/>
            <a:ext cx="1292750" cy="1699689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4" name="Rectangle 33"/>
          <p:cNvSpPr/>
          <p:nvPr/>
        </p:nvSpPr>
        <p:spPr>
          <a:xfrm>
            <a:off x="3345872" y="49173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THE PROBLEM</a:t>
            </a:r>
            <a:br>
              <a:rPr lang="en-US" sz="1800" b="1" dirty="0">
                <a:solidFill>
                  <a:schemeClr val="tx2"/>
                </a:solidFill>
              </a:rPr>
            </a:br>
            <a:r>
              <a:rPr lang="en-US" sz="1800" b="1" dirty="0">
                <a:solidFill>
                  <a:schemeClr val="tx2"/>
                </a:solidFill>
              </a:rPr>
              <a:t>     (Company)</a:t>
            </a:r>
            <a:endParaRPr lang="en-US" sz="1800" b="1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646" y="1525300"/>
            <a:ext cx="1485900" cy="145154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403" y="1523134"/>
            <a:ext cx="1378960" cy="151101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8777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26" grpId="0"/>
      <p:bldP spid="27" grpId="0"/>
      <p:bldP spid="29" grpId="0"/>
      <p:bldP spid="31" grpId="0" animBg="1"/>
      <p:bldP spid="32" grpId="0" animBg="1"/>
      <p:bldP spid="34" grpId="0"/>
    </p:bldLst>
  </p:timing>
</p:sld>
</file>

<file path=ppt/theme/theme1.xml><?xml version="1.0" encoding="utf-8"?>
<a:theme xmlns:a="http://schemas.openxmlformats.org/drawingml/2006/main" name="​​​​Secretary Job Description by Slidesgo">
  <a:themeElements>
    <a:clrScheme name="Simple Light">
      <a:dk1>
        <a:srgbClr val="2E333A"/>
      </a:dk1>
      <a:lt1>
        <a:srgbClr val="E9E1D4"/>
      </a:lt1>
      <a:dk2>
        <a:srgbClr val="FFFFFF"/>
      </a:dk2>
      <a:lt2>
        <a:srgbClr val="5D71E0"/>
      </a:lt2>
      <a:accent1>
        <a:srgbClr val="3B4C72"/>
      </a:accent1>
      <a:accent2>
        <a:srgbClr val="FF8B7E"/>
      </a:accent2>
      <a:accent3>
        <a:srgbClr val="E96578"/>
      </a:accent3>
      <a:accent4>
        <a:srgbClr val="62BBA6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41B29E20188C4085452D39F6689D55" ma:contentTypeVersion="10" ma:contentTypeDescription="Create a new document." ma:contentTypeScope="" ma:versionID="574a0b72151bc2aa2ac77468bc44c211">
  <xsd:schema xmlns:xsd="http://www.w3.org/2001/XMLSchema" xmlns:xs="http://www.w3.org/2001/XMLSchema" xmlns:p="http://schemas.microsoft.com/office/2006/metadata/properties" xmlns:ns3="c517229f-8093-4d55-a12f-0745ada7b335" xmlns:ns4="7bb8d260-76c9-4972-ac98-d07fbcf9ba00" targetNamespace="http://schemas.microsoft.com/office/2006/metadata/properties" ma:root="true" ma:fieldsID="53636b365ece94c6ccc75555eaaa519f" ns3:_="" ns4:_="">
    <xsd:import namespace="c517229f-8093-4d55-a12f-0745ada7b335"/>
    <xsd:import namespace="7bb8d260-76c9-4972-ac98-d07fbcf9ba0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17229f-8093-4d55-a12f-0745ada7b3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8d260-76c9-4972-ac98-d07fbcf9ba00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517229f-8093-4d55-a12f-0745ada7b335" xsi:nil="true"/>
  </documentManagement>
</p:properties>
</file>

<file path=customXml/itemProps1.xml><?xml version="1.0" encoding="utf-8"?>
<ds:datastoreItem xmlns:ds="http://schemas.openxmlformats.org/officeDocument/2006/customXml" ds:itemID="{88366AC8-A27F-46D1-9DC7-CDA10C9F61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E26B1DF-8AF4-4F62-802A-665994FC5F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17229f-8093-4d55-a12f-0745ada7b335"/>
    <ds:schemaRef ds:uri="7bb8d260-76c9-4972-ac98-d07fbcf9ba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4AD7AD6-7874-466F-9EEB-2BA80172B934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8d260-76c9-4972-ac98-d07fbcf9ba00"/>
    <ds:schemaRef ds:uri="c517229f-8093-4d55-a12f-0745ada7b33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2383</TotalTime>
  <Words>770</Words>
  <Application>Microsoft Office PowerPoint</Application>
  <PresentationFormat>On-screen Show (16:9)</PresentationFormat>
  <Paragraphs>154</Paragraphs>
  <Slides>29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inherit</vt:lpstr>
      <vt:lpstr>Inconsolata ExtraBold</vt:lpstr>
      <vt:lpstr>Hind Madurai Medium</vt:lpstr>
      <vt:lpstr>Arial</vt:lpstr>
      <vt:lpstr>Chonburi</vt:lpstr>
      <vt:lpstr>Questrial</vt:lpstr>
      <vt:lpstr>Algerian</vt:lpstr>
      <vt:lpstr>Gaegu</vt:lpstr>
      <vt:lpstr>Amasis MT Pro Black</vt:lpstr>
      <vt:lpstr>Hind Madurai</vt:lpstr>
      <vt:lpstr>Pathway Gothic One</vt:lpstr>
      <vt:lpstr>Elephant</vt:lpstr>
      <vt:lpstr>​​​​Secretary Job Description by Slidesgo</vt:lpstr>
      <vt:lpstr>Jobspot  Application</vt:lpstr>
      <vt:lpstr>PowerPoint Presentation</vt:lpstr>
      <vt:lpstr>PowerPoint Presentation</vt:lpstr>
      <vt:lpstr>PowerPoint Presentation</vt:lpstr>
      <vt:lpstr>Intoduction</vt:lpstr>
      <vt:lpstr>What is The Objectives</vt:lpstr>
      <vt:lpstr>PowerPoint Presentation</vt:lpstr>
      <vt:lpstr>THE PROBLEM (Job Seeker)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Jobspot  Application</dc:title>
  <dc:creator>Aya</dc:creator>
  <cp:lastModifiedBy>Mohamed Hamed</cp:lastModifiedBy>
  <cp:revision>72</cp:revision>
  <dcterms:modified xsi:type="dcterms:W3CDTF">2023-06-14T03:50:48Z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0x0101000B41B29E20188C4085452D39F6689D55</vt:lpwstr>
  </property>
</Properties>
</file>